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6" r:id="rId2"/>
    <p:sldId id="258" r:id="rId3"/>
    <p:sldId id="263" r:id="rId4"/>
    <p:sldId id="266" r:id="rId5"/>
    <p:sldId id="267" r:id="rId6"/>
    <p:sldId id="269" r:id="rId7"/>
    <p:sldId id="270" r:id="rId8"/>
    <p:sldId id="271" r:id="rId9"/>
    <p:sldId id="268" r:id="rId10"/>
    <p:sldId id="272" r:id="rId11"/>
    <p:sldId id="273" r:id="rId12"/>
    <p:sldId id="274" r:id="rId13"/>
    <p:sldId id="276" r:id="rId14"/>
    <p:sldId id="277" r:id="rId15"/>
    <p:sldId id="279" r:id="rId16"/>
    <p:sldId id="278" r:id="rId17"/>
    <p:sldId id="281" r:id="rId18"/>
    <p:sldId id="283" r:id="rId19"/>
    <p:sldId id="287" r:id="rId20"/>
    <p:sldId id="289" r:id="rId21"/>
    <p:sldId id="290" r:id="rId22"/>
    <p:sldId id="291" r:id="rId23"/>
    <p:sldId id="292" r:id="rId24"/>
    <p:sldId id="293" r:id="rId25"/>
    <p:sldId id="295" r:id="rId26"/>
    <p:sldId id="298" r:id="rId27"/>
    <p:sldId id="296" r:id="rId28"/>
    <p:sldId id="299" r:id="rId29"/>
  </p:sldIdLst>
  <p:sldSz cx="12195175" cy="6858000"/>
  <p:notesSz cx="6858000" cy="9144000"/>
  <p:custDataLst>
    <p:tags r:id="rId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706">
          <p15:clr>
            <a:srgbClr val="A4A3A4"/>
          </p15:clr>
        </p15:guide>
        <p15:guide id="2" pos="24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0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22348" autoAdjust="0"/>
    <p:restoredTop sz="94660"/>
  </p:normalViewPr>
  <p:slideViewPr>
    <p:cSldViewPr showGuides="1">
      <p:cViewPr varScale="1">
        <p:scale>
          <a:sx n="64" d="100"/>
          <a:sy n="64" d="100"/>
        </p:scale>
        <p:origin x="72" y="276"/>
      </p:cViewPr>
      <p:guideLst>
        <p:guide orient="horz" pos="1706"/>
        <p:guide pos="2480"/>
      </p:guideLst>
    </p:cSldViewPr>
  </p:slideViewPr>
  <p:notesTextViewPr>
    <p:cViewPr>
      <p:scale>
        <a:sx n="1" d="1"/>
        <a:sy n="1" d="1"/>
      </p:scale>
      <p:origin x="0" y="0"/>
    </p:cViewPr>
  </p:notesTextViewPr>
  <p:sorterViewPr>
    <p:cViewPr>
      <p:scale>
        <a:sx n="100" d="100"/>
        <a:sy n="100" d="100"/>
      </p:scale>
      <p:origin x="0" y="-139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___1.xlsx"/><Relationship Id="rId1"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___2.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___3.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___4.xlsx"/><Relationship Id="rId1" Type="http://schemas.openxmlformats.org/officeDocument/2006/relationships/themeOverride" Target="../theme/themeOverride4.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销售额</c:v>
                </c:pt>
              </c:strCache>
            </c:strRef>
          </c:tx>
          <c:spPr>
            <a:ln>
              <a:noFill/>
            </a:ln>
          </c:spPr>
          <c:dPt>
            <c:idx val="0"/>
            <c:bubble3D val="0"/>
            <c:spPr>
              <a:solidFill>
                <a:srgbClr val="D8D8D8"/>
              </a:solidFill>
              <a:ln w="19050">
                <a:noFill/>
              </a:ln>
              <a:effectLst>
                <a:innerShdw blurRad="101600" dist="50800" dir="13500000">
                  <a:prstClr val="black">
                    <a:alpha val="40000"/>
                  </a:prstClr>
                </a:innerShdw>
              </a:effectLst>
            </c:spPr>
            <c:extLst xmlns:c16r2="http://schemas.microsoft.com/office/drawing/2015/06/chart">
              <c:ext xmlns:c16="http://schemas.microsoft.com/office/drawing/2014/chart" uri="{C3380CC4-5D6E-409C-BE32-E72D297353CC}">
                <c16:uniqueId val="{00000001-3433-4ABF-9C1B-15D9112A4020}"/>
              </c:ext>
            </c:extLst>
          </c:dPt>
          <c:dPt>
            <c:idx val="1"/>
            <c:bubble3D val="0"/>
            <c:spPr>
              <a:solidFill>
                <a:srgbClr val="C00000"/>
              </a:solidFill>
              <a:ln w="19050">
                <a:noFill/>
              </a:ln>
              <a:effectLst>
                <a:innerShdw blurRad="101600" dist="50800" dir="13500000">
                  <a:prstClr val="black">
                    <a:alpha val="40000"/>
                  </a:prstClr>
                </a:innerShdw>
              </a:effectLst>
            </c:spPr>
            <c:extLst xmlns:c16r2="http://schemas.microsoft.com/office/drawing/2015/06/chart">
              <c:ext xmlns:c16="http://schemas.microsoft.com/office/drawing/2014/chart" uri="{C3380CC4-5D6E-409C-BE32-E72D297353CC}">
                <c16:uniqueId val="{00000003-3433-4ABF-9C1B-15D9112A4020}"/>
              </c:ext>
            </c:extLst>
          </c:dPt>
          <c:cat>
            <c:strRef>
              <c:f>Sheet1!$A$2:$A$3</c:f>
              <c:strCache>
                <c:ptCount val="2"/>
                <c:pt idx="0">
                  <c:v>第一季度</c:v>
                </c:pt>
                <c:pt idx="1">
                  <c:v>第二季度</c:v>
                </c:pt>
              </c:strCache>
            </c:strRef>
          </c:cat>
          <c:val>
            <c:numRef>
              <c:f>Sheet1!$B$2:$B$3</c:f>
              <c:numCache>
                <c:formatCode>General</c:formatCode>
                <c:ptCount val="2"/>
                <c:pt idx="0">
                  <c:v>75</c:v>
                </c:pt>
                <c:pt idx="1">
                  <c:v>25</c:v>
                </c:pt>
              </c:numCache>
            </c:numRef>
          </c:val>
          <c:extLst xmlns:c16r2="http://schemas.microsoft.com/office/drawing/2015/06/chart">
            <c:ext xmlns:c16="http://schemas.microsoft.com/office/drawing/2014/chart" uri="{C3380CC4-5D6E-409C-BE32-E72D297353CC}">
              <c16:uniqueId val="{00000004-3433-4ABF-9C1B-15D9112A4020}"/>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a:innerShdw blurRad="114300">
        <a:prstClr val="black"/>
      </a:innerShdw>
    </a:effectLst>
  </c:spPr>
  <c:txPr>
    <a:bodyPr/>
    <a:lstStyle/>
    <a:p>
      <a:pPr>
        <a:defRPr/>
      </a:pPr>
      <a:endParaRPr lang="zh-CN"/>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销售额</c:v>
                </c:pt>
              </c:strCache>
            </c:strRef>
          </c:tx>
          <c:spPr>
            <a:ln>
              <a:noFill/>
            </a:ln>
          </c:spPr>
          <c:dPt>
            <c:idx val="0"/>
            <c:bubble3D val="0"/>
            <c:spPr>
              <a:solidFill>
                <a:srgbClr val="D8D8D8"/>
              </a:solidFill>
              <a:ln w="19050">
                <a:noFill/>
              </a:ln>
              <a:effectLst>
                <a:innerShdw blurRad="101600" dist="50800" dir="13500000">
                  <a:prstClr val="black">
                    <a:alpha val="40000"/>
                  </a:prstClr>
                </a:innerShdw>
              </a:effectLst>
            </c:spPr>
            <c:extLst xmlns:c16r2="http://schemas.microsoft.com/office/drawing/2015/06/chart">
              <c:ext xmlns:c16="http://schemas.microsoft.com/office/drawing/2014/chart" uri="{C3380CC4-5D6E-409C-BE32-E72D297353CC}">
                <c16:uniqueId val="{00000001-1D0E-49A5-8B0C-1FB88C7BB567}"/>
              </c:ext>
            </c:extLst>
          </c:dPt>
          <c:dPt>
            <c:idx val="1"/>
            <c:bubble3D val="0"/>
            <c:spPr>
              <a:solidFill>
                <a:srgbClr val="C00000"/>
              </a:solidFill>
              <a:ln w="19050">
                <a:noFill/>
              </a:ln>
              <a:effectLst>
                <a:innerShdw blurRad="101600" dist="50800" dir="13500000">
                  <a:prstClr val="black">
                    <a:alpha val="40000"/>
                  </a:prstClr>
                </a:innerShdw>
              </a:effectLst>
            </c:spPr>
            <c:extLst xmlns:c16r2="http://schemas.microsoft.com/office/drawing/2015/06/chart">
              <c:ext xmlns:c16="http://schemas.microsoft.com/office/drawing/2014/chart" uri="{C3380CC4-5D6E-409C-BE32-E72D297353CC}">
                <c16:uniqueId val="{00000003-1D0E-49A5-8B0C-1FB88C7BB567}"/>
              </c:ext>
            </c:extLst>
          </c:dPt>
          <c:cat>
            <c:strRef>
              <c:f>Sheet1!$A$2:$A$3</c:f>
              <c:strCache>
                <c:ptCount val="2"/>
                <c:pt idx="0">
                  <c:v>第一季度</c:v>
                </c:pt>
                <c:pt idx="1">
                  <c:v>第二季度</c:v>
                </c:pt>
              </c:strCache>
            </c:strRef>
          </c:cat>
          <c:val>
            <c:numRef>
              <c:f>Sheet1!$B$2:$B$3</c:f>
              <c:numCache>
                <c:formatCode>General</c:formatCode>
                <c:ptCount val="2"/>
                <c:pt idx="0">
                  <c:v>50</c:v>
                </c:pt>
                <c:pt idx="1">
                  <c:v>50</c:v>
                </c:pt>
              </c:numCache>
            </c:numRef>
          </c:val>
          <c:extLst xmlns:c16r2="http://schemas.microsoft.com/office/drawing/2015/06/chart">
            <c:ext xmlns:c16="http://schemas.microsoft.com/office/drawing/2014/chart" uri="{C3380CC4-5D6E-409C-BE32-E72D297353CC}">
              <c16:uniqueId val="{00000004-1D0E-49A5-8B0C-1FB88C7BB567}"/>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a:innerShdw blurRad="114300">
        <a:prstClr val="black"/>
      </a:innerShdw>
    </a:effectLst>
  </c:spPr>
  <c:txPr>
    <a:bodyPr/>
    <a:lstStyle/>
    <a:p>
      <a:pPr>
        <a:defRPr/>
      </a:pPr>
      <a:endParaRPr lang="zh-CN"/>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销售额</c:v>
                </c:pt>
              </c:strCache>
            </c:strRef>
          </c:tx>
          <c:spPr>
            <a:ln>
              <a:noFill/>
            </a:ln>
          </c:spPr>
          <c:dPt>
            <c:idx val="0"/>
            <c:bubble3D val="0"/>
            <c:spPr>
              <a:solidFill>
                <a:srgbClr val="D8D8D8"/>
              </a:solidFill>
              <a:ln w="19050">
                <a:noFill/>
              </a:ln>
              <a:effectLst>
                <a:innerShdw blurRad="101600" dist="50800" dir="13500000">
                  <a:prstClr val="black">
                    <a:alpha val="40000"/>
                  </a:prstClr>
                </a:innerShdw>
              </a:effectLst>
            </c:spPr>
            <c:extLst xmlns:c16r2="http://schemas.microsoft.com/office/drawing/2015/06/chart">
              <c:ext xmlns:c16="http://schemas.microsoft.com/office/drawing/2014/chart" uri="{C3380CC4-5D6E-409C-BE32-E72D297353CC}">
                <c16:uniqueId val="{00000001-ACA6-49EC-8223-34439984BFBB}"/>
              </c:ext>
            </c:extLst>
          </c:dPt>
          <c:dPt>
            <c:idx val="1"/>
            <c:bubble3D val="0"/>
            <c:spPr>
              <a:solidFill>
                <a:srgbClr val="C00000"/>
              </a:solidFill>
              <a:ln w="19050">
                <a:noFill/>
              </a:ln>
              <a:effectLst>
                <a:innerShdw blurRad="101600" dist="50800" dir="13500000">
                  <a:prstClr val="black">
                    <a:alpha val="40000"/>
                  </a:prstClr>
                </a:innerShdw>
              </a:effectLst>
            </c:spPr>
            <c:extLst xmlns:c16r2="http://schemas.microsoft.com/office/drawing/2015/06/chart">
              <c:ext xmlns:c16="http://schemas.microsoft.com/office/drawing/2014/chart" uri="{C3380CC4-5D6E-409C-BE32-E72D297353CC}">
                <c16:uniqueId val="{00000003-ACA6-49EC-8223-34439984BFBB}"/>
              </c:ext>
            </c:extLst>
          </c:dPt>
          <c:cat>
            <c:strRef>
              <c:f>Sheet1!$A$2:$A$3</c:f>
              <c:strCache>
                <c:ptCount val="2"/>
                <c:pt idx="0">
                  <c:v>第一季度</c:v>
                </c:pt>
                <c:pt idx="1">
                  <c:v>第二季度</c:v>
                </c:pt>
              </c:strCache>
            </c:strRef>
          </c:cat>
          <c:val>
            <c:numRef>
              <c:f>Sheet1!$B$2:$B$3</c:f>
              <c:numCache>
                <c:formatCode>General</c:formatCode>
                <c:ptCount val="2"/>
                <c:pt idx="0">
                  <c:v>25</c:v>
                </c:pt>
                <c:pt idx="1">
                  <c:v>75</c:v>
                </c:pt>
              </c:numCache>
            </c:numRef>
          </c:val>
          <c:extLst xmlns:c16r2="http://schemas.microsoft.com/office/drawing/2015/06/chart">
            <c:ext xmlns:c16="http://schemas.microsoft.com/office/drawing/2014/chart" uri="{C3380CC4-5D6E-409C-BE32-E72D297353CC}">
              <c16:uniqueId val="{00000004-ACA6-49EC-8223-34439984BFBB}"/>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a:innerShdw blurRad="114300">
        <a:prstClr val="black"/>
      </a:innerShdw>
    </a:effectLst>
  </c:spPr>
  <c:txPr>
    <a:bodyPr/>
    <a:lstStyle/>
    <a:p>
      <a:pPr>
        <a:defRPr/>
      </a:pPr>
      <a:endParaRPr lang="zh-CN"/>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销售额</c:v>
                </c:pt>
              </c:strCache>
            </c:strRef>
          </c:tx>
          <c:spPr>
            <a:ln>
              <a:noFill/>
            </a:ln>
          </c:spPr>
          <c:dPt>
            <c:idx val="0"/>
            <c:bubble3D val="0"/>
            <c:spPr>
              <a:solidFill>
                <a:srgbClr val="D8D8D8"/>
              </a:solidFill>
              <a:ln w="19050">
                <a:noFill/>
              </a:ln>
              <a:effectLst>
                <a:innerShdw blurRad="101600" dist="50800" dir="13500000">
                  <a:prstClr val="black">
                    <a:alpha val="40000"/>
                  </a:prstClr>
                </a:innerShdw>
              </a:effectLst>
            </c:spPr>
            <c:extLst xmlns:c16r2="http://schemas.microsoft.com/office/drawing/2015/06/chart">
              <c:ext xmlns:c16="http://schemas.microsoft.com/office/drawing/2014/chart" uri="{C3380CC4-5D6E-409C-BE32-E72D297353CC}">
                <c16:uniqueId val="{00000001-CC62-456E-8178-087DF5026915}"/>
              </c:ext>
            </c:extLst>
          </c:dPt>
          <c:dPt>
            <c:idx val="1"/>
            <c:bubble3D val="0"/>
            <c:spPr>
              <a:solidFill>
                <a:srgbClr val="C00000"/>
              </a:solidFill>
              <a:ln w="19050">
                <a:noFill/>
              </a:ln>
              <a:effectLst>
                <a:innerShdw blurRad="101600" dist="50800" dir="13500000">
                  <a:prstClr val="black">
                    <a:alpha val="40000"/>
                  </a:prstClr>
                </a:innerShdw>
              </a:effectLst>
            </c:spPr>
            <c:extLst xmlns:c16r2="http://schemas.microsoft.com/office/drawing/2015/06/chart">
              <c:ext xmlns:c16="http://schemas.microsoft.com/office/drawing/2014/chart" uri="{C3380CC4-5D6E-409C-BE32-E72D297353CC}">
                <c16:uniqueId val="{00000003-CC62-456E-8178-087DF5026915}"/>
              </c:ext>
            </c:extLst>
          </c:dPt>
          <c:cat>
            <c:strRef>
              <c:f>Sheet1!$A$2:$A$3</c:f>
              <c:strCache>
                <c:ptCount val="2"/>
                <c:pt idx="0">
                  <c:v>第一季度</c:v>
                </c:pt>
                <c:pt idx="1">
                  <c:v>第二季度</c:v>
                </c:pt>
              </c:strCache>
            </c:strRef>
          </c:cat>
          <c:val>
            <c:numRef>
              <c:f>Sheet1!$B$2:$B$3</c:f>
              <c:numCache>
                <c:formatCode>General</c:formatCode>
                <c:ptCount val="2"/>
                <c:pt idx="0">
                  <c:v>75</c:v>
                </c:pt>
                <c:pt idx="1">
                  <c:v>25</c:v>
                </c:pt>
              </c:numCache>
            </c:numRef>
          </c:val>
          <c:extLst xmlns:c16r2="http://schemas.microsoft.com/office/drawing/2015/06/chart">
            <c:ext xmlns:c16="http://schemas.microsoft.com/office/drawing/2014/chart" uri="{C3380CC4-5D6E-409C-BE32-E72D297353CC}">
              <c16:uniqueId val="{00000004-CC62-456E-8178-087DF5026915}"/>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a:innerShdw blurRad="114300">
        <a:prstClr val="black"/>
      </a:innerShdw>
    </a:effectLst>
  </c:spPr>
  <c:txPr>
    <a:bodyPr/>
    <a:lstStyle/>
    <a:p>
      <a:pPr>
        <a:defRPr/>
      </a:pPr>
      <a:endParaRPr lang="zh-CN"/>
    </a:p>
  </c:txPr>
  <c:externalData r:id="rId2">
    <c:autoUpdate val="0"/>
  </c:externalData>
</c:chartSpace>
</file>

<file path=ppt/media/hdphoto1.wdp>
</file>

<file path=ppt/media/hdphoto2.wdp>
</file>

<file path=ppt/media/image1.jpeg>
</file>

<file path=ppt/media/image10.jpg>
</file>

<file path=ppt/media/image11.jpg>
</file>

<file path=ppt/media/image2.png>
</file>

<file path=ppt/media/image3.png>
</file>

<file path=ppt/media/image4.jpg>
</file>

<file path=ppt/media/image5.png>
</file>

<file path=ppt/media/image6.png>
</file>

<file path=ppt/media/image7.png>
</file>

<file path=ppt/media/image8.jp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86C99D0-ADD1-4845-AA08-3E267B8485C1}" type="datetimeFigureOut">
              <a:rPr lang="zh-CN" altLang="en-US" smtClean="0"/>
              <a:t>2017/6/28</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31D7F5D-4814-4A6E-BC59-7E828A123DB4}" type="slidenum">
              <a:rPr lang="zh-CN" altLang="en-US" smtClean="0"/>
              <a:t>‹#›</a:t>
            </a:fld>
            <a:endParaRPr lang="zh-CN" altLang="en-US"/>
          </a:p>
        </p:txBody>
      </p:sp>
    </p:spTree>
    <p:extLst>
      <p:ext uri="{BB962C8B-B14F-4D97-AF65-F5344CB8AC3E}">
        <p14:creationId xmlns:p14="http://schemas.microsoft.com/office/powerpoint/2010/main" val="26358897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1</a:t>
            </a:fld>
            <a:endParaRPr lang="zh-CN" altLang="en-US"/>
          </a:p>
        </p:txBody>
      </p:sp>
    </p:spTree>
    <p:extLst>
      <p:ext uri="{BB962C8B-B14F-4D97-AF65-F5344CB8AC3E}">
        <p14:creationId xmlns:p14="http://schemas.microsoft.com/office/powerpoint/2010/main" val="17493531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10</a:t>
            </a:fld>
            <a:endParaRPr lang="zh-CN" altLang="en-US"/>
          </a:p>
        </p:txBody>
      </p:sp>
    </p:spTree>
    <p:extLst>
      <p:ext uri="{BB962C8B-B14F-4D97-AF65-F5344CB8AC3E}">
        <p14:creationId xmlns:p14="http://schemas.microsoft.com/office/powerpoint/2010/main" val="35338637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11</a:t>
            </a:fld>
            <a:endParaRPr lang="zh-CN" altLang="en-US"/>
          </a:p>
        </p:txBody>
      </p:sp>
    </p:spTree>
    <p:extLst>
      <p:ext uri="{BB962C8B-B14F-4D97-AF65-F5344CB8AC3E}">
        <p14:creationId xmlns:p14="http://schemas.microsoft.com/office/powerpoint/2010/main" val="18934085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12</a:t>
            </a:fld>
            <a:endParaRPr lang="zh-CN" altLang="en-US"/>
          </a:p>
        </p:txBody>
      </p:sp>
    </p:spTree>
    <p:extLst>
      <p:ext uri="{BB962C8B-B14F-4D97-AF65-F5344CB8AC3E}">
        <p14:creationId xmlns:p14="http://schemas.microsoft.com/office/powerpoint/2010/main" val="18141788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13</a:t>
            </a:fld>
            <a:endParaRPr lang="zh-CN" altLang="en-US"/>
          </a:p>
        </p:txBody>
      </p:sp>
    </p:spTree>
    <p:extLst>
      <p:ext uri="{BB962C8B-B14F-4D97-AF65-F5344CB8AC3E}">
        <p14:creationId xmlns:p14="http://schemas.microsoft.com/office/powerpoint/2010/main" val="10771874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14</a:t>
            </a:fld>
            <a:endParaRPr lang="zh-CN" altLang="en-US"/>
          </a:p>
        </p:txBody>
      </p:sp>
    </p:spTree>
    <p:extLst>
      <p:ext uri="{BB962C8B-B14F-4D97-AF65-F5344CB8AC3E}">
        <p14:creationId xmlns:p14="http://schemas.microsoft.com/office/powerpoint/2010/main" val="13170372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15</a:t>
            </a:fld>
            <a:endParaRPr lang="zh-CN" altLang="en-US"/>
          </a:p>
        </p:txBody>
      </p:sp>
    </p:spTree>
    <p:extLst>
      <p:ext uri="{BB962C8B-B14F-4D97-AF65-F5344CB8AC3E}">
        <p14:creationId xmlns:p14="http://schemas.microsoft.com/office/powerpoint/2010/main" val="37282723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16</a:t>
            </a:fld>
            <a:endParaRPr lang="zh-CN" altLang="en-US"/>
          </a:p>
        </p:txBody>
      </p:sp>
    </p:spTree>
    <p:extLst>
      <p:ext uri="{BB962C8B-B14F-4D97-AF65-F5344CB8AC3E}">
        <p14:creationId xmlns:p14="http://schemas.microsoft.com/office/powerpoint/2010/main" val="13386127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17</a:t>
            </a:fld>
            <a:endParaRPr lang="zh-CN" altLang="en-US"/>
          </a:p>
        </p:txBody>
      </p:sp>
    </p:spTree>
    <p:extLst>
      <p:ext uri="{BB962C8B-B14F-4D97-AF65-F5344CB8AC3E}">
        <p14:creationId xmlns:p14="http://schemas.microsoft.com/office/powerpoint/2010/main" val="33349993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18</a:t>
            </a:fld>
            <a:endParaRPr lang="zh-CN" altLang="en-US"/>
          </a:p>
        </p:txBody>
      </p:sp>
    </p:spTree>
    <p:extLst>
      <p:ext uri="{BB962C8B-B14F-4D97-AF65-F5344CB8AC3E}">
        <p14:creationId xmlns:p14="http://schemas.microsoft.com/office/powerpoint/2010/main" val="14728563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19</a:t>
            </a:fld>
            <a:endParaRPr lang="zh-CN" altLang="en-US"/>
          </a:p>
        </p:txBody>
      </p:sp>
    </p:spTree>
    <p:extLst>
      <p:ext uri="{BB962C8B-B14F-4D97-AF65-F5344CB8AC3E}">
        <p14:creationId xmlns:p14="http://schemas.microsoft.com/office/powerpoint/2010/main" val="15422384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2</a:t>
            </a:fld>
            <a:endParaRPr lang="zh-CN" altLang="en-US"/>
          </a:p>
        </p:txBody>
      </p:sp>
    </p:spTree>
    <p:extLst>
      <p:ext uri="{BB962C8B-B14F-4D97-AF65-F5344CB8AC3E}">
        <p14:creationId xmlns:p14="http://schemas.microsoft.com/office/powerpoint/2010/main" val="21026536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20</a:t>
            </a:fld>
            <a:endParaRPr lang="zh-CN" altLang="en-US"/>
          </a:p>
        </p:txBody>
      </p:sp>
    </p:spTree>
    <p:extLst>
      <p:ext uri="{BB962C8B-B14F-4D97-AF65-F5344CB8AC3E}">
        <p14:creationId xmlns:p14="http://schemas.microsoft.com/office/powerpoint/2010/main" val="12247262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21</a:t>
            </a:fld>
            <a:endParaRPr lang="zh-CN" altLang="en-US"/>
          </a:p>
        </p:txBody>
      </p:sp>
    </p:spTree>
    <p:extLst>
      <p:ext uri="{BB962C8B-B14F-4D97-AF65-F5344CB8AC3E}">
        <p14:creationId xmlns:p14="http://schemas.microsoft.com/office/powerpoint/2010/main" val="17514240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22</a:t>
            </a:fld>
            <a:endParaRPr lang="zh-CN" altLang="en-US"/>
          </a:p>
        </p:txBody>
      </p:sp>
    </p:spTree>
    <p:extLst>
      <p:ext uri="{BB962C8B-B14F-4D97-AF65-F5344CB8AC3E}">
        <p14:creationId xmlns:p14="http://schemas.microsoft.com/office/powerpoint/2010/main" val="5611589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23</a:t>
            </a:fld>
            <a:endParaRPr lang="zh-CN" altLang="en-US"/>
          </a:p>
        </p:txBody>
      </p:sp>
    </p:spTree>
    <p:extLst>
      <p:ext uri="{BB962C8B-B14F-4D97-AF65-F5344CB8AC3E}">
        <p14:creationId xmlns:p14="http://schemas.microsoft.com/office/powerpoint/2010/main" val="27739982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24</a:t>
            </a:fld>
            <a:endParaRPr lang="zh-CN" altLang="en-US"/>
          </a:p>
        </p:txBody>
      </p:sp>
    </p:spTree>
    <p:extLst>
      <p:ext uri="{BB962C8B-B14F-4D97-AF65-F5344CB8AC3E}">
        <p14:creationId xmlns:p14="http://schemas.microsoft.com/office/powerpoint/2010/main" val="18038661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25</a:t>
            </a:fld>
            <a:endParaRPr lang="zh-CN" altLang="en-US"/>
          </a:p>
        </p:txBody>
      </p:sp>
    </p:spTree>
    <p:extLst>
      <p:ext uri="{BB962C8B-B14F-4D97-AF65-F5344CB8AC3E}">
        <p14:creationId xmlns:p14="http://schemas.microsoft.com/office/powerpoint/2010/main" val="17827929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26</a:t>
            </a:fld>
            <a:endParaRPr lang="zh-CN" altLang="en-US"/>
          </a:p>
        </p:txBody>
      </p:sp>
    </p:spTree>
    <p:extLst>
      <p:ext uri="{BB962C8B-B14F-4D97-AF65-F5344CB8AC3E}">
        <p14:creationId xmlns:p14="http://schemas.microsoft.com/office/powerpoint/2010/main" val="319748589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27</a:t>
            </a:fld>
            <a:endParaRPr lang="zh-CN" altLang="en-US"/>
          </a:p>
        </p:txBody>
      </p:sp>
    </p:spTree>
    <p:extLst>
      <p:ext uri="{BB962C8B-B14F-4D97-AF65-F5344CB8AC3E}">
        <p14:creationId xmlns:p14="http://schemas.microsoft.com/office/powerpoint/2010/main" val="6084331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28</a:t>
            </a:fld>
            <a:endParaRPr lang="zh-CN" altLang="en-US"/>
          </a:p>
        </p:txBody>
      </p:sp>
    </p:spTree>
    <p:extLst>
      <p:ext uri="{BB962C8B-B14F-4D97-AF65-F5344CB8AC3E}">
        <p14:creationId xmlns:p14="http://schemas.microsoft.com/office/powerpoint/2010/main" val="36631631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3</a:t>
            </a:fld>
            <a:endParaRPr lang="zh-CN" altLang="en-US"/>
          </a:p>
        </p:txBody>
      </p:sp>
    </p:spTree>
    <p:extLst>
      <p:ext uri="{BB962C8B-B14F-4D97-AF65-F5344CB8AC3E}">
        <p14:creationId xmlns:p14="http://schemas.microsoft.com/office/powerpoint/2010/main" val="14738985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4</a:t>
            </a:fld>
            <a:endParaRPr lang="zh-CN" altLang="en-US"/>
          </a:p>
        </p:txBody>
      </p:sp>
    </p:spTree>
    <p:extLst>
      <p:ext uri="{BB962C8B-B14F-4D97-AF65-F5344CB8AC3E}">
        <p14:creationId xmlns:p14="http://schemas.microsoft.com/office/powerpoint/2010/main" val="4902395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5</a:t>
            </a:fld>
            <a:endParaRPr lang="zh-CN" altLang="en-US"/>
          </a:p>
        </p:txBody>
      </p:sp>
    </p:spTree>
    <p:extLst>
      <p:ext uri="{BB962C8B-B14F-4D97-AF65-F5344CB8AC3E}">
        <p14:creationId xmlns:p14="http://schemas.microsoft.com/office/powerpoint/2010/main" val="3860021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6</a:t>
            </a:fld>
            <a:endParaRPr lang="zh-CN" altLang="en-US"/>
          </a:p>
        </p:txBody>
      </p:sp>
    </p:spTree>
    <p:extLst>
      <p:ext uri="{BB962C8B-B14F-4D97-AF65-F5344CB8AC3E}">
        <p14:creationId xmlns:p14="http://schemas.microsoft.com/office/powerpoint/2010/main" val="11799764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7</a:t>
            </a:fld>
            <a:endParaRPr lang="zh-CN" altLang="en-US"/>
          </a:p>
        </p:txBody>
      </p:sp>
    </p:spTree>
    <p:extLst>
      <p:ext uri="{BB962C8B-B14F-4D97-AF65-F5344CB8AC3E}">
        <p14:creationId xmlns:p14="http://schemas.microsoft.com/office/powerpoint/2010/main" val="13233078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8</a:t>
            </a:fld>
            <a:endParaRPr lang="zh-CN" altLang="en-US"/>
          </a:p>
        </p:txBody>
      </p:sp>
    </p:spTree>
    <p:extLst>
      <p:ext uri="{BB962C8B-B14F-4D97-AF65-F5344CB8AC3E}">
        <p14:creationId xmlns:p14="http://schemas.microsoft.com/office/powerpoint/2010/main" val="4424768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31D7F5D-4814-4A6E-BC59-7E828A123DB4}" type="slidenum">
              <a:rPr lang="zh-CN" altLang="en-US" smtClean="0"/>
              <a:t>9</a:t>
            </a:fld>
            <a:endParaRPr lang="zh-CN" altLang="en-US"/>
          </a:p>
        </p:txBody>
      </p:sp>
    </p:spTree>
    <p:extLst>
      <p:ext uri="{BB962C8B-B14F-4D97-AF65-F5344CB8AC3E}">
        <p14:creationId xmlns:p14="http://schemas.microsoft.com/office/powerpoint/2010/main" val="23373625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638" y="2130426"/>
            <a:ext cx="10365899" cy="1470025"/>
          </a:xfrm>
        </p:spPr>
        <p:txBody>
          <a:bodyPr/>
          <a:lstStyle/>
          <a:p>
            <a:r>
              <a:rPr lang="zh-CN" altLang="en-US"/>
              <a:t>单击此处编辑母版标题样式</a:t>
            </a:r>
          </a:p>
        </p:txBody>
      </p:sp>
      <p:sp>
        <p:nvSpPr>
          <p:cNvPr id="3" name="副标题 2"/>
          <p:cNvSpPr>
            <a:spLocks noGrp="1"/>
          </p:cNvSpPr>
          <p:nvPr>
            <p:ph type="subTitle" idx="1"/>
          </p:nvPr>
        </p:nvSpPr>
        <p:spPr>
          <a:xfrm>
            <a:off x="1829276" y="3886200"/>
            <a:ext cx="8536623"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D158F2A-BAA2-49FA-8BD1-A987B1CACB97}" type="datetimeFigureOut">
              <a:rPr lang="zh-CN" altLang="en-US" smtClean="0"/>
              <a:t>2017/6/28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B926298-8A57-44CF-95B1-21076B7DF7BD}" type="slidenum">
              <a:rPr lang="zh-CN" altLang="en-US" smtClean="0"/>
              <a:t>‹#›</a:t>
            </a:fld>
            <a:endParaRPr lang="zh-CN" altLang="en-US"/>
          </a:p>
        </p:txBody>
      </p:sp>
    </p:spTree>
    <p:extLst>
      <p:ext uri="{BB962C8B-B14F-4D97-AF65-F5344CB8AC3E}">
        <p14:creationId xmlns:p14="http://schemas.microsoft.com/office/powerpoint/2010/main" val="478309408"/>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D158F2A-BAA2-49FA-8BD1-A987B1CACB97}" type="datetimeFigureOut">
              <a:rPr lang="zh-CN" altLang="en-US" smtClean="0"/>
              <a:t>2017/6/28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B926298-8A57-44CF-95B1-21076B7DF7BD}" type="slidenum">
              <a:rPr lang="zh-CN" altLang="en-US" smtClean="0"/>
              <a:t>‹#›</a:t>
            </a:fld>
            <a:endParaRPr lang="zh-CN" altLang="en-US"/>
          </a:p>
        </p:txBody>
      </p:sp>
    </p:spTree>
    <p:extLst>
      <p:ext uri="{BB962C8B-B14F-4D97-AF65-F5344CB8AC3E}">
        <p14:creationId xmlns:p14="http://schemas.microsoft.com/office/powerpoint/2010/main" val="4183638209"/>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11792903" y="274639"/>
            <a:ext cx="3658553"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13012" y="274639"/>
            <a:ext cx="10776639"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D158F2A-BAA2-49FA-8BD1-A987B1CACB97}" type="datetimeFigureOut">
              <a:rPr lang="zh-CN" altLang="en-US" smtClean="0"/>
              <a:t>2017/6/28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B926298-8A57-44CF-95B1-21076B7DF7BD}" type="slidenum">
              <a:rPr lang="zh-CN" altLang="en-US" smtClean="0"/>
              <a:t>‹#›</a:t>
            </a:fld>
            <a:endParaRPr lang="zh-CN" altLang="en-US"/>
          </a:p>
        </p:txBody>
      </p:sp>
    </p:spTree>
    <p:extLst>
      <p:ext uri="{BB962C8B-B14F-4D97-AF65-F5344CB8AC3E}">
        <p14:creationId xmlns:p14="http://schemas.microsoft.com/office/powerpoint/2010/main" val="4128306801"/>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D158F2A-BAA2-49FA-8BD1-A987B1CACB97}" type="datetimeFigureOut">
              <a:rPr lang="zh-CN" altLang="en-US" smtClean="0"/>
              <a:t>2017/6/28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B926298-8A57-44CF-95B1-21076B7DF7BD}" type="slidenum">
              <a:rPr lang="zh-CN" altLang="en-US" smtClean="0"/>
              <a:t>‹#›</a:t>
            </a:fld>
            <a:endParaRPr lang="zh-CN" altLang="en-US"/>
          </a:p>
        </p:txBody>
      </p:sp>
    </p:spTree>
    <p:extLst>
      <p:ext uri="{BB962C8B-B14F-4D97-AF65-F5344CB8AC3E}">
        <p14:creationId xmlns:p14="http://schemas.microsoft.com/office/powerpoint/2010/main" val="617579516"/>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335" y="4406901"/>
            <a:ext cx="10365899"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335" y="2906713"/>
            <a:ext cx="10365899"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D158F2A-BAA2-49FA-8BD1-A987B1CACB97}" type="datetimeFigureOut">
              <a:rPr lang="zh-CN" altLang="en-US" smtClean="0"/>
              <a:t>2017/6/28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B926298-8A57-44CF-95B1-21076B7DF7BD}" type="slidenum">
              <a:rPr lang="zh-CN" altLang="en-US" smtClean="0"/>
              <a:t>‹#›</a:t>
            </a:fld>
            <a:endParaRPr lang="zh-CN" altLang="en-US"/>
          </a:p>
        </p:txBody>
      </p:sp>
    </p:spTree>
    <p:extLst>
      <p:ext uri="{BB962C8B-B14F-4D97-AF65-F5344CB8AC3E}">
        <p14:creationId xmlns:p14="http://schemas.microsoft.com/office/powerpoint/2010/main" val="1358700685"/>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13012" y="1600201"/>
            <a:ext cx="7217596"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8233862" y="1600201"/>
            <a:ext cx="7217595"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D158F2A-BAA2-49FA-8BD1-A987B1CACB97}" type="datetimeFigureOut">
              <a:rPr lang="zh-CN" altLang="en-US" smtClean="0"/>
              <a:t>2017/6/28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B926298-8A57-44CF-95B1-21076B7DF7BD}" type="slidenum">
              <a:rPr lang="zh-CN" altLang="en-US" smtClean="0"/>
              <a:t>‹#›</a:t>
            </a:fld>
            <a:endParaRPr lang="zh-CN" altLang="en-US"/>
          </a:p>
        </p:txBody>
      </p:sp>
    </p:spTree>
    <p:extLst>
      <p:ext uri="{BB962C8B-B14F-4D97-AF65-F5344CB8AC3E}">
        <p14:creationId xmlns:p14="http://schemas.microsoft.com/office/powerpoint/2010/main" val="2792341866"/>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759" y="274638"/>
            <a:ext cx="10975658"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759" y="1535113"/>
            <a:ext cx="538832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759" y="2174875"/>
            <a:ext cx="53883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4980" y="1535113"/>
            <a:ext cx="539043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4980" y="2174875"/>
            <a:ext cx="539043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D158F2A-BAA2-49FA-8BD1-A987B1CACB97}" type="datetimeFigureOut">
              <a:rPr lang="zh-CN" altLang="en-US" smtClean="0"/>
              <a:t>2017/6/28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B926298-8A57-44CF-95B1-21076B7DF7BD}" type="slidenum">
              <a:rPr lang="zh-CN" altLang="en-US" smtClean="0"/>
              <a:t>‹#›</a:t>
            </a:fld>
            <a:endParaRPr lang="zh-CN" altLang="en-US"/>
          </a:p>
        </p:txBody>
      </p:sp>
    </p:spTree>
    <p:extLst>
      <p:ext uri="{BB962C8B-B14F-4D97-AF65-F5344CB8AC3E}">
        <p14:creationId xmlns:p14="http://schemas.microsoft.com/office/powerpoint/2010/main" val="1524640907"/>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D158F2A-BAA2-49FA-8BD1-A987B1CACB97}" type="datetimeFigureOut">
              <a:rPr lang="zh-CN" altLang="en-US" smtClean="0"/>
              <a:t>2017/6/28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B926298-8A57-44CF-95B1-21076B7DF7BD}" type="slidenum">
              <a:rPr lang="zh-CN" altLang="en-US" smtClean="0"/>
              <a:t>‹#›</a:t>
            </a:fld>
            <a:endParaRPr lang="zh-CN" altLang="en-US"/>
          </a:p>
        </p:txBody>
      </p:sp>
    </p:spTree>
    <p:extLst>
      <p:ext uri="{BB962C8B-B14F-4D97-AF65-F5344CB8AC3E}">
        <p14:creationId xmlns:p14="http://schemas.microsoft.com/office/powerpoint/2010/main" val="3576132363"/>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D158F2A-BAA2-49FA-8BD1-A987B1CACB97}" type="datetimeFigureOut">
              <a:rPr lang="zh-CN" altLang="en-US" smtClean="0"/>
              <a:t>2017/6/28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B926298-8A57-44CF-95B1-21076B7DF7BD}" type="slidenum">
              <a:rPr lang="zh-CN" altLang="en-US" smtClean="0"/>
              <a:t>‹#›</a:t>
            </a:fld>
            <a:endParaRPr lang="zh-CN" altLang="en-US"/>
          </a:p>
        </p:txBody>
      </p:sp>
    </p:spTree>
    <p:extLst>
      <p:ext uri="{BB962C8B-B14F-4D97-AF65-F5344CB8AC3E}">
        <p14:creationId xmlns:p14="http://schemas.microsoft.com/office/powerpoint/2010/main" val="303156107"/>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759" y="273050"/>
            <a:ext cx="4012129"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974" y="273051"/>
            <a:ext cx="6817442"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759" y="1435101"/>
            <a:ext cx="4012129"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D158F2A-BAA2-49FA-8BD1-A987B1CACB97}" type="datetimeFigureOut">
              <a:rPr lang="zh-CN" altLang="en-US" smtClean="0"/>
              <a:t>2017/6/28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B926298-8A57-44CF-95B1-21076B7DF7BD}" type="slidenum">
              <a:rPr lang="zh-CN" altLang="en-US" smtClean="0"/>
              <a:t>‹#›</a:t>
            </a:fld>
            <a:endParaRPr lang="zh-CN" altLang="en-US"/>
          </a:p>
        </p:txBody>
      </p:sp>
    </p:spTree>
    <p:extLst>
      <p:ext uri="{BB962C8B-B14F-4D97-AF65-F5344CB8AC3E}">
        <p14:creationId xmlns:p14="http://schemas.microsoft.com/office/powerpoint/2010/main" val="2499654706"/>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90340" y="4800600"/>
            <a:ext cx="7317105"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90340" y="612775"/>
            <a:ext cx="7317105"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90340" y="5367338"/>
            <a:ext cx="7317105"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D158F2A-BAA2-49FA-8BD1-A987B1CACB97}" type="datetimeFigureOut">
              <a:rPr lang="zh-CN" altLang="en-US" smtClean="0"/>
              <a:t>2017/6/28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B926298-8A57-44CF-95B1-21076B7DF7BD}" type="slidenum">
              <a:rPr lang="zh-CN" altLang="en-US" smtClean="0"/>
              <a:t>‹#›</a:t>
            </a:fld>
            <a:endParaRPr lang="zh-CN" altLang="en-US"/>
          </a:p>
        </p:txBody>
      </p:sp>
    </p:spTree>
    <p:extLst>
      <p:ext uri="{BB962C8B-B14F-4D97-AF65-F5344CB8AC3E}">
        <p14:creationId xmlns:p14="http://schemas.microsoft.com/office/powerpoint/2010/main" val="1185008717"/>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extLst>
              <a:ext uri="{BEBA8EAE-BF5A-486C-A8C5-ECC9F3942E4B}">
                <a14:imgProps xmlns:a14="http://schemas.microsoft.com/office/drawing/2010/main">
                  <a14:imgLayer r:embed="rId14">
                    <a14:imgEffect>
                      <a14:brightnessContrast bright="12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759" y="274638"/>
            <a:ext cx="10975658"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759" y="1600201"/>
            <a:ext cx="10975658"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759" y="6356351"/>
            <a:ext cx="2845541"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158F2A-BAA2-49FA-8BD1-A987B1CACB97}" type="datetimeFigureOut">
              <a:rPr lang="zh-CN" altLang="en-US" smtClean="0"/>
              <a:t>2017/6/28</a:t>
            </a:fld>
            <a:endParaRPr lang="zh-CN" altLang="en-US"/>
          </a:p>
        </p:txBody>
      </p:sp>
      <p:sp>
        <p:nvSpPr>
          <p:cNvPr id="5" name="页脚占位符 4"/>
          <p:cNvSpPr>
            <a:spLocks noGrp="1"/>
          </p:cNvSpPr>
          <p:nvPr>
            <p:ph type="ftr" sz="quarter" idx="3"/>
          </p:nvPr>
        </p:nvSpPr>
        <p:spPr>
          <a:xfrm>
            <a:off x="4166685" y="6356351"/>
            <a:ext cx="38618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9875" y="6356351"/>
            <a:ext cx="2845541"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926298-8A57-44CF-95B1-21076B7DF7BD}" type="slidenum">
              <a:rPr lang="zh-CN" altLang="en-US" smtClean="0"/>
              <a:t>‹#›</a:t>
            </a:fld>
            <a:endParaRPr lang="zh-CN" altLang="en-US"/>
          </a:p>
        </p:txBody>
      </p:sp>
    </p:spTree>
    <p:extLst>
      <p:ext uri="{BB962C8B-B14F-4D97-AF65-F5344CB8AC3E}">
        <p14:creationId xmlns:p14="http://schemas.microsoft.com/office/powerpoint/2010/main" val="390556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0" advTm="0"/>
    </mc:Choice>
    <mc:Fallback>
      <p:transition advTm="0"/>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microsoft.com/office/2007/relationships/hdphoto" Target="../media/hdphoto2.wdp"/></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8.jp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10.jp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背景音乐 - 纯音乐 - 你是爱 Ppt2.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641506" y="-1014044"/>
            <a:ext cx="609600" cy="609600"/>
          </a:xfrm>
          <a:prstGeom prst="rect">
            <a:avLst/>
          </a:prstGeom>
        </p:spPr>
      </p:pic>
      <p:sp>
        <p:nvSpPr>
          <p:cNvPr id="5" name="矩形 4"/>
          <p:cNvSpPr/>
          <p:nvPr/>
        </p:nvSpPr>
        <p:spPr>
          <a:xfrm>
            <a:off x="4873451" y="-27384"/>
            <a:ext cx="1172276" cy="191683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6097587" y="-27384"/>
            <a:ext cx="1172276" cy="191683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321723" y="-27384"/>
            <a:ext cx="1172276" cy="191683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3629167" y="0"/>
            <a:ext cx="1172276" cy="191683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3526447" y="1432223"/>
            <a:ext cx="1395643" cy="1395643"/>
            <a:chOff x="1677608" y="2996952"/>
            <a:chExt cx="1395643" cy="1395643"/>
          </a:xfrm>
        </p:grpSpPr>
        <p:sp>
          <p:nvSpPr>
            <p:cNvPr id="10"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11"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DIN-BoldItalic" pitchFamily="50" charset="0"/>
                </a:rPr>
                <a:t></a:t>
              </a:r>
            </a:p>
          </p:txBody>
        </p:sp>
      </p:grpSp>
      <p:sp>
        <p:nvSpPr>
          <p:cNvPr id="12" name="TextBox 11"/>
          <p:cNvSpPr txBox="1"/>
          <p:nvPr/>
        </p:nvSpPr>
        <p:spPr>
          <a:xfrm flipH="1">
            <a:off x="4070898" y="1745325"/>
            <a:ext cx="360040" cy="769441"/>
          </a:xfrm>
          <a:prstGeom prst="rect">
            <a:avLst/>
          </a:prstGeom>
          <a:noFill/>
        </p:spPr>
        <p:txBody>
          <a:bodyPr wrap="square" rtlCol="0">
            <a:spAutoFit/>
          </a:bodyPr>
          <a:lstStyle/>
          <a:p>
            <a:pPr algn="ctr"/>
            <a:r>
              <a:rPr lang="en-US" sz="4400" b="1" dirty="0">
                <a:solidFill>
                  <a:schemeClr val="bg1"/>
                </a:solidFill>
                <a:latin typeface="Impact MT Std" pitchFamily="34" charset="0"/>
              </a:rPr>
              <a:t>2</a:t>
            </a:r>
            <a:endParaRPr lang="id-ID" sz="4400" b="1" dirty="0">
              <a:solidFill>
                <a:schemeClr val="bg1"/>
              </a:solidFill>
              <a:latin typeface="Impact MT Std" pitchFamily="34" charset="0"/>
            </a:endParaRPr>
          </a:p>
        </p:txBody>
      </p:sp>
      <p:grpSp>
        <p:nvGrpSpPr>
          <p:cNvPr id="13" name="组合 12"/>
          <p:cNvGrpSpPr/>
          <p:nvPr/>
        </p:nvGrpSpPr>
        <p:grpSpPr>
          <a:xfrm>
            <a:off x="4773952" y="1457293"/>
            <a:ext cx="1395643" cy="1395643"/>
            <a:chOff x="1677608" y="2996952"/>
            <a:chExt cx="1395643" cy="1395643"/>
          </a:xfrm>
        </p:grpSpPr>
        <p:sp>
          <p:nvSpPr>
            <p:cNvPr id="14"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15"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DIN-BoldItalic" pitchFamily="50" charset="0"/>
                </a:rPr>
                <a:t></a:t>
              </a:r>
            </a:p>
          </p:txBody>
        </p:sp>
      </p:grpSp>
      <p:sp>
        <p:nvSpPr>
          <p:cNvPr id="16" name="TextBox 15"/>
          <p:cNvSpPr txBox="1"/>
          <p:nvPr/>
        </p:nvSpPr>
        <p:spPr>
          <a:xfrm flipH="1">
            <a:off x="5291753" y="1745323"/>
            <a:ext cx="360040" cy="769441"/>
          </a:xfrm>
          <a:prstGeom prst="rect">
            <a:avLst/>
          </a:prstGeom>
          <a:noFill/>
        </p:spPr>
        <p:txBody>
          <a:bodyPr wrap="square" rtlCol="0">
            <a:spAutoFit/>
          </a:bodyPr>
          <a:lstStyle/>
          <a:p>
            <a:pPr algn="ctr"/>
            <a:r>
              <a:rPr lang="en-US" sz="4400" b="1" dirty="0">
                <a:solidFill>
                  <a:schemeClr val="bg1"/>
                </a:solidFill>
                <a:latin typeface="Impact MT Std" pitchFamily="34" charset="0"/>
              </a:rPr>
              <a:t>0</a:t>
            </a:r>
            <a:endParaRPr lang="id-ID" sz="4400" b="1" dirty="0">
              <a:solidFill>
                <a:schemeClr val="bg1"/>
              </a:solidFill>
              <a:latin typeface="Impact MT Std" pitchFamily="34" charset="0"/>
            </a:endParaRPr>
          </a:p>
        </p:txBody>
      </p:sp>
      <p:grpSp>
        <p:nvGrpSpPr>
          <p:cNvPr id="17" name="组合 16"/>
          <p:cNvGrpSpPr/>
          <p:nvPr/>
        </p:nvGrpSpPr>
        <p:grpSpPr>
          <a:xfrm>
            <a:off x="5998088" y="1457293"/>
            <a:ext cx="1395643" cy="1395643"/>
            <a:chOff x="1677608" y="2996952"/>
            <a:chExt cx="1395643" cy="1395643"/>
          </a:xfrm>
        </p:grpSpPr>
        <p:sp>
          <p:nvSpPr>
            <p:cNvPr id="18"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19"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DIN-BoldItalic" pitchFamily="50" charset="0"/>
                </a:rPr>
                <a:t></a:t>
              </a:r>
            </a:p>
          </p:txBody>
        </p:sp>
      </p:grpSp>
      <p:sp>
        <p:nvSpPr>
          <p:cNvPr id="20" name="TextBox 19"/>
          <p:cNvSpPr txBox="1"/>
          <p:nvPr/>
        </p:nvSpPr>
        <p:spPr>
          <a:xfrm flipH="1">
            <a:off x="6487688" y="1745325"/>
            <a:ext cx="360040" cy="769441"/>
          </a:xfrm>
          <a:prstGeom prst="rect">
            <a:avLst/>
          </a:prstGeom>
          <a:noFill/>
        </p:spPr>
        <p:txBody>
          <a:bodyPr wrap="square" rtlCol="0">
            <a:spAutoFit/>
          </a:bodyPr>
          <a:lstStyle/>
          <a:p>
            <a:pPr algn="ctr"/>
            <a:r>
              <a:rPr lang="en-US" sz="4400" b="1" dirty="0">
                <a:solidFill>
                  <a:schemeClr val="bg1"/>
                </a:solidFill>
                <a:latin typeface="Impact MT Std" pitchFamily="34" charset="0"/>
              </a:rPr>
              <a:t>1</a:t>
            </a:r>
            <a:endParaRPr lang="id-ID" sz="4400" b="1" dirty="0">
              <a:solidFill>
                <a:schemeClr val="bg1"/>
              </a:solidFill>
              <a:latin typeface="Impact MT Std" pitchFamily="34" charset="0"/>
            </a:endParaRPr>
          </a:p>
        </p:txBody>
      </p:sp>
      <p:grpSp>
        <p:nvGrpSpPr>
          <p:cNvPr id="21" name="组合 20"/>
          <p:cNvGrpSpPr/>
          <p:nvPr/>
        </p:nvGrpSpPr>
        <p:grpSpPr>
          <a:xfrm>
            <a:off x="7222224" y="1457293"/>
            <a:ext cx="1395643" cy="1395643"/>
            <a:chOff x="1677608" y="2996952"/>
            <a:chExt cx="1395643" cy="1395643"/>
          </a:xfrm>
        </p:grpSpPr>
        <p:sp>
          <p:nvSpPr>
            <p:cNvPr id="22"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23"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DIN-BoldItalic" pitchFamily="50" charset="0"/>
                </a:rPr>
                <a:t></a:t>
              </a:r>
            </a:p>
          </p:txBody>
        </p:sp>
      </p:grpSp>
      <p:sp>
        <p:nvSpPr>
          <p:cNvPr id="24" name="TextBox 23"/>
          <p:cNvSpPr txBox="1"/>
          <p:nvPr/>
        </p:nvSpPr>
        <p:spPr>
          <a:xfrm flipH="1">
            <a:off x="7698789" y="1745325"/>
            <a:ext cx="360040" cy="769441"/>
          </a:xfrm>
          <a:prstGeom prst="rect">
            <a:avLst/>
          </a:prstGeom>
          <a:noFill/>
        </p:spPr>
        <p:txBody>
          <a:bodyPr wrap="square" rtlCol="0">
            <a:spAutoFit/>
          </a:bodyPr>
          <a:lstStyle/>
          <a:p>
            <a:pPr algn="ctr"/>
            <a:r>
              <a:rPr lang="en-US" sz="4400" b="1" dirty="0" smtClean="0">
                <a:solidFill>
                  <a:schemeClr val="bg1"/>
                </a:solidFill>
                <a:latin typeface="Impact MT Std" pitchFamily="34" charset="0"/>
              </a:rPr>
              <a:t>X</a:t>
            </a:r>
            <a:endParaRPr lang="id-ID" sz="4400" b="1" dirty="0">
              <a:solidFill>
                <a:schemeClr val="bg1"/>
              </a:solidFill>
              <a:latin typeface="Impact MT Std" pitchFamily="34" charset="0"/>
            </a:endParaRPr>
          </a:p>
        </p:txBody>
      </p:sp>
      <p:sp>
        <p:nvSpPr>
          <p:cNvPr id="25" name="TextBox 7"/>
          <p:cNvSpPr>
            <a:spLocks noChangeArrowheads="1"/>
          </p:cNvSpPr>
          <p:nvPr/>
        </p:nvSpPr>
        <p:spPr bwMode="auto">
          <a:xfrm>
            <a:off x="2491244" y="3333206"/>
            <a:ext cx="7992888" cy="67710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4400" b="1" dirty="0">
                <a:solidFill>
                  <a:srgbClr val="C00000"/>
                </a:solidFill>
                <a:latin typeface="微软雅黑" pitchFamily="34" charset="-122"/>
                <a:ea typeface="微软雅黑" pitchFamily="34" charset="-122"/>
                <a:sym typeface="微软雅黑" pitchFamily="34" charset="-122"/>
              </a:rPr>
              <a:t>工作总结暨新年</a:t>
            </a:r>
            <a:r>
              <a:rPr lang="zh-CN" altLang="en-US" sz="4400" b="1" dirty="0" smtClean="0">
                <a:solidFill>
                  <a:srgbClr val="C00000"/>
                </a:solidFill>
                <a:latin typeface="微软雅黑" pitchFamily="34" charset="-122"/>
                <a:ea typeface="微软雅黑" pitchFamily="34" charset="-122"/>
                <a:sym typeface="微软雅黑" pitchFamily="34" charset="-122"/>
              </a:rPr>
              <a:t>计划</a:t>
            </a:r>
            <a:r>
              <a:rPr lang="en-US" altLang="zh-CN" sz="4400" b="1" dirty="0" smtClean="0">
                <a:solidFill>
                  <a:srgbClr val="C00000"/>
                </a:solidFill>
                <a:latin typeface="微软雅黑" pitchFamily="34" charset="-122"/>
                <a:ea typeface="微软雅黑" pitchFamily="34" charset="-122"/>
                <a:sym typeface="微软雅黑" pitchFamily="34" charset="-122"/>
              </a:rPr>
              <a:t>PPT</a:t>
            </a:r>
            <a:r>
              <a:rPr lang="zh-CN" altLang="en-US" sz="4400" b="1" dirty="0" smtClean="0">
                <a:solidFill>
                  <a:srgbClr val="C00000"/>
                </a:solidFill>
                <a:latin typeface="微软雅黑" pitchFamily="34" charset="-122"/>
                <a:ea typeface="微软雅黑" pitchFamily="34" charset="-122"/>
                <a:sym typeface="微软雅黑" pitchFamily="34" charset="-122"/>
              </a:rPr>
              <a:t>模板</a:t>
            </a:r>
            <a:endParaRPr lang="zh-CN" altLang="en-US" sz="4400" b="1" dirty="0">
              <a:solidFill>
                <a:srgbClr val="C00000"/>
              </a:solidFill>
              <a:latin typeface="微软雅黑" pitchFamily="34" charset="-122"/>
              <a:ea typeface="微软雅黑" pitchFamily="34" charset="-122"/>
              <a:sym typeface="微软雅黑" pitchFamily="34" charset="-122"/>
            </a:endParaRPr>
          </a:p>
        </p:txBody>
      </p:sp>
      <p:sp>
        <p:nvSpPr>
          <p:cNvPr id="26" name="TextBox 7"/>
          <p:cNvSpPr>
            <a:spLocks noChangeArrowheads="1"/>
          </p:cNvSpPr>
          <p:nvPr/>
        </p:nvSpPr>
        <p:spPr bwMode="auto">
          <a:xfrm>
            <a:off x="3937347" y="4118883"/>
            <a:ext cx="4392488" cy="24622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1600" b="1" dirty="0">
                <a:solidFill>
                  <a:schemeClr val="tx1">
                    <a:lumMod val="50000"/>
                    <a:lumOff val="50000"/>
                  </a:schemeClr>
                </a:solidFill>
                <a:latin typeface="微软雅黑" pitchFamily="34" charset="-122"/>
                <a:ea typeface="微软雅黑" pitchFamily="34" charset="-122"/>
                <a:sym typeface="微软雅黑" pitchFamily="34" charset="-122"/>
              </a:rPr>
              <a:t>年终总结</a:t>
            </a:r>
            <a:r>
              <a:rPr lang="en-US" altLang="zh-CN" sz="1600" b="1" dirty="0">
                <a:solidFill>
                  <a:schemeClr val="tx1">
                    <a:lumMod val="50000"/>
                    <a:lumOff val="50000"/>
                  </a:schemeClr>
                </a:solidFill>
                <a:latin typeface="微软雅黑" pitchFamily="34" charset="-122"/>
                <a:ea typeface="微软雅黑" pitchFamily="34" charset="-122"/>
                <a:sym typeface="微软雅黑" pitchFamily="34" charset="-122"/>
              </a:rPr>
              <a:t>  </a:t>
            </a:r>
            <a:r>
              <a:rPr lang="zh-CN" altLang="en-US" sz="1600" b="1" dirty="0">
                <a:solidFill>
                  <a:schemeClr val="tx1">
                    <a:lumMod val="50000"/>
                    <a:lumOff val="50000"/>
                  </a:schemeClr>
                </a:solidFill>
                <a:latin typeface="微软雅黑" pitchFamily="34" charset="-122"/>
                <a:ea typeface="微软雅黑" pitchFamily="34" charset="-122"/>
                <a:sym typeface="微软雅黑" pitchFamily="34" charset="-122"/>
              </a:rPr>
              <a:t>新年计划</a:t>
            </a:r>
            <a:r>
              <a:rPr lang="en-US" altLang="zh-CN" sz="1600" b="1" dirty="0">
                <a:solidFill>
                  <a:schemeClr val="tx1">
                    <a:lumMod val="50000"/>
                    <a:lumOff val="50000"/>
                  </a:schemeClr>
                </a:solidFill>
                <a:latin typeface="微软雅黑" pitchFamily="34" charset="-122"/>
                <a:ea typeface="微软雅黑" pitchFamily="34" charset="-122"/>
                <a:sym typeface="微软雅黑" pitchFamily="34" charset="-122"/>
              </a:rPr>
              <a:t>  </a:t>
            </a:r>
            <a:r>
              <a:rPr lang="zh-CN" altLang="en-US" sz="1600" b="1" dirty="0">
                <a:solidFill>
                  <a:schemeClr val="tx1">
                    <a:lumMod val="50000"/>
                    <a:lumOff val="50000"/>
                  </a:schemeClr>
                </a:solidFill>
                <a:latin typeface="微软雅黑" pitchFamily="34" charset="-122"/>
                <a:ea typeface="微软雅黑" pitchFamily="34" charset="-122"/>
                <a:sym typeface="微软雅黑" pitchFamily="34" charset="-122"/>
              </a:rPr>
              <a:t>述职报告  工作汇报</a:t>
            </a:r>
          </a:p>
        </p:txBody>
      </p:sp>
      <p:cxnSp>
        <p:nvCxnSpPr>
          <p:cNvPr id="27" name="直接连接符 26"/>
          <p:cNvCxnSpPr/>
          <p:nvPr/>
        </p:nvCxnSpPr>
        <p:spPr>
          <a:xfrm>
            <a:off x="3649315" y="4046875"/>
            <a:ext cx="4873197"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51" name="圆角矩形 50"/>
          <p:cNvSpPr/>
          <p:nvPr/>
        </p:nvSpPr>
        <p:spPr>
          <a:xfrm>
            <a:off x="4383069" y="4557615"/>
            <a:ext cx="3467708" cy="373132"/>
          </a:xfrm>
          <a:prstGeom prst="roundRect">
            <a:avLst>
              <a:gd name="adj" fmla="val 50000"/>
            </a:avLst>
          </a:prstGeom>
          <a:solidFill>
            <a:schemeClr val="bg1">
              <a:lumMod val="85000"/>
            </a:schemeClr>
          </a:solidFill>
          <a:ln w="57150">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52" name="TextBox 7"/>
          <p:cNvSpPr>
            <a:spLocks noChangeArrowheads="1"/>
          </p:cNvSpPr>
          <p:nvPr/>
        </p:nvSpPr>
        <p:spPr bwMode="auto">
          <a:xfrm>
            <a:off x="4848430" y="4624412"/>
            <a:ext cx="2605960" cy="24622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1600" b="1" dirty="0">
                <a:solidFill>
                  <a:srgbClr val="C00000"/>
                </a:solidFill>
                <a:latin typeface="微软雅黑" pitchFamily="34" charset="-122"/>
                <a:ea typeface="微软雅黑" pitchFamily="34" charset="-122"/>
                <a:sym typeface="微软雅黑" pitchFamily="34" charset="-122"/>
              </a:rPr>
              <a:t>汇报人</a:t>
            </a:r>
            <a:r>
              <a:rPr lang="zh-CN" altLang="en-US" sz="1600" b="1" dirty="0" smtClean="0">
                <a:solidFill>
                  <a:srgbClr val="C00000"/>
                </a:solidFill>
                <a:latin typeface="微软雅黑" pitchFamily="34" charset="-122"/>
                <a:ea typeface="微软雅黑" pitchFamily="34" charset="-122"/>
                <a:sym typeface="微软雅黑" pitchFamily="34" charset="-122"/>
              </a:rPr>
              <a:t>：</a:t>
            </a:r>
            <a:r>
              <a:rPr lang="zh-CN" altLang="en-US" sz="1600" b="1" dirty="0">
                <a:solidFill>
                  <a:srgbClr val="C00000"/>
                </a:solidFill>
                <a:latin typeface="微软雅黑" pitchFamily="34" charset="-122"/>
                <a:ea typeface="微软雅黑" pitchFamily="34" charset="-122"/>
                <a:sym typeface="微软雅黑" pitchFamily="34" charset="-122"/>
              </a:rPr>
              <a:t>千库网</a:t>
            </a:r>
            <a:endParaRPr lang="zh-CN" altLang="en-US" sz="1600" b="1" dirty="0">
              <a:solidFill>
                <a:srgbClr val="C00000"/>
              </a:solidFill>
              <a:latin typeface="微软雅黑" pitchFamily="34" charset="-122"/>
              <a:ea typeface="微软雅黑" pitchFamily="34" charset="-122"/>
              <a:sym typeface="微软雅黑" pitchFamily="34" charset="-122"/>
            </a:endParaRPr>
          </a:p>
        </p:txBody>
      </p:sp>
      <p:grpSp>
        <p:nvGrpSpPr>
          <p:cNvPr id="53" name="组合 52"/>
          <p:cNvGrpSpPr/>
          <p:nvPr/>
        </p:nvGrpSpPr>
        <p:grpSpPr>
          <a:xfrm>
            <a:off x="4225379" y="4437112"/>
            <a:ext cx="624559" cy="624559"/>
            <a:chOff x="4333987" y="2362200"/>
            <a:chExt cx="2905011" cy="2905012"/>
          </a:xfrm>
          <a:gradFill>
            <a:gsLst>
              <a:gs pos="62000">
                <a:srgbClr val="C69135"/>
              </a:gs>
              <a:gs pos="34200">
                <a:srgbClr val="E6D38F"/>
              </a:gs>
              <a:gs pos="0">
                <a:srgbClr val="FCD860"/>
              </a:gs>
              <a:gs pos="100000">
                <a:srgbClr val="F1DF97"/>
              </a:gs>
            </a:gsLst>
            <a:lin ang="12000000" scaled="0"/>
          </a:gradFill>
          <a:effectLst>
            <a:outerShdw blurRad="177800" dist="88900" dir="2700000" algn="tl" rotWithShape="0">
              <a:prstClr val="black">
                <a:alpha val="30000"/>
              </a:prstClr>
            </a:outerShdw>
          </a:effectLst>
        </p:grpSpPr>
        <p:sp>
          <p:nvSpPr>
            <p:cNvPr id="54" name="任意多边形 53"/>
            <p:cNvSpPr/>
            <p:nvPr/>
          </p:nvSpPr>
          <p:spPr>
            <a:xfrm>
              <a:off x="4333987" y="2362200"/>
              <a:ext cx="2905011" cy="2905012"/>
            </a:xfrm>
            <a:custGeom>
              <a:avLst/>
              <a:gdLst>
                <a:gd name="connsiteX0" fmla="*/ 1452506 w 2905012"/>
                <a:gd name="connsiteY0" fmla="*/ 376181 h 2905012"/>
                <a:gd name="connsiteX1" fmla="*/ 376181 w 2905012"/>
                <a:gd name="connsiteY1" fmla="*/ 1452506 h 2905012"/>
                <a:gd name="connsiteX2" fmla="*/ 1452506 w 2905012"/>
                <a:gd name="connsiteY2" fmla="*/ 2528831 h 2905012"/>
                <a:gd name="connsiteX3" fmla="*/ 2528831 w 2905012"/>
                <a:gd name="connsiteY3" fmla="*/ 1452506 h 2905012"/>
                <a:gd name="connsiteX4" fmla="*/ 1452506 w 2905012"/>
                <a:gd name="connsiteY4" fmla="*/ 376181 h 2905012"/>
                <a:gd name="connsiteX5" fmla="*/ 1452506 w 2905012"/>
                <a:gd name="connsiteY5" fmla="*/ 0 h 2905012"/>
                <a:gd name="connsiteX6" fmla="*/ 1601017 w 2905012"/>
                <a:gd name="connsiteY6" fmla="*/ 7499 h 2905012"/>
                <a:gd name="connsiteX7" fmla="*/ 1643977 w 2905012"/>
                <a:gd name="connsiteY7" fmla="*/ 14056 h 2905012"/>
                <a:gd name="connsiteX8" fmla="*/ 1695533 w 2905012"/>
                <a:gd name="connsiteY8" fmla="*/ 284571 h 2905012"/>
                <a:gd name="connsiteX9" fmla="*/ 1769616 w 2905012"/>
                <a:gd name="connsiteY9" fmla="*/ 301003 h 2905012"/>
                <a:gd name="connsiteX10" fmla="*/ 1825934 w 2905012"/>
                <a:gd name="connsiteY10" fmla="*/ 319615 h 2905012"/>
                <a:gd name="connsiteX11" fmla="*/ 2006748 w 2905012"/>
                <a:gd name="connsiteY11" fmla="*/ 110068 h 2905012"/>
                <a:gd name="connsiteX12" fmla="*/ 2017887 w 2905012"/>
                <a:gd name="connsiteY12" fmla="*/ 114145 h 2905012"/>
                <a:gd name="connsiteX13" fmla="*/ 2264616 w 2905012"/>
                <a:gd name="connsiteY13" fmla="*/ 248065 h 2905012"/>
                <a:gd name="connsiteX14" fmla="*/ 2337523 w 2905012"/>
                <a:gd name="connsiteY14" fmla="*/ 302584 h 2905012"/>
                <a:gd name="connsiteX15" fmla="*/ 2247066 w 2905012"/>
                <a:gd name="connsiteY15" fmla="*/ 562199 h 2905012"/>
                <a:gd name="connsiteX16" fmla="*/ 2280217 w 2905012"/>
                <a:gd name="connsiteY16" fmla="*/ 591137 h 2905012"/>
                <a:gd name="connsiteX17" fmla="*/ 2343125 w 2905012"/>
                <a:gd name="connsiteY17" fmla="*/ 657838 h 2905012"/>
                <a:gd name="connsiteX18" fmla="*/ 2602428 w 2905012"/>
                <a:gd name="connsiteY18" fmla="*/ 567489 h 2905012"/>
                <a:gd name="connsiteX19" fmla="*/ 2656947 w 2905012"/>
                <a:gd name="connsiteY19" fmla="*/ 640396 h 2905012"/>
                <a:gd name="connsiteX20" fmla="*/ 2790867 w 2905012"/>
                <a:gd name="connsiteY20" fmla="*/ 887125 h 2905012"/>
                <a:gd name="connsiteX21" fmla="*/ 2794944 w 2905012"/>
                <a:gd name="connsiteY21" fmla="*/ 898265 h 2905012"/>
                <a:gd name="connsiteX22" fmla="*/ 2586495 w 2905012"/>
                <a:gd name="connsiteY22" fmla="*/ 1078131 h 2905012"/>
                <a:gd name="connsiteX23" fmla="*/ 2616181 w 2905012"/>
                <a:gd name="connsiteY23" fmla="*/ 1182468 h 2905012"/>
                <a:gd name="connsiteX24" fmla="*/ 2621126 w 2905012"/>
                <a:gd name="connsiteY24" fmla="*/ 1209611 h 2905012"/>
                <a:gd name="connsiteX25" fmla="*/ 2890957 w 2905012"/>
                <a:gd name="connsiteY25" fmla="*/ 1261036 h 2905012"/>
                <a:gd name="connsiteX26" fmla="*/ 2897513 w 2905012"/>
                <a:gd name="connsiteY26" fmla="*/ 1303996 h 2905012"/>
                <a:gd name="connsiteX27" fmla="*/ 2905012 w 2905012"/>
                <a:gd name="connsiteY27" fmla="*/ 1452506 h 2905012"/>
                <a:gd name="connsiteX28" fmla="*/ 2897513 w 2905012"/>
                <a:gd name="connsiteY28" fmla="*/ 1601016 h 2905012"/>
                <a:gd name="connsiteX29" fmla="*/ 2890957 w 2905012"/>
                <a:gd name="connsiteY29" fmla="*/ 1643977 h 2905012"/>
                <a:gd name="connsiteX30" fmla="*/ 2620440 w 2905012"/>
                <a:gd name="connsiteY30" fmla="*/ 1695533 h 2905012"/>
                <a:gd name="connsiteX31" fmla="*/ 2604008 w 2905012"/>
                <a:gd name="connsiteY31" fmla="*/ 1769614 h 2905012"/>
                <a:gd name="connsiteX32" fmla="*/ 2585396 w 2905012"/>
                <a:gd name="connsiteY32" fmla="*/ 1825933 h 2905012"/>
                <a:gd name="connsiteX33" fmla="*/ 2794944 w 2905012"/>
                <a:gd name="connsiteY33" fmla="*/ 2006748 h 2905012"/>
                <a:gd name="connsiteX34" fmla="*/ 2790867 w 2905012"/>
                <a:gd name="connsiteY34" fmla="*/ 2017887 h 2905012"/>
                <a:gd name="connsiteX35" fmla="*/ 2656947 w 2905012"/>
                <a:gd name="connsiteY35" fmla="*/ 2264616 h 2905012"/>
                <a:gd name="connsiteX36" fmla="*/ 2602428 w 2905012"/>
                <a:gd name="connsiteY36" fmla="*/ 2337523 h 2905012"/>
                <a:gd name="connsiteX37" fmla="*/ 2342811 w 2905012"/>
                <a:gd name="connsiteY37" fmla="*/ 2247065 h 2905012"/>
                <a:gd name="connsiteX38" fmla="*/ 2313875 w 2905012"/>
                <a:gd name="connsiteY38" fmla="*/ 2280215 h 2905012"/>
                <a:gd name="connsiteX39" fmla="*/ 2247174 w 2905012"/>
                <a:gd name="connsiteY39" fmla="*/ 2343123 h 2905012"/>
                <a:gd name="connsiteX40" fmla="*/ 2337523 w 2905012"/>
                <a:gd name="connsiteY40" fmla="*/ 2602428 h 2905012"/>
                <a:gd name="connsiteX41" fmla="*/ 2264616 w 2905012"/>
                <a:gd name="connsiteY41" fmla="*/ 2656947 h 2905012"/>
                <a:gd name="connsiteX42" fmla="*/ 2017887 w 2905012"/>
                <a:gd name="connsiteY42" fmla="*/ 2790867 h 2905012"/>
                <a:gd name="connsiteX43" fmla="*/ 2006748 w 2905012"/>
                <a:gd name="connsiteY43" fmla="*/ 2794944 h 2905012"/>
                <a:gd name="connsiteX44" fmla="*/ 1826880 w 2905012"/>
                <a:gd name="connsiteY44" fmla="*/ 2586493 h 2905012"/>
                <a:gd name="connsiteX45" fmla="*/ 1722544 w 2905012"/>
                <a:gd name="connsiteY45" fmla="*/ 2616179 h 2905012"/>
                <a:gd name="connsiteX46" fmla="*/ 1695403 w 2905012"/>
                <a:gd name="connsiteY46" fmla="*/ 2621123 h 2905012"/>
                <a:gd name="connsiteX47" fmla="*/ 1643977 w 2905012"/>
                <a:gd name="connsiteY47" fmla="*/ 2890957 h 2905012"/>
                <a:gd name="connsiteX48" fmla="*/ 1601017 w 2905012"/>
                <a:gd name="connsiteY48" fmla="*/ 2897513 h 2905012"/>
                <a:gd name="connsiteX49" fmla="*/ 1452506 w 2905012"/>
                <a:gd name="connsiteY49" fmla="*/ 2905012 h 2905012"/>
                <a:gd name="connsiteX50" fmla="*/ 1303996 w 2905012"/>
                <a:gd name="connsiteY50" fmla="*/ 2897513 h 2905012"/>
                <a:gd name="connsiteX51" fmla="*/ 1261036 w 2905012"/>
                <a:gd name="connsiteY51" fmla="*/ 2890957 h 2905012"/>
                <a:gd name="connsiteX52" fmla="*/ 1209479 w 2905012"/>
                <a:gd name="connsiteY52" fmla="*/ 2620437 h 2905012"/>
                <a:gd name="connsiteX53" fmla="*/ 1135396 w 2905012"/>
                <a:gd name="connsiteY53" fmla="*/ 2604005 h 2905012"/>
                <a:gd name="connsiteX54" fmla="*/ 1079081 w 2905012"/>
                <a:gd name="connsiteY54" fmla="*/ 2585394 h 2905012"/>
                <a:gd name="connsiteX55" fmla="*/ 898265 w 2905012"/>
                <a:gd name="connsiteY55" fmla="*/ 2794944 h 2905012"/>
                <a:gd name="connsiteX56" fmla="*/ 887125 w 2905012"/>
                <a:gd name="connsiteY56" fmla="*/ 2790867 h 2905012"/>
                <a:gd name="connsiteX57" fmla="*/ 640396 w 2905012"/>
                <a:gd name="connsiteY57" fmla="*/ 2656947 h 2905012"/>
                <a:gd name="connsiteX58" fmla="*/ 567489 w 2905012"/>
                <a:gd name="connsiteY58" fmla="*/ 2602428 h 2905012"/>
                <a:gd name="connsiteX59" fmla="*/ 657947 w 2905012"/>
                <a:gd name="connsiteY59" fmla="*/ 2342810 h 2905012"/>
                <a:gd name="connsiteX60" fmla="*/ 624796 w 2905012"/>
                <a:gd name="connsiteY60" fmla="*/ 2313872 h 2905012"/>
                <a:gd name="connsiteX61" fmla="*/ 561890 w 2905012"/>
                <a:gd name="connsiteY61" fmla="*/ 2247174 h 2905012"/>
                <a:gd name="connsiteX62" fmla="*/ 302584 w 2905012"/>
                <a:gd name="connsiteY62" fmla="*/ 2337523 h 2905012"/>
                <a:gd name="connsiteX63" fmla="*/ 248066 w 2905012"/>
                <a:gd name="connsiteY63" fmla="*/ 2264616 h 2905012"/>
                <a:gd name="connsiteX64" fmla="*/ 114145 w 2905012"/>
                <a:gd name="connsiteY64" fmla="*/ 2017887 h 2905012"/>
                <a:gd name="connsiteX65" fmla="*/ 110068 w 2905012"/>
                <a:gd name="connsiteY65" fmla="*/ 2006748 h 2905012"/>
                <a:gd name="connsiteX66" fmla="*/ 318519 w 2905012"/>
                <a:gd name="connsiteY66" fmla="*/ 1826880 h 2905012"/>
                <a:gd name="connsiteX67" fmla="*/ 288831 w 2905012"/>
                <a:gd name="connsiteY67" fmla="*/ 1722541 h 2905012"/>
                <a:gd name="connsiteX68" fmla="*/ 283887 w 2905012"/>
                <a:gd name="connsiteY68" fmla="*/ 1695402 h 2905012"/>
                <a:gd name="connsiteX69" fmla="*/ 14056 w 2905012"/>
                <a:gd name="connsiteY69" fmla="*/ 1643977 h 2905012"/>
                <a:gd name="connsiteX70" fmla="*/ 7499 w 2905012"/>
                <a:gd name="connsiteY70" fmla="*/ 1601016 h 2905012"/>
                <a:gd name="connsiteX71" fmla="*/ 0 w 2905012"/>
                <a:gd name="connsiteY71" fmla="*/ 1452506 h 2905012"/>
                <a:gd name="connsiteX72" fmla="*/ 7499 w 2905012"/>
                <a:gd name="connsiteY72" fmla="*/ 1303996 h 2905012"/>
                <a:gd name="connsiteX73" fmla="*/ 14056 w 2905012"/>
                <a:gd name="connsiteY73" fmla="*/ 1261036 h 2905012"/>
                <a:gd name="connsiteX74" fmla="*/ 284572 w 2905012"/>
                <a:gd name="connsiteY74" fmla="*/ 1209480 h 2905012"/>
                <a:gd name="connsiteX75" fmla="*/ 301005 w 2905012"/>
                <a:gd name="connsiteY75" fmla="*/ 1135394 h 2905012"/>
                <a:gd name="connsiteX76" fmla="*/ 319616 w 2905012"/>
                <a:gd name="connsiteY76" fmla="*/ 1079079 h 2905012"/>
                <a:gd name="connsiteX77" fmla="*/ 110068 w 2905012"/>
                <a:gd name="connsiteY77" fmla="*/ 898264 h 2905012"/>
                <a:gd name="connsiteX78" fmla="*/ 114145 w 2905012"/>
                <a:gd name="connsiteY78" fmla="*/ 887125 h 2905012"/>
                <a:gd name="connsiteX79" fmla="*/ 248066 w 2905012"/>
                <a:gd name="connsiteY79" fmla="*/ 640396 h 2905012"/>
                <a:gd name="connsiteX80" fmla="*/ 302584 w 2905012"/>
                <a:gd name="connsiteY80" fmla="*/ 567489 h 2905012"/>
                <a:gd name="connsiteX81" fmla="*/ 562199 w 2905012"/>
                <a:gd name="connsiteY81" fmla="*/ 657946 h 2905012"/>
                <a:gd name="connsiteX82" fmla="*/ 591138 w 2905012"/>
                <a:gd name="connsiteY82" fmla="*/ 624794 h 2905012"/>
                <a:gd name="connsiteX83" fmla="*/ 657838 w 2905012"/>
                <a:gd name="connsiteY83" fmla="*/ 561888 h 2905012"/>
                <a:gd name="connsiteX84" fmla="*/ 567489 w 2905012"/>
                <a:gd name="connsiteY84" fmla="*/ 302584 h 2905012"/>
                <a:gd name="connsiteX85" fmla="*/ 640396 w 2905012"/>
                <a:gd name="connsiteY85" fmla="*/ 248065 h 2905012"/>
                <a:gd name="connsiteX86" fmla="*/ 887125 w 2905012"/>
                <a:gd name="connsiteY86" fmla="*/ 114145 h 2905012"/>
                <a:gd name="connsiteX87" fmla="*/ 898265 w 2905012"/>
                <a:gd name="connsiteY87" fmla="*/ 110068 h 2905012"/>
                <a:gd name="connsiteX88" fmla="*/ 1078131 w 2905012"/>
                <a:gd name="connsiteY88" fmla="*/ 318516 h 2905012"/>
                <a:gd name="connsiteX89" fmla="*/ 1182469 w 2905012"/>
                <a:gd name="connsiteY89" fmla="*/ 288830 h 2905012"/>
                <a:gd name="connsiteX90" fmla="*/ 1209611 w 2905012"/>
                <a:gd name="connsiteY90" fmla="*/ 283886 h 2905012"/>
                <a:gd name="connsiteX91" fmla="*/ 1261036 w 2905012"/>
                <a:gd name="connsiteY91" fmla="*/ 14056 h 2905012"/>
                <a:gd name="connsiteX92" fmla="*/ 1303996 w 2905012"/>
                <a:gd name="connsiteY92" fmla="*/ 7499 h 2905012"/>
                <a:gd name="connsiteX93" fmla="*/ 1452506 w 2905012"/>
                <a:gd name="connsiteY93" fmla="*/ 0 h 2905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2905012" h="2905012">
                  <a:moveTo>
                    <a:pt x="1452506" y="376181"/>
                  </a:moveTo>
                  <a:cubicBezTo>
                    <a:pt x="858068" y="376181"/>
                    <a:pt x="376181" y="858068"/>
                    <a:pt x="376181" y="1452506"/>
                  </a:cubicBezTo>
                  <a:cubicBezTo>
                    <a:pt x="376181" y="2046944"/>
                    <a:pt x="858068" y="2528831"/>
                    <a:pt x="1452506" y="2528831"/>
                  </a:cubicBezTo>
                  <a:cubicBezTo>
                    <a:pt x="2046944" y="2528831"/>
                    <a:pt x="2528831" y="2046944"/>
                    <a:pt x="2528831" y="1452506"/>
                  </a:cubicBezTo>
                  <a:cubicBezTo>
                    <a:pt x="2528831" y="858068"/>
                    <a:pt x="2046944" y="376181"/>
                    <a:pt x="1452506" y="376181"/>
                  </a:cubicBezTo>
                  <a:close/>
                  <a:moveTo>
                    <a:pt x="1452506" y="0"/>
                  </a:moveTo>
                  <a:cubicBezTo>
                    <a:pt x="1502644" y="0"/>
                    <a:pt x="1552188" y="2540"/>
                    <a:pt x="1601017" y="7499"/>
                  </a:cubicBezTo>
                  <a:lnTo>
                    <a:pt x="1643977" y="14056"/>
                  </a:lnTo>
                  <a:lnTo>
                    <a:pt x="1695533" y="284571"/>
                  </a:lnTo>
                  <a:lnTo>
                    <a:pt x="1769616" y="301003"/>
                  </a:lnTo>
                  <a:lnTo>
                    <a:pt x="1825934" y="319615"/>
                  </a:lnTo>
                  <a:lnTo>
                    <a:pt x="2006748" y="110068"/>
                  </a:lnTo>
                  <a:lnTo>
                    <a:pt x="2017887" y="114145"/>
                  </a:lnTo>
                  <a:cubicBezTo>
                    <a:pt x="2104775" y="150896"/>
                    <a:pt x="2187342" y="195860"/>
                    <a:pt x="2264616" y="248065"/>
                  </a:cubicBezTo>
                  <a:lnTo>
                    <a:pt x="2337523" y="302584"/>
                  </a:lnTo>
                  <a:lnTo>
                    <a:pt x="2247066" y="562199"/>
                  </a:lnTo>
                  <a:lnTo>
                    <a:pt x="2280217" y="591137"/>
                  </a:lnTo>
                  <a:lnTo>
                    <a:pt x="2343125" y="657838"/>
                  </a:lnTo>
                  <a:lnTo>
                    <a:pt x="2602428" y="567489"/>
                  </a:lnTo>
                  <a:lnTo>
                    <a:pt x="2656947" y="640396"/>
                  </a:lnTo>
                  <a:cubicBezTo>
                    <a:pt x="2709152" y="717670"/>
                    <a:pt x="2754117" y="800238"/>
                    <a:pt x="2790867" y="887125"/>
                  </a:cubicBezTo>
                  <a:lnTo>
                    <a:pt x="2794944" y="898265"/>
                  </a:lnTo>
                  <a:lnTo>
                    <a:pt x="2586495" y="1078131"/>
                  </a:lnTo>
                  <a:lnTo>
                    <a:pt x="2616181" y="1182468"/>
                  </a:lnTo>
                  <a:lnTo>
                    <a:pt x="2621126" y="1209611"/>
                  </a:lnTo>
                  <a:lnTo>
                    <a:pt x="2890957" y="1261036"/>
                  </a:lnTo>
                  <a:lnTo>
                    <a:pt x="2897513" y="1303996"/>
                  </a:lnTo>
                  <a:cubicBezTo>
                    <a:pt x="2902472" y="1352825"/>
                    <a:pt x="2905012" y="1402369"/>
                    <a:pt x="2905012" y="1452506"/>
                  </a:cubicBezTo>
                  <a:cubicBezTo>
                    <a:pt x="2905012" y="1502643"/>
                    <a:pt x="2902472" y="1552187"/>
                    <a:pt x="2897513" y="1601016"/>
                  </a:cubicBezTo>
                  <a:lnTo>
                    <a:pt x="2890957" y="1643977"/>
                  </a:lnTo>
                  <a:lnTo>
                    <a:pt x="2620440" y="1695533"/>
                  </a:lnTo>
                  <a:lnTo>
                    <a:pt x="2604008" y="1769614"/>
                  </a:lnTo>
                  <a:lnTo>
                    <a:pt x="2585396" y="1825933"/>
                  </a:lnTo>
                  <a:lnTo>
                    <a:pt x="2794944" y="2006748"/>
                  </a:lnTo>
                  <a:lnTo>
                    <a:pt x="2790867" y="2017887"/>
                  </a:lnTo>
                  <a:cubicBezTo>
                    <a:pt x="2754117" y="2104775"/>
                    <a:pt x="2709152" y="2187342"/>
                    <a:pt x="2656947" y="2264616"/>
                  </a:cubicBezTo>
                  <a:lnTo>
                    <a:pt x="2602428" y="2337523"/>
                  </a:lnTo>
                  <a:lnTo>
                    <a:pt x="2342811" y="2247065"/>
                  </a:lnTo>
                  <a:lnTo>
                    <a:pt x="2313875" y="2280215"/>
                  </a:lnTo>
                  <a:lnTo>
                    <a:pt x="2247174" y="2343123"/>
                  </a:lnTo>
                  <a:lnTo>
                    <a:pt x="2337523" y="2602428"/>
                  </a:lnTo>
                  <a:lnTo>
                    <a:pt x="2264616" y="2656947"/>
                  </a:lnTo>
                  <a:cubicBezTo>
                    <a:pt x="2187342" y="2709152"/>
                    <a:pt x="2104775" y="2754117"/>
                    <a:pt x="2017887" y="2790867"/>
                  </a:cubicBezTo>
                  <a:lnTo>
                    <a:pt x="2006748" y="2794944"/>
                  </a:lnTo>
                  <a:lnTo>
                    <a:pt x="1826880" y="2586493"/>
                  </a:lnTo>
                  <a:lnTo>
                    <a:pt x="1722544" y="2616179"/>
                  </a:lnTo>
                  <a:lnTo>
                    <a:pt x="1695403" y="2621123"/>
                  </a:lnTo>
                  <a:lnTo>
                    <a:pt x="1643977" y="2890957"/>
                  </a:lnTo>
                  <a:lnTo>
                    <a:pt x="1601017" y="2897513"/>
                  </a:lnTo>
                  <a:cubicBezTo>
                    <a:pt x="1552188" y="2902472"/>
                    <a:pt x="1502644" y="2905012"/>
                    <a:pt x="1452506" y="2905012"/>
                  </a:cubicBezTo>
                  <a:cubicBezTo>
                    <a:pt x="1402369" y="2905012"/>
                    <a:pt x="1352825" y="2902472"/>
                    <a:pt x="1303996" y="2897513"/>
                  </a:cubicBezTo>
                  <a:lnTo>
                    <a:pt x="1261036" y="2890957"/>
                  </a:lnTo>
                  <a:lnTo>
                    <a:pt x="1209479" y="2620437"/>
                  </a:lnTo>
                  <a:lnTo>
                    <a:pt x="1135396" y="2604005"/>
                  </a:lnTo>
                  <a:lnTo>
                    <a:pt x="1079081" y="2585394"/>
                  </a:lnTo>
                  <a:lnTo>
                    <a:pt x="898265" y="2794944"/>
                  </a:lnTo>
                  <a:lnTo>
                    <a:pt x="887125" y="2790867"/>
                  </a:lnTo>
                  <a:cubicBezTo>
                    <a:pt x="800238" y="2754117"/>
                    <a:pt x="717670" y="2709152"/>
                    <a:pt x="640396" y="2656947"/>
                  </a:cubicBezTo>
                  <a:lnTo>
                    <a:pt x="567489" y="2602428"/>
                  </a:lnTo>
                  <a:lnTo>
                    <a:pt x="657947" y="2342810"/>
                  </a:lnTo>
                  <a:lnTo>
                    <a:pt x="624796" y="2313872"/>
                  </a:lnTo>
                  <a:lnTo>
                    <a:pt x="561890" y="2247174"/>
                  </a:lnTo>
                  <a:lnTo>
                    <a:pt x="302584" y="2337523"/>
                  </a:lnTo>
                  <a:lnTo>
                    <a:pt x="248066" y="2264616"/>
                  </a:lnTo>
                  <a:cubicBezTo>
                    <a:pt x="195860" y="2187342"/>
                    <a:pt x="150896" y="2104775"/>
                    <a:pt x="114145" y="2017887"/>
                  </a:cubicBezTo>
                  <a:lnTo>
                    <a:pt x="110068" y="2006748"/>
                  </a:lnTo>
                  <a:lnTo>
                    <a:pt x="318519" y="1826880"/>
                  </a:lnTo>
                  <a:lnTo>
                    <a:pt x="288831" y="1722541"/>
                  </a:lnTo>
                  <a:lnTo>
                    <a:pt x="283887" y="1695402"/>
                  </a:lnTo>
                  <a:lnTo>
                    <a:pt x="14056" y="1643977"/>
                  </a:lnTo>
                  <a:lnTo>
                    <a:pt x="7499" y="1601016"/>
                  </a:lnTo>
                  <a:cubicBezTo>
                    <a:pt x="2541" y="1552187"/>
                    <a:pt x="0" y="1502643"/>
                    <a:pt x="0" y="1452506"/>
                  </a:cubicBezTo>
                  <a:cubicBezTo>
                    <a:pt x="0" y="1402369"/>
                    <a:pt x="2541" y="1352825"/>
                    <a:pt x="7499" y="1303996"/>
                  </a:cubicBezTo>
                  <a:lnTo>
                    <a:pt x="14056" y="1261036"/>
                  </a:lnTo>
                  <a:lnTo>
                    <a:pt x="284572" y="1209480"/>
                  </a:lnTo>
                  <a:lnTo>
                    <a:pt x="301005" y="1135394"/>
                  </a:lnTo>
                  <a:lnTo>
                    <a:pt x="319616" y="1079079"/>
                  </a:lnTo>
                  <a:lnTo>
                    <a:pt x="110068" y="898264"/>
                  </a:lnTo>
                  <a:lnTo>
                    <a:pt x="114145" y="887125"/>
                  </a:lnTo>
                  <a:cubicBezTo>
                    <a:pt x="150896" y="800238"/>
                    <a:pt x="195860" y="717670"/>
                    <a:pt x="248066" y="640396"/>
                  </a:cubicBezTo>
                  <a:lnTo>
                    <a:pt x="302584" y="567489"/>
                  </a:lnTo>
                  <a:lnTo>
                    <a:pt x="562199" y="657946"/>
                  </a:lnTo>
                  <a:lnTo>
                    <a:pt x="591138" y="624794"/>
                  </a:lnTo>
                  <a:lnTo>
                    <a:pt x="657838" y="561888"/>
                  </a:lnTo>
                  <a:lnTo>
                    <a:pt x="567489" y="302584"/>
                  </a:lnTo>
                  <a:lnTo>
                    <a:pt x="640396" y="248065"/>
                  </a:lnTo>
                  <a:cubicBezTo>
                    <a:pt x="717670" y="195860"/>
                    <a:pt x="800238" y="150896"/>
                    <a:pt x="887125" y="114145"/>
                  </a:cubicBezTo>
                  <a:lnTo>
                    <a:pt x="898265" y="110068"/>
                  </a:lnTo>
                  <a:lnTo>
                    <a:pt x="1078131" y="318516"/>
                  </a:lnTo>
                  <a:lnTo>
                    <a:pt x="1182469" y="288830"/>
                  </a:lnTo>
                  <a:lnTo>
                    <a:pt x="1209611" y="283886"/>
                  </a:lnTo>
                  <a:lnTo>
                    <a:pt x="1261036" y="14056"/>
                  </a:lnTo>
                  <a:lnTo>
                    <a:pt x="1303996" y="7499"/>
                  </a:lnTo>
                  <a:cubicBezTo>
                    <a:pt x="1352825" y="2540"/>
                    <a:pt x="1402369" y="0"/>
                    <a:pt x="1452506" y="0"/>
                  </a:cubicBez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55" name="椭圆 54"/>
            <p:cNvSpPr/>
            <p:nvPr/>
          </p:nvSpPr>
          <p:spPr>
            <a:xfrm>
              <a:off x="4710168" y="2738381"/>
              <a:ext cx="2152649" cy="2152650"/>
            </a:xfrm>
            <a:prstGeom prst="ellipse">
              <a:avLst/>
            </a:prstGeom>
            <a:grpFill/>
            <a:ln w="19050">
              <a:gradFill>
                <a:gsLst>
                  <a:gs pos="100000">
                    <a:schemeClr val="accent1">
                      <a:lumMod val="5000"/>
                      <a:lumOff val="95000"/>
                    </a:schemeClr>
                  </a:gs>
                  <a:gs pos="0">
                    <a:srgbClr val="EEEEEE"/>
                  </a:gs>
                </a:gsLst>
                <a:lin ang="27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56" name="椭圆 55"/>
            <p:cNvSpPr/>
            <p:nvPr/>
          </p:nvSpPr>
          <p:spPr>
            <a:xfrm>
              <a:off x="4710169" y="2738382"/>
              <a:ext cx="2152650" cy="2152648"/>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grpSp>
      <p:sp>
        <p:nvSpPr>
          <p:cNvPr id="57" name="矩形 41"/>
          <p:cNvSpPr/>
          <p:nvPr/>
        </p:nvSpPr>
        <p:spPr>
          <a:xfrm>
            <a:off x="0" y="5949280"/>
            <a:ext cx="12195175" cy="936104"/>
          </a:xfrm>
          <a:custGeom>
            <a:avLst/>
            <a:gdLst>
              <a:gd name="connsiteX0" fmla="*/ 0 w 12195175"/>
              <a:gd name="connsiteY0" fmla="*/ 0 h 2204864"/>
              <a:gd name="connsiteX1" fmla="*/ 12195175 w 12195175"/>
              <a:gd name="connsiteY1" fmla="*/ 0 h 2204864"/>
              <a:gd name="connsiteX2" fmla="*/ 12195175 w 12195175"/>
              <a:gd name="connsiteY2" fmla="*/ 2204864 h 2204864"/>
              <a:gd name="connsiteX3" fmla="*/ 0 w 12195175"/>
              <a:gd name="connsiteY3" fmla="*/ 2204864 h 2204864"/>
              <a:gd name="connsiteX4" fmla="*/ 0 w 12195175"/>
              <a:gd name="connsiteY4" fmla="*/ 0 h 2204864"/>
              <a:gd name="connsiteX0" fmla="*/ 0 w 12195175"/>
              <a:gd name="connsiteY0" fmla="*/ 4018 h 2208882"/>
              <a:gd name="connsiteX1" fmla="*/ 5976651 w 12195175"/>
              <a:gd name="connsiteY1" fmla="*/ 0 h 2208882"/>
              <a:gd name="connsiteX2" fmla="*/ 12195175 w 12195175"/>
              <a:gd name="connsiteY2" fmla="*/ 4018 h 2208882"/>
              <a:gd name="connsiteX3" fmla="*/ 12195175 w 12195175"/>
              <a:gd name="connsiteY3" fmla="*/ 2208882 h 2208882"/>
              <a:gd name="connsiteX4" fmla="*/ 0 w 12195175"/>
              <a:gd name="connsiteY4" fmla="*/ 2208882 h 2208882"/>
              <a:gd name="connsiteX5" fmla="*/ 0 w 12195175"/>
              <a:gd name="connsiteY5" fmla="*/ 4018 h 2208882"/>
              <a:gd name="connsiteX0" fmla="*/ 0 w 12195175"/>
              <a:gd name="connsiteY0" fmla="*/ 6772 h 2211636"/>
              <a:gd name="connsiteX1" fmla="*/ 5976651 w 12195175"/>
              <a:gd name="connsiteY1" fmla="*/ 2754 h 2211636"/>
              <a:gd name="connsiteX2" fmla="*/ 6221776 w 12195175"/>
              <a:gd name="connsiteY2" fmla="*/ 0 h 2211636"/>
              <a:gd name="connsiteX3" fmla="*/ 12195175 w 12195175"/>
              <a:gd name="connsiteY3" fmla="*/ 6772 h 2211636"/>
              <a:gd name="connsiteX4" fmla="*/ 12195175 w 12195175"/>
              <a:gd name="connsiteY4" fmla="*/ 2211636 h 2211636"/>
              <a:gd name="connsiteX5" fmla="*/ 0 w 12195175"/>
              <a:gd name="connsiteY5" fmla="*/ 2211636 h 2211636"/>
              <a:gd name="connsiteX6" fmla="*/ 0 w 12195175"/>
              <a:gd name="connsiteY6" fmla="*/ 6772 h 2211636"/>
              <a:gd name="connsiteX0" fmla="*/ 0 w 12195175"/>
              <a:gd name="connsiteY0" fmla="*/ 6772 h 2211636"/>
              <a:gd name="connsiteX1" fmla="*/ 5976651 w 12195175"/>
              <a:gd name="connsiteY1" fmla="*/ 2754 h 2211636"/>
              <a:gd name="connsiteX2" fmla="*/ 6089573 w 12195175"/>
              <a:gd name="connsiteY2" fmla="*/ 0 h 2211636"/>
              <a:gd name="connsiteX3" fmla="*/ 6221776 w 12195175"/>
              <a:gd name="connsiteY3" fmla="*/ 0 h 2211636"/>
              <a:gd name="connsiteX4" fmla="*/ 12195175 w 12195175"/>
              <a:gd name="connsiteY4" fmla="*/ 6772 h 2211636"/>
              <a:gd name="connsiteX5" fmla="*/ 12195175 w 12195175"/>
              <a:gd name="connsiteY5" fmla="*/ 2211636 h 2211636"/>
              <a:gd name="connsiteX6" fmla="*/ 0 w 12195175"/>
              <a:gd name="connsiteY6" fmla="*/ 2211636 h 2211636"/>
              <a:gd name="connsiteX7" fmla="*/ 0 w 12195175"/>
              <a:gd name="connsiteY7" fmla="*/ 6772 h 2211636"/>
              <a:gd name="connsiteX0" fmla="*/ 0 w 12195175"/>
              <a:gd name="connsiteY0" fmla="*/ 6772 h 2211636"/>
              <a:gd name="connsiteX1" fmla="*/ 5976651 w 12195175"/>
              <a:gd name="connsiteY1" fmla="*/ 2754 h 2211636"/>
              <a:gd name="connsiteX2" fmla="*/ 6108853 w 12195175"/>
              <a:gd name="connsiteY2" fmla="*/ 231354 h 2211636"/>
              <a:gd name="connsiteX3" fmla="*/ 6221776 w 12195175"/>
              <a:gd name="connsiteY3" fmla="*/ 0 h 2211636"/>
              <a:gd name="connsiteX4" fmla="*/ 12195175 w 12195175"/>
              <a:gd name="connsiteY4" fmla="*/ 6772 h 2211636"/>
              <a:gd name="connsiteX5" fmla="*/ 12195175 w 12195175"/>
              <a:gd name="connsiteY5" fmla="*/ 2211636 h 2211636"/>
              <a:gd name="connsiteX6" fmla="*/ 0 w 12195175"/>
              <a:gd name="connsiteY6" fmla="*/ 2211636 h 2211636"/>
              <a:gd name="connsiteX7" fmla="*/ 0 w 12195175"/>
              <a:gd name="connsiteY7" fmla="*/ 6772 h 2211636"/>
              <a:gd name="connsiteX0" fmla="*/ 0 w 12195175"/>
              <a:gd name="connsiteY0" fmla="*/ 6772 h 2211636"/>
              <a:gd name="connsiteX1" fmla="*/ 5976651 w 12195175"/>
              <a:gd name="connsiteY1" fmla="*/ 2754 h 2211636"/>
              <a:gd name="connsiteX2" fmla="*/ 6095082 w 12195175"/>
              <a:gd name="connsiteY2" fmla="*/ 236862 h 2211636"/>
              <a:gd name="connsiteX3" fmla="*/ 6221776 w 12195175"/>
              <a:gd name="connsiteY3" fmla="*/ 0 h 2211636"/>
              <a:gd name="connsiteX4" fmla="*/ 12195175 w 12195175"/>
              <a:gd name="connsiteY4" fmla="*/ 6772 h 2211636"/>
              <a:gd name="connsiteX5" fmla="*/ 12195175 w 12195175"/>
              <a:gd name="connsiteY5" fmla="*/ 2211636 h 2211636"/>
              <a:gd name="connsiteX6" fmla="*/ 0 w 12195175"/>
              <a:gd name="connsiteY6" fmla="*/ 2211636 h 2211636"/>
              <a:gd name="connsiteX7" fmla="*/ 0 w 12195175"/>
              <a:gd name="connsiteY7" fmla="*/ 6772 h 2211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5175" h="2211636">
                <a:moveTo>
                  <a:pt x="0" y="6772"/>
                </a:moveTo>
                <a:lnTo>
                  <a:pt x="5976651" y="2754"/>
                </a:lnTo>
                <a:lnTo>
                  <a:pt x="6095082" y="236862"/>
                </a:lnTo>
                <a:lnTo>
                  <a:pt x="6221776" y="0"/>
                </a:lnTo>
                <a:lnTo>
                  <a:pt x="12195175" y="6772"/>
                </a:lnTo>
                <a:lnTo>
                  <a:pt x="12195175" y="2211636"/>
                </a:lnTo>
                <a:lnTo>
                  <a:pt x="0" y="2211636"/>
                </a:lnTo>
                <a:lnTo>
                  <a:pt x="0" y="6772"/>
                </a:lnTo>
                <a:close/>
              </a:path>
            </a:pathLst>
          </a:custGeom>
          <a:solidFill>
            <a:srgbClr val="C00000"/>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圆角矩形 33"/>
          <p:cNvSpPr/>
          <p:nvPr/>
        </p:nvSpPr>
        <p:spPr>
          <a:xfrm>
            <a:off x="4363733" y="5348505"/>
            <a:ext cx="3467708" cy="373132"/>
          </a:xfrm>
          <a:prstGeom prst="roundRect">
            <a:avLst>
              <a:gd name="adj" fmla="val 50000"/>
            </a:avLst>
          </a:prstGeom>
          <a:solidFill>
            <a:schemeClr val="bg1">
              <a:lumMod val="85000"/>
            </a:schemeClr>
          </a:solidFill>
          <a:ln w="57150">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35" name="TextBox 7"/>
          <p:cNvSpPr>
            <a:spLocks noChangeArrowheads="1"/>
          </p:cNvSpPr>
          <p:nvPr/>
        </p:nvSpPr>
        <p:spPr bwMode="auto">
          <a:xfrm>
            <a:off x="4829094" y="5415302"/>
            <a:ext cx="2605960" cy="24622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1600" b="1" dirty="0" smtClean="0">
                <a:solidFill>
                  <a:srgbClr val="C00000"/>
                </a:solidFill>
                <a:latin typeface="微软雅黑" pitchFamily="34" charset="-122"/>
                <a:ea typeface="微软雅黑" pitchFamily="34" charset="-122"/>
                <a:sym typeface="微软雅黑" pitchFamily="34" charset="-122"/>
              </a:rPr>
              <a:t>汇报</a:t>
            </a:r>
            <a:r>
              <a:rPr lang="zh-CN" altLang="en-US" sz="1600" b="1" dirty="0" smtClean="0">
                <a:solidFill>
                  <a:srgbClr val="C00000"/>
                </a:solidFill>
                <a:latin typeface="微软雅黑" pitchFamily="34" charset="-122"/>
                <a:ea typeface="微软雅黑" pitchFamily="34" charset="-122"/>
                <a:sym typeface="微软雅黑" pitchFamily="34" charset="-122"/>
              </a:rPr>
              <a:t>时间：</a:t>
            </a:r>
            <a:r>
              <a:rPr lang="en-US" altLang="zh-CN" sz="1600" b="1" dirty="0" smtClean="0">
                <a:solidFill>
                  <a:srgbClr val="C00000"/>
                </a:solidFill>
                <a:latin typeface="微软雅黑" pitchFamily="34" charset="-122"/>
                <a:ea typeface="微软雅黑" pitchFamily="34" charset="-122"/>
                <a:sym typeface="微软雅黑" pitchFamily="34" charset="-122"/>
              </a:rPr>
              <a:t>20xx</a:t>
            </a:r>
            <a:r>
              <a:rPr lang="zh-CN" altLang="en-US" sz="1600" b="1" dirty="0" smtClean="0">
                <a:solidFill>
                  <a:srgbClr val="C00000"/>
                </a:solidFill>
                <a:latin typeface="微软雅黑" pitchFamily="34" charset="-122"/>
                <a:ea typeface="微软雅黑" pitchFamily="34" charset="-122"/>
                <a:sym typeface="微软雅黑" pitchFamily="34" charset="-122"/>
              </a:rPr>
              <a:t>年</a:t>
            </a:r>
            <a:r>
              <a:rPr lang="en-US" altLang="zh-CN" sz="1600" b="1" dirty="0" smtClean="0">
                <a:solidFill>
                  <a:srgbClr val="C00000"/>
                </a:solidFill>
                <a:latin typeface="微软雅黑" pitchFamily="34" charset="-122"/>
                <a:ea typeface="微软雅黑" pitchFamily="34" charset="-122"/>
                <a:sym typeface="微软雅黑" pitchFamily="34" charset="-122"/>
              </a:rPr>
              <a:t>xx</a:t>
            </a:r>
            <a:r>
              <a:rPr lang="zh-CN" altLang="en-US" sz="1600" b="1" dirty="0" smtClean="0">
                <a:solidFill>
                  <a:srgbClr val="C00000"/>
                </a:solidFill>
                <a:latin typeface="微软雅黑" pitchFamily="34" charset="-122"/>
                <a:ea typeface="微软雅黑" pitchFamily="34" charset="-122"/>
                <a:sym typeface="微软雅黑" pitchFamily="34" charset="-122"/>
              </a:rPr>
              <a:t>月</a:t>
            </a:r>
            <a:endParaRPr lang="zh-CN" altLang="en-US" sz="1600" b="1" dirty="0">
              <a:solidFill>
                <a:srgbClr val="C00000"/>
              </a:solidFill>
              <a:latin typeface="微软雅黑" pitchFamily="34" charset="-122"/>
              <a:ea typeface="微软雅黑" pitchFamily="34" charset="-122"/>
              <a:sym typeface="微软雅黑" pitchFamily="34" charset="-122"/>
            </a:endParaRPr>
          </a:p>
        </p:txBody>
      </p:sp>
      <p:grpSp>
        <p:nvGrpSpPr>
          <p:cNvPr id="36" name="组合 35"/>
          <p:cNvGrpSpPr/>
          <p:nvPr/>
        </p:nvGrpSpPr>
        <p:grpSpPr>
          <a:xfrm>
            <a:off x="4206043" y="5228002"/>
            <a:ext cx="624559" cy="624559"/>
            <a:chOff x="4333987" y="2362200"/>
            <a:chExt cx="2905011" cy="2905012"/>
          </a:xfrm>
          <a:gradFill>
            <a:gsLst>
              <a:gs pos="62000">
                <a:srgbClr val="C69135"/>
              </a:gs>
              <a:gs pos="34200">
                <a:srgbClr val="E6D38F"/>
              </a:gs>
              <a:gs pos="0">
                <a:srgbClr val="FCD860"/>
              </a:gs>
              <a:gs pos="100000">
                <a:srgbClr val="F1DF97"/>
              </a:gs>
            </a:gsLst>
            <a:lin ang="12000000" scaled="0"/>
          </a:gradFill>
          <a:effectLst>
            <a:outerShdw blurRad="177800" dist="88900" dir="2700000" algn="tl" rotWithShape="0">
              <a:prstClr val="black">
                <a:alpha val="30000"/>
              </a:prstClr>
            </a:outerShdw>
          </a:effectLst>
        </p:grpSpPr>
        <p:sp>
          <p:nvSpPr>
            <p:cNvPr id="37" name="任意多边形 36"/>
            <p:cNvSpPr/>
            <p:nvPr/>
          </p:nvSpPr>
          <p:spPr>
            <a:xfrm>
              <a:off x="4333987" y="2362200"/>
              <a:ext cx="2905011" cy="2905012"/>
            </a:xfrm>
            <a:custGeom>
              <a:avLst/>
              <a:gdLst>
                <a:gd name="connsiteX0" fmla="*/ 1452506 w 2905012"/>
                <a:gd name="connsiteY0" fmla="*/ 376181 h 2905012"/>
                <a:gd name="connsiteX1" fmla="*/ 376181 w 2905012"/>
                <a:gd name="connsiteY1" fmla="*/ 1452506 h 2905012"/>
                <a:gd name="connsiteX2" fmla="*/ 1452506 w 2905012"/>
                <a:gd name="connsiteY2" fmla="*/ 2528831 h 2905012"/>
                <a:gd name="connsiteX3" fmla="*/ 2528831 w 2905012"/>
                <a:gd name="connsiteY3" fmla="*/ 1452506 h 2905012"/>
                <a:gd name="connsiteX4" fmla="*/ 1452506 w 2905012"/>
                <a:gd name="connsiteY4" fmla="*/ 376181 h 2905012"/>
                <a:gd name="connsiteX5" fmla="*/ 1452506 w 2905012"/>
                <a:gd name="connsiteY5" fmla="*/ 0 h 2905012"/>
                <a:gd name="connsiteX6" fmla="*/ 1601017 w 2905012"/>
                <a:gd name="connsiteY6" fmla="*/ 7499 h 2905012"/>
                <a:gd name="connsiteX7" fmla="*/ 1643977 w 2905012"/>
                <a:gd name="connsiteY7" fmla="*/ 14056 h 2905012"/>
                <a:gd name="connsiteX8" fmla="*/ 1695533 w 2905012"/>
                <a:gd name="connsiteY8" fmla="*/ 284571 h 2905012"/>
                <a:gd name="connsiteX9" fmla="*/ 1769616 w 2905012"/>
                <a:gd name="connsiteY9" fmla="*/ 301003 h 2905012"/>
                <a:gd name="connsiteX10" fmla="*/ 1825934 w 2905012"/>
                <a:gd name="connsiteY10" fmla="*/ 319615 h 2905012"/>
                <a:gd name="connsiteX11" fmla="*/ 2006748 w 2905012"/>
                <a:gd name="connsiteY11" fmla="*/ 110068 h 2905012"/>
                <a:gd name="connsiteX12" fmla="*/ 2017887 w 2905012"/>
                <a:gd name="connsiteY12" fmla="*/ 114145 h 2905012"/>
                <a:gd name="connsiteX13" fmla="*/ 2264616 w 2905012"/>
                <a:gd name="connsiteY13" fmla="*/ 248065 h 2905012"/>
                <a:gd name="connsiteX14" fmla="*/ 2337523 w 2905012"/>
                <a:gd name="connsiteY14" fmla="*/ 302584 h 2905012"/>
                <a:gd name="connsiteX15" fmla="*/ 2247066 w 2905012"/>
                <a:gd name="connsiteY15" fmla="*/ 562199 h 2905012"/>
                <a:gd name="connsiteX16" fmla="*/ 2280217 w 2905012"/>
                <a:gd name="connsiteY16" fmla="*/ 591137 h 2905012"/>
                <a:gd name="connsiteX17" fmla="*/ 2343125 w 2905012"/>
                <a:gd name="connsiteY17" fmla="*/ 657838 h 2905012"/>
                <a:gd name="connsiteX18" fmla="*/ 2602428 w 2905012"/>
                <a:gd name="connsiteY18" fmla="*/ 567489 h 2905012"/>
                <a:gd name="connsiteX19" fmla="*/ 2656947 w 2905012"/>
                <a:gd name="connsiteY19" fmla="*/ 640396 h 2905012"/>
                <a:gd name="connsiteX20" fmla="*/ 2790867 w 2905012"/>
                <a:gd name="connsiteY20" fmla="*/ 887125 h 2905012"/>
                <a:gd name="connsiteX21" fmla="*/ 2794944 w 2905012"/>
                <a:gd name="connsiteY21" fmla="*/ 898265 h 2905012"/>
                <a:gd name="connsiteX22" fmla="*/ 2586495 w 2905012"/>
                <a:gd name="connsiteY22" fmla="*/ 1078131 h 2905012"/>
                <a:gd name="connsiteX23" fmla="*/ 2616181 w 2905012"/>
                <a:gd name="connsiteY23" fmla="*/ 1182468 h 2905012"/>
                <a:gd name="connsiteX24" fmla="*/ 2621126 w 2905012"/>
                <a:gd name="connsiteY24" fmla="*/ 1209611 h 2905012"/>
                <a:gd name="connsiteX25" fmla="*/ 2890957 w 2905012"/>
                <a:gd name="connsiteY25" fmla="*/ 1261036 h 2905012"/>
                <a:gd name="connsiteX26" fmla="*/ 2897513 w 2905012"/>
                <a:gd name="connsiteY26" fmla="*/ 1303996 h 2905012"/>
                <a:gd name="connsiteX27" fmla="*/ 2905012 w 2905012"/>
                <a:gd name="connsiteY27" fmla="*/ 1452506 h 2905012"/>
                <a:gd name="connsiteX28" fmla="*/ 2897513 w 2905012"/>
                <a:gd name="connsiteY28" fmla="*/ 1601016 h 2905012"/>
                <a:gd name="connsiteX29" fmla="*/ 2890957 w 2905012"/>
                <a:gd name="connsiteY29" fmla="*/ 1643977 h 2905012"/>
                <a:gd name="connsiteX30" fmla="*/ 2620440 w 2905012"/>
                <a:gd name="connsiteY30" fmla="*/ 1695533 h 2905012"/>
                <a:gd name="connsiteX31" fmla="*/ 2604008 w 2905012"/>
                <a:gd name="connsiteY31" fmla="*/ 1769614 h 2905012"/>
                <a:gd name="connsiteX32" fmla="*/ 2585396 w 2905012"/>
                <a:gd name="connsiteY32" fmla="*/ 1825933 h 2905012"/>
                <a:gd name="connsiteX33" fmla="*/ 2794944 w 2905012"/>
                <a:gd name="connsiteY33" fmla="*/ 2006748 h 2905012"/>
                <a:gd name="connsiteX34" fmla="*/ 2790867 w 2905012"/>
                <a:gd name="connsiteY34" fmla="*/ 2017887 h 2905012"/>
                <a:gd name="connsiteX35" fmla="*/ 2656947 w 2905012"/>
                <a:gd name="connsiteY35" fmla="*/ 2264616 h 2905012"/>
                <a:gd name="connsiteX36" fmla="*/ 2602428 w 2905012"/>
                <a:gd name="connsiteY36" fmla="*/ 2337523 h 2905012"/>
                <a:gd name="connsiteX37" fmla="*/ 2342811 w 2905012"/>
                <a:gd name="connsiteY37" fmla="*/ 2247065 h 2905012"/>
                <a:gd name="connsiteX38" fmla="*/ 2313875 w 2905012"/>
                <a:gd name="connsiteY38" fmla="*/ 2280215 h 2905012"/>
                <a:gd name="connsiteX39" fmla="*/ 2247174 w 2905012"/>
                <a:gd name="connsiteY39" fmla="*/ 2343123 h 2905012"/>
                <a:gd name="connsiteX40" fmla="*/ 2337523 w 2905012"/>
                <a:gd name="connsiteY40" fmla="*/ 2602428 h 2905012"/>
                <a:gd name="connsiteX41" fmla="*/ 2264616 w 2905012"/>
                <a:gd name="connsiteY41" fmla="*/ 2656947 h 2905012"/>
                <a:gd name="connsiteX42" fmla="*/ 2017887 w 2905012"/>
                <a:gd name="connsiteY42" fmla="*/ 2790867 h 2905012"/>
                <a:gd name="connsiteX43" fmla="*/ 2006748 w 2905012"/>
                <a:gd name="connsiteY43" fmla="*/ 2794944 h 2905012"/>
                <a:gd name="connsiteX44" fmla="*/ 1826880 w 2905012"/>
                <a:gd name="connsiteY44" fmla="*/ 2586493 h 2905012"/>
                <a:gd name="connsiteX45" fmla="*/ 1722544 w 2905012"/>
                <a:gd name="connsiteY45" fmla="*/ 2616179 h 2905012"/>
                <a:gd name="connsiteX46" fmla="*/ 1695403 w 2905012"/>
                <a:gd name="connsiteY46" fmla="*/ 2621123 h 2905012"/>
                <a:gd name="connsiteX47" fmla="*/ 1643977 w 2905012"/>
                <a:gd name="connsiteY47" fmla="*/ 2890957 h 2905012"/>
                <a:gd name="connsiteX48" fmla="*/ 1601017 w 2905012"/>
                <a:gd name="connsiteY48" fmla="*/ 2897513 h 2905012"/>
                <a:gd name="connsiteX49" fmla="*/ 1452506 w 2905012"/>
                <a:gd name="connsiteY49" fmla="*/ 2905012 h 2905012"/>
                <a:gd name="connsiteX50" fmla="*/ 1303996 w 2905012"/>
                <a:gd name="connsiteY50" fmla="*/ 2897513 h 2905012"/>
                <a:gd name="connsiteX51" fmla="*/ 1261036 w 2905012"/>
                <a:gd name="connsiteY51" fmla="*/ 2890957 h 2905012"/>
                <a:gd name="connsiteX52" fmla="*/ 1209479 w 2905012"/>
                <a:gd name="connsiteY52" fmla="*/ 2620437 h 2905012"/>
                <a:gd name="connsiteX53" fmla="*/ 1135396 w 2905012"/>
                <a:gd name="connsiteY53" fmla="*/ 2604005 h 2905012"/>
                <a:gd name="connsiteX54" fmla="*/ 1079081 w 2905012"/>
                <a:gd name="connsiteY54" fmla="*/ 2585394 h 2905012"/>
                <a:gd name="connsiteX55" fmla="*/ 898265 w 2905012"/>
                <a:gd name="connsiteY55" fmla="*/ 2794944 h 2905012"/>
                <a:gd name="connsiteX56" fmla="*/ 887125 w 2905012"/>
                <a:gd name="connsiteY56" fmla="*/ 2790867 h 2905012"/>
                <a:gd name="connsiteX57" fmla="*/ 640396 w 2905012"/>
                <a:gd name="connsiteY57" fmla="*/ 2656947 h 2905012"/>
                <a:gd name="connsiteX58" fmla="*/ 567489 w 2905012"/>
                <a:gd name="connsiteY58" fmla="*/ 2602428 h 2905012"/>
                <a:gd name="connsiteX59" fmla="*/ 657947 w 2905012"/>
                <a:gd name="connsiteY59" fmla="*/ 2342810 h 2905012"/>
                <a:gd name="connsiteX60" fmla="*/ 624796 w 2905012"/>
                <a:gd name="connsiteY60" fmla="*/ 2313872 h 2905012"/>
                <a:gd name="connsiteX61" fmla="*/ 561890 w 2905012"/>
                <a:gd name="connsiteY61" fmla="*/ 2247174 h 2905012"/>
                <a:gd name="connsiteX62" fmla="*/ 302584 w 2905012"/>
                <a:gd name="connsiteY62" fmla="*/ 2337523 h 2905012"/>
                <a:gd name="connsiteX63" fmla="*/ 248066 w 2905012"/>
                <a:gd name="connsiteY63" fmla="*/ 2264616 h 2905012"/>
                <a:gd name="connsiteX64" fmla="*/ 114145 w 2905012"/>
                <a:gd name="connsiteY64" fmla="*/ 2017887 h 2905012"/>
                <a:gd name="connsiteX65" fmla="*/ 110068 w 2905012"/>
                <a:gd name="connsiteY65" fmla="*/ 2006748 h 2905012"/>
                <a:gd name="connsiteX66" fmla="*/ 318519 w 2905012"/>
                <a:gd name="connsiteY66" fmla="*/ 1826880 h 2905012"/>
                <a:gd name="connsiteX67" fmla="*/ 288831 w 2905012"/>
                <a:gd name="connsiteY67" fmla="*/ 1722541 h 2905012"/>
                <a:gd name="connsiteX68" fmla="*/ 283887 w 2905012"/>
                <a:gd name="connsiteY68" fmla="*/ 1695402 h 2905012"/>
                <a:gd name="connsiteX69" fmla="*/ 14056 w 2905012"/>
                <a:gd name="connsiteY69" fmla="*/ 1643977 h 2905012"/>
                <a:gd name="connsiteX70" fmla="*/ 7499 w 2905012"/>
                <a:gd name="connsiteY70" fmla="*/ 1601016 h 2905012"/>
                <a:gd name="connsiteX71" fmla="*/ 0 w 2905012"/>
                <a:gd name="connsiteY71" fmla="*/ 1452506 h 2905012"/>
                <a:gd name="connsiteX72" fmla="*/ 7499 w 2905012"/>
                <a:gd name="connsiteY72" fmla="*/ 1303996 h 2905012"/>
                <a:gd name="connsiteX73" fmla="*/ 14056 w 2905012"/>
                <a:gd name="connsiteY73" fmla="*/ 1261036 h 2905012"/>
                <a:gd name="connsiteX74" fmla="*/ 284572 w 2905012"/>
                <a:gd name="connsiteY74" fmla="*/ 1209480 h 2905012"/>
                <a:gd name="connsiteX75" fmla="*/ 301005 w 2905012"/>
                <a:gd name="connsiteY75" fmla="*/ 1135394 h 2905012"/>
                <a:gd name="connsiteX76" fmla="*/ 319616 w 2905012"/>
                <a:gd name="connsiteY76" fmla="*/ 1079079 h 2905012"/>
                <a:gd name="connsiteX77" fmla="*/ 110068 w 2905012"/>
                <a:gd name="connsiteY77" fmla="*/ 898264 h 2905012"/>
                <a:gd name="connsiteX78" fmla="*/ 114145 w 2905012"/>
                <a:gd name="connsiteY78" fmla="*/ 887125 h 2905012"/>
                <a:gd name="connsiteX79" fmla="*/ 248066 w 2905012"/>
                <a:gd name="connsiteY79" fmla="*/ 640396 h 2905012"/>
                <a:gd name="connsiteX80" fmla="*/ 302584 w 2905012"/>
                <a:gd name="connsiteY80" fmla="*/ 567489 h 2905012"/>
                <a:gd name="connsiteX81" fmla="*/ 562199 w 2905012"/>
                <a:gd name="connsiteY81" fmla="*/ 657946 h 2905012"/>
                <a:gd name="connsiteX82" fmla="*/ 591138 w 2905012"/>
                <a:gd name="connsiteY82" fmla="*/ 624794 h 2905012"/>
                <a:gd name="connsiteX83" fmla="*/ 657838 w 2905012"/>
                <a:gd name="connsiteY83" fmla="*/ 561888 h 2905012"/>
                <a:gd name="connsiteX84" fmla="*/ 567489 w 2905012"/>
                <a:gd name="connsiteY84" fmla="*/ 302584 h 2905012"/>
                <a:gd name="connsiteX85" fmla="*/ 640396 w 2905012"/>
                <a:gd name="connsiteY85" fmla="*/ 248065 h 2905012"/>
                <a:gd name="connsiteX86" fmla="*/ 887125 w 2905012"/>
                <a:gd name="connsiteY86" fmla="*/ 114145 h 2905012"/>
                <a:gd name="connsiteX87" fmla="*/ 898265 w 2905012"/>
                <a:gd name="connsiteY87" fmla="*/ 110068 h 2905012"/>
                <a:gd name="connsiteX88" fmla="*/ 1078131 w 2905012"/>
                <a:gd name="connsiteY88" fmla="*/ 318516 h 2905012"/>
                <a:gd name="connsiteX89" fmla="*/ 1182469 w 2905012"/>
                <a:gd name="connsiteY89" fmla="*/ 288830 h 2905012"/>
                <a:gd name="connsiteX90" fmla="*/ 1209611 w 2905012"/>
                <a:gd name="connsiteY90" fmla="*/ 283886 h 2905012"/>
                <a:gd name="connsiteX91" fmla="*/ 1261036 w 2905012"/>
                <a:gd name="connsiteY91" fmla="*/ 14056 h 2905012"/>
                <a:gd name="connsiteX92" fmla="*/ 1303996 w 2905012"/>
                <a:gd name="connsiteY92" fmla="*/ 7499 h 2905012"/>
                <a:gd name="connsiteX93" fmla="*/ 1452506 w 2905012"/>
                <a:gd name="connsiteY93" fmla="*/ 0 h 2905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2905012" h="2905012">
                  <a:moveTo>
                    <a:pt x="1452506" y="376181"/>
                  </a:moveTo>
                  <a:cubicBezTo>
                    <a:pt x="858068" y="376181"/>
                    <a:pt x="376181" y="858068"/>
                    <a:pt x="376181" y="1452506"/>
                  </a:cubicBezTo>
                  <a:cubicBezTo>
                    <a:pt x="376181" y="2046944"/>
                    <a:pt x="858068" y="2528831"/>
                    <a:pt x="1452506" y="2528831"/>
                  </a:cubicBezTo>
                  <a:cubicBezTo>
                    <a:pt x="2046944" y="2528831"/>
                    <a:pt x="2528831" y="2046944"/>
                    <a:pt x="2528831" y="1452506"/>
                  </a:cubicBezTo>
                  <a:cubicBezTo>
                    <a:pt x="2528831" y="858068"/>
                    <a:pt x="2046944" y="376181"/>
                    <a:pt x="1452506" y="376181"/>
                  </a:cubicBezTo>
                  <a:close/>
                  <a:moveTo>
                    <a:pt x="1452506" y="0"/>
                  </a:moveTo>
                  <a:cubicBezTo>
                    <a:pt x="1502644" y="0"/>
                    <a:pt x="1552188" y="2540"/>
                    <a:pt x="1601017" y="7499"/>
                  </a:cubicBezTo>
                  <a:lnTo>
                    <a:pt x="1643977" y="14056"/>
                  </a:lnTo>
                  <a:lnTo>
                    <a:pt x="1695533" y="284571"/>
                  </a:lnTo>
                  <a:lnTo>
                    <a:pt x="1769616" y="301003"/>
                  </a:lnTo>
                  <a:lnTo>
                    <a:pt x="1825934" y="319615"/>
                  </a:lnTo>
                  <a:lnTo>
                    <a:pt x="2006748" y="110068"/>
                  </a:lnTo>
                  <a:lnTo>
                    <a:pt x="2017887" y="114145"/>
                  </a:lnTo>
                  <a:cubicBezTo>
                    <a:pt x="2104775" y="150896"/>
                    <a:pt x="2187342" y="195860"/>
                    <a:pt x="2264616" y="248065"/>
                  </a:cubicBezTo>
                  <a:lnTo>
                    <a:pt x="2337523" y="302584"/>
                  </a:lnTo>
                  <a:lnTo>
                    <a:pt x="2247066" y="562199"/>
                  </a:lnTo>
                  <a:lnTo>
                    <a:pt x="2280217" y="591137"/>
                  </a:lnTo>
                  <a:lnTo>
                    <a:pt x="2343125" y="657838"/>
                  </a:lnTo>
                  <a:lnTo>
                    <a:pt x="2602428" y="567489"/>
                  </a:lnTo>
                  <a:lnTo>
                    <a:pt x="2656947" y="640396"/>
                  </a:lnTo>
                  <a:cubicBezTo>
                    <a:pt x="2709152" y="717670"/>
                    <a:pt x="2754117" y="800238"/>
                    <a:pt x="2790867" y="887125"/>
                  </a:cubicBezTo>
                  <a:lnTo>
                    <a:pt x="2794944" y="898265"/>
                  </a:lnTo>
                  <a:lnTo>
                    <a:pt x="2586495" y="1078131"/>
                  </a:lnTo>
                  <a:lnTo>
                    <a:pt x="2616181" y="1182468"/>
                  </a:lnTo>
                  <a:lnTo>
                    <a:pt x="2621126" y="1209611"/>
                  </a:lnTo>
                  <a:lnTo>
                    <a:pt x="2890957" y="1261036"/>
                  </a:lnTo>
                  <a:lnTo>
                    <a:pt x="2897513" y="1303996"/>
                  </a:lnTo>
                  <a:cubicBezTo>
                    <a:pt x="2902472" y="1352825"/>
                    <a:pt x="2905012" y="1402369"/>
                    <a:pt x="2905012" y="1452506"/>
                  </a:cubicBezTo>
                  <a:cubicBezTo>
                    <a:pt x="2905012" y="1502643"/>
                    <a:pt x="2902472" y="1552187"/>
                    <a:pt x="2897513" y="1601016"/>
                  </a:cubicBezTo>
                  <a:lnTo>
                    <a:pt x="2890957" y="1643977"/>
                  </a:lnTo>
                  <a:lnTo>
                    <a:pt x="2620440" y="1695533"/>
                  </a:lnTo>
                  <a:lnTo>
                    <a:pt x="2604008" y="1769614"/>
                  </a:lnTo>
                  <a:lnTo>
                    <a:pt x="2585396" y="1825933"/>
                  </a:lnTo>
                  <a:lnTo>
                    <a:pt x="2794944" y="2006748"/>
                  </a:lnTo>
                  <a:lnTo>
                    <a:pt x="2790867" y="2017887"/>
                  </a:lnTo>
                  <a:cubicBezTo>
                    <a:pt x="2754117" y="2104775"/>
                    <a:pt x="2709152" y="2187342"/>
                    <a:pt x="2656947" y="2264616"/>
                  </a:cubicBezTo>
                  <a:lnTo>
                    <a:pt x="2602428" y="2337523"/>
                  </a:lnTo>
                  <a:lnTo>
                    <a:pt x="2342811" y="2247065"/>
                  </a:lnTo>
                  <a:lnTo>
                    <a:pt x="2313875" y="2280215"/>
                  </a:lnTo>
                  <a:lnTo>
                    <a:pt x="2247174" y="2343123"/>
                  </a:lnTo>
                  <a:lnTo>
                    <a:pt x="2337523" y="2602428"/>
                  </a:lnTo>
                  <a:lnTo>
                    <a:pt x="2264616" y="2656947"/>
                  </a:lnTo>
                  <a:cubicBezTo>
                    <a:pt x="2187342" y="2709152"/>
                    <a:pt x="2104775" y="2754117"/>
                    <a:pt x="2017887" y="2790867"/>
                  </a:cubicBezTo>
                  <a:lnTo>
                    <a:pt x="2006748" y="2794944"/>
                  </a:lnTo>
                  <a:lnTo>
                    <a:pt x="1826880" y="2586493"/>
                  </a:lnTo>
                  <a:lnTo>
                    <a:pt x="1722544" y="2616179"/>
                  </a:lnTo>
                  <a:lnTo>
                    <a:pt x="1695403" y="2621123"/>
                  </a:lnTo>
                  <a:lnTo>
                    <a:pt x="1643977" y="2890957"/>
                  </a:lnTo>
                  <a:lnTo>
                    <a:pt x="1601017" y="2897513"/>
                  </a:lnTo>
                  <a:cubicBezTo>
                    <a:pt x="1552188" y="2902472"/>
                    <a:pt x="1502644" y="2905012"/>
                    <a:pt x="1452506" y="2905012"/>
                  </a:cubicBezTo>
                  <a:cubicBezTo>
                    <a:pt x="1402369" y="2905012"/>
                    <a:pt x="1352825" y="2902472"/>
                    <a:pt x="1303996" y="2897513"/>
                  </a:cubicBezTo>
                  <a:lnTo>
                    <a:pt x="1261036" y="2890957"/>
                  </a:lnTo>
                  <a:lnTo>
                    <a:pt x="1209479" y="2620437"/>
                  </a:lnTo>
                  <a:lnTo>
                    <a:pt x="1135396" y="2604005"/>
                  </a:lnTo>
                  <a:lnTo>
                    <a:pt x="1079081" y="2585394"/>
                  </a:lnTo>
                  <a:lnTo>
                    <a:pt x="898265" y="2794944"/>
                  </a:lnTo>
                  <a:lnTo>
                    <a:pt x="887125" y="2790867"/>
                  </a:lnTo>
                  <a:cubicBezTo>
                    <a:pt x="800238" y="2754117"/>
                    <a:pt x="717670" y="2709152"/>
                    <a:pt x="640396" y="2656947"/>
                  </a:cubicBezTo>
                  <a:lnTo>
                    <a:pt x="567489" y="2602428"/>
                  </a:lnTo>
                  <a:lnTo>
                    <a:pt x="657947" y="2342810"/>
                  </a:lnTo>
                  <a:lnTo>
                    <a:pt x="624796" y="2313872"/>
                  </a:lnTo>
                  <a:lnTo>
                    <a:pt x="561890" y="2247174"/>
                  </a:lnTo>
                  <a:lnTo>
                    <a:pt x="302584" y="2337523"/>
                  </a:lnTo>
                  <a:lnTo>
                    <a:pt x="248066" y="2264616"/>
                  </a:lnTo>
                  <a:cubicBezTo>
                    <a:pt x="195860" y="2187342"/>
                    <a:pt x="150896" y="2104775"/>
                    <a:pt x="114145" y="2017887"/>
                  </a:cubicBezTo>
                  <a:lnTo>
                    <a:pt x="110068" y="2006748"/>
                  </a:lnTo>
                  <a:lnTo>
                    <a:pt x="318519" y="1826880"/>
                  </a:lnTo>
                  <a:lnTo>
                    <a:pt x="288831" y="1722541"/>
                  </a:lnTo>
                  <a:lnTo>
                    <a:pt x="283887" y="1695402"/>
                  </a:lnTo>
                  <a:lnTo>
                    <a:pt x="14056" y="1643977"/>
                  </a:lnTo>
                  <a:lnTo>
                    <a:pt x="7499" y="1601016"/>
                  </a:lnTo>
                  <a:cubicBezTo>
                    <a:pt x="2541" y="1552187"/>
                    <a:pt x="0" y="1502643"/>
                    <a:pt x="0" y="1452506"/>
                  </a:cubicBezTo>
                  <a:cubicBezTo>
                    <a:pt x="0" y="1402369"/>
                    <a:pt x="2541" y="1352825"/>
                    <a:pt x="7499" y="1303996"/>
                  </a:cubicBezTo>
                  <a:lnTo>
                    <a:pt x="14056" y="1261036"/>
                  </a:lnTo>
                  <a:lnTo>
                    <a:pt x="284572" y="1209480"/>
                  </a:lnTo>
                  <a:lnTo>
                    <a:pt x="301005" y="1135394"/>
                  </a:lnTo>
                  <a:lnTo>
                    <a:pt x="319616" y="1079079"/>
                  </a:lnTo>
                  <a:lnTo>
                    <a:pt x="110068" y="898264"/>
                  </a:lnTo>
                  <a:lnTo>
                    <a:pt x="114145" y="887125"/>
                  </a:lnTo>
                  <a:cubicBezTo>
                    <a:pt x="150896" y="800238"/>
                    <a:pt x="195860" y="717670"/>
                    <a:pt x="248066" y="640396"/>
                  </a:cubicBezTo>
                  <a:lnTo>
                    <a:pt x="302584" y="567489"/>
                  </a:lnTo>
                  <a:lnTo>
                    <a:pt x="562199" y="657946"/>
                  </a:lnTo>
                  <a:lnTo>
                    <a:pt x="591138" y="624794"/>
                  </a:lnTo>
                  <a:lnTo>
                    <a:pt x="657838" y="561888"/>
                  </a:lnTo>
                  <a:lnTo>
                    <a:pt x="567489" y="302584"/>
                  </a:lnTo>
                  <a:lnTo>
                    <a:pt x="640396" y="248065"/>
                  </a:lnTo>
                  <a:cubicBezTo>
                    <a:pt x="717670" y="195860"/>
                    <a:pt x="800238" y="150896"/>
                    <a:pt x="887125" y="114145"/>
                  </a:cubicBezTo>
                  <a:lnTo>
                    <a:pt x="898265" y="110068"/>
                  </a:lnTo>
                  <a:lnTo>
                    <a:pt x="1078131" y="318516"/>
                  </a:lnTo>
                  <a:lnTo>
                    <a:pt x="1182469" y="288830"/>
                  </a:lnTo>
                  <a:lnTo>
                    <a:pt x="1209611" y="283886"/>
                  </a:lnTo>
                  <a:lnTo>
                    <a:pt x="1261036" y="14056"/>
                  </a:lnTo>
                  <a:lnTo>
                    <a:pt x="1303996" y="7499"/>
                  </a:lnTo>
                  <a:cubicBezTo>
                    <a:pt x="1352825" y="2540"/>
                    <a:pt x="1402369" y="0"/>
                    <a:pt x="1452506" y="0"/>
                  </a:cubicBez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38" name="椭圆 37"/>
            <p:cNvSpPr/>
            <p:nvPr/>
          </p:nvSpPr>
          <p:spPr>
            <a:xfrm>
              <a:off x="4710168" y="2738381"/>
              <a:ext cx="2152649" cy="2152650"/>
            </a:xfrm>
            <a:prstGeom prst="ellipse">
              <a:avLst/>
            </a:prstGeom>
            <a:grpFill/>
            <a:ln w="19050">
              <a:gradFill>
                <a:gsLst>
                  <a:gs pos="100000">
                    <a:schemeClr val="accent1">
                      <a:lumMod val="5000"/>
                      <a:lumOff val="95000"/>
                    </a:schemeClr>
                  </a:gs>
                  <a:gs pos="0">
                    <a:srgbClr val="EEEEEE"/>
                  </a:gs>
                </a:gsLst>
                <a:lin ang="27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39" name="椭圆 38"/>
            <p:cNvSpPr/>
            <p:nvPr/>
          </p:nvSpPr>
          <p:spPr>
            <a:xfrm>
              <a:off x="4710169" y="2738382"/>
              <a:ext cx="2152650" cy="2152648"/>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grpSp>
    </p:spTree>
    <p:extLst>
      <p:ext uri="{BB962C8B-B14F-4D97-AF65-F5344CB8AC3E}">
        <p14:creationId xmlns:p14="http://schemas.microsoft.com/office/powerpoint/2010/main" val="708477984"/>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400" fill="hold"/>
                                        <p:tgtEl>
                                          <p:spTgt spid="8"/>
                                        </p:tgtEl>
                                        <p:attrNameLst>
                                          <p:attrName>ppt_x</p:attrName>
                                        </p:attrNameLst>
                                      </p:cBhvr>
                                      <p:tavLst>
                                        <p:tav tm="0">
                                          <p:val>
                                            <p:strVal val="#ppt_x"/>
                                          </p:val>
                                        </p:tav>
                                        <p:tav tm="100000">
                                          <p:val>
                                            <p:strVal val="#ppt_x"/>
                                          </p:val>
                                        </p:tav>
                                      </p:tavLst>
                                    </p:anim>
                                    <p:anim calcmode="lin" valueType="num">
                                      <p:cBhvr additive="base">
                                        <p:cTn id="8" dur="40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400" fill="hold"/>
                                        <p:tgtEl>
                                          <p:spTgt spid="5"/>
                                        </p:tgtEl>
                                        <p:attrNameLst>
                                          <p:attrName>ppt_x</p:attrName>
                                        </p:attrNameLst>
                                      </p:cBhvr>
                                      <p:tavLst>
                                        <p:tav tm="0">
                                          <p:val>
                                            <p:strVal val="#ppt_x"/>
                                          </p:val>
                                        </p:tav>
                                        <p:tav tm="100000">
                                          <p:val>
                                            <p:strVal val="#ppt_x"/>
                                          </p:val>
                                        </p:tav>
                                      </p:tavLst>
                                    </p:anim>
                                    <p:anim calcmode="lin" valueType="num">
                                      <p:cBhvr additive="base">
                                        <p:cTn id="12" dur="400" fill="hold"/>
                                        <p:tgtEl>
                                          <p:spTgt spid="5"/>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400" fill="hold"/>
                                        <p:tgtEl>
                                          <p:spTgt spid="6"/>
                                        </p:tgtEl>
                                        <p:attrNameLst>
                                          <p:attrName>ppt_x</p:attrName>
                                        </p:attrNameLst>
                                      </p:cBhvr>
                                      <p:tavLst>
                                        <p:tav tm="0">
                                          <p:val>
                                            <p:strVal val="#ppt_x"/>
                                          </p:val>
                                        </p:tav>
                                        <p:tav tm="100000">
                                          <p:val>
                                            <p:strVal val="#ppt_x"/>
                                          </p:val>
                                        </p:tav>
                                      </p:tavLst>
                                    </p:anim>
                                    <p:anim calcmode="lin" valueType="num">
                                      <p:cBhvr additive="base">
                                        <p:cTn id="16" dur="400" fill="hold"/>
                                        <p:tgtEl>
                                          <p:spTgt spid="6"/>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400" fill="hold"/>
                                        <p:tgtEl>
                                          <p:spTgt spid="7"/>
                                        </p:tgtEl>
                                        <p:attrNameLst>
                                          <p:attrName>ppt_x</p:attrName>
                                        </p:attrNameLst>
                                      </p:cBhvr>
                                      <p:tavLst>
                                        <p:tav tm="0">
                                          <p:val>
                                            <p:strVal val="#ppt_x"/>
                                          </p:val>
                                        </p:tav>
                                        <p:tav tm="100000">
                                          <p:val>
                                            <p:strVal val="#ppt_x"/>
                                          </p:val>
                                        </p:tav>
                                      </p:tavLst>
                                    </p:anim>
                                    <p:anim calcmode="lin" valueType="num">
                                      <p:cBhvr additive="base">
                                        <p:cTn id="20" dur="400" fill="hold"/>
                                        <p:tgtEl>
                                          <p:spTgt spid="7"/>
                                        </p:tgtEl>
                                        <p:attrNameLst>
                                          <p:attrName>ppt_y</p:attrName>
                                        </p:attrNameLst>
                                      </p:cBhvr>
                                      <p:tavLst>
                                        <p:tav tm="0">
                                          <p:val>
                                            <p:strVal val="0-#ppt_h/2"/>
                                          </p:val>
                                        </p:tav>
                                        <p:tav tm="100000">
                                          <p:val>
                                            <p:strVal val="#ppt_y"/>
                                          </p:val>
                                        </p:tav>
                                      </p:tavLst>
                                    </p:anim>
                                  </p:childTnLst>
                                </p:cTn>
                              </p:par>
                              <p:par>
                                <p:cTn id="21" presetID="2" presetClass="entr" presetSubtype="1" fill="hold" nodeType="with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400" fill="hold"/>
                                        <p:tgtEl>
                                          <p:spTgt spid="9"/>
                                        </p:tgtEl>
                                        <p:attrNameLst>
                                          <p:attrName>ppt_x</p:attrName>
                                        </p:attrNameLst>
                                      </p:cBhvr>
                                      <p:tavLst>
                                        <p:tav tm="0">
                                          <p:val>
                                            <p:strVal val="#ppt_x"/>
                                          </p:val>
                                        </p:tav>
                                        <p:tav tm="100000">
                                          <p:val>
                                            <p:strVal val="#ppt_x"/>
                                          </p:val>
                                        </p:tav>
                                      </p:tavLst>
                                    </p:anim>
                                    <p:anim calcmode="lin" valueType="num">
                                      <p:cBhvr additive="base">
                                        <p:cTn id="24" dur="400" fill="hold"/>
                                        <p:tgtEl>
                                          <p:spTgt spid="9"/>
                                        </p:tgtEl>
                                        <p:attrNameLst>
                                          <p:attrName>ppt_y</p:attrName>
                                        </p:attrNameLst>
                                      </p:cBhvr>
                                      <p:tavLst>
                                        <p:tav tm="0">
                                          <p:val>
                                            <p:strVal val="0-#ppt_h/2"/>
                                          </p:val>
                                        </p:tav>
                                        <p:tav tm="100000">
                                          <p:val>
                                            <p:strVal val="#ppt_y"/>
                                          </p:val>
                                        </p:tav>
                                      </p:tavLst>
                                    </p:anim>
                                  </p:childTnLst>
                                </p:cTn>
                              </p:par>
                              <p:par>
                                <p:cTn id="25" presetID="2" presetClass="entr" presetSubtype="1"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400" fill="hold"/>
                                        <p:tgtEl>
                                          <p:spTgt spid="13"/>
                                        </p:tgtEl>
                                        <p:attrNameLst>
                                          <p:attrName>ppt_x</p:attrName>
                                        </p:attrNameLst>
                                      </p:cBhvr>
                                      <p:tavLst>
                                        <p:tav tm="0">
                                          <p:val>
                                            <p:strVal val="#ppt_x"/>
                                          </p:val>
                                        </p:tav>
                                        <p:tav tm="100000">
                                          <p:val>
                                            <p:strVal val="#ppt_x"/>
                                          </p:val>
                                        </p:tav>
                                      </p:tavLst>
                                    </p:anim>
                                    <p:anim calcmode="lin" valueType="num">
                                      <p:cBhvr additive="base">
                                        <p:cTn id="28" dur="400" fill="hold"/>
                                        <p:tgtEl>
                                          <p:spTgt spid="13"/>
                                        </p:tgtEl>
                                        <p:attrNameLst>
                                          <p:attrName>ppt_y</p:attrName>
                                        </p:attrNameLst>
                                      </p:cBhvr>
                                      <p:tavLst>
                                        <p:tav tm="0">
                                          <p:val>
                                            <p:strVal val="0-#ppt_h/2"/>
                                          </p:val>
                                        </p:tav>
                                        <p:tav tm="100000">
                                          <p:val>
                                            <p:strVal val="#ppt_y"/>
                                          </p:val>
                                        </p:tav>
                                      </p:tavLst>
                                    </p:anim>
                                  </p:childTnLst>
                                </p:cTn>
                              </p:par>
                              <p:par>
                                <p:cTn id="29" presetID="2" presetClass="entr" presetSubtype="1" fill="hold" nodeType="withEffect">
                                  <p:stCondLst>
                                    <p:cond delay="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400" fill="hold"/>
                                        <p:tgtEl>
                                          <p:spTgt spid="17"/>
                                        </p:tgtEl>
                                        <p:attrNameLst>
                                          <p:attrName>ppt_x</p:attrName>
                                        </p:attrNameLst>
                                      </p:cBhvr>
                                      <p:tavLst>
                                        <p:tav tm="0">
                                          <p:val>
                                            <p:strVal val="#ppt_x"/>
                                          </p:val>
                                        </p:tav>
                                        <p:tav tm="100000">
                                          <p:val>
                                            <p:strVal val="#ppt_x"/>
                                          </p:val>
                                        </p:tav>
                                      </p:tavLst>
                                    </p:anim>
                                    <p:anim calcmode="lin" valueType="num">
                                      <p:cBhvr additive="base">
                                        <p:cTn id="32" dur="400" fill="hold"/>
                                        <p:tgtEl>
                                          <p:spTgt spid="17"/>
                                        </p:tgtEl>
                                        <p:attrNameLst>
                                          <p:attrName>ppt_y</p:attrName>
                                        </p:attrNameLst>
                                      </p:cBhvr>
                                      <p:tavLst>
                                        <p:tav tm="0">
                                          <p:val>
                                            <p:strVal val="0-#ppt_h/2"/>
                                          </p:val>
                                        </p:tav>
                                        <p:tav tm="100000">
                                          <p:val>
                                            <p:strVal val="#ppt_y"/>
                                          </p:val>
                                        </p:tav>
                                      </p:tavLst>
                                    </p:anim>
                                  </p:childTnLst>
                                </p:cTn>
                              </p:par>
                              <p:par>
                                <p:cTn id="33" presetID="2" presetClass="entr" presetSubtype="1"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400" fill="hold"/>
                                        <p:tgtEl>
                                          <p:spTgt spid="21"/>
                                        </p:tgtEl>
                                        <p:attrNameLst>
                                          <p:attrName>ppt_x</p:attrName>
                                        </p:attrNameLst>
                                      </p:cBhvr>
                                      <p:tavLst>
                                        <p:tav tm="0">
                                          <p:val>
                                            <p:strVal val="#ppt_x"/>
                                          </p:val>
                                        </p:tav>
                                        <p:tav tm="100000">
                                          <p:val>
                                            <p:strVal val="#ppt_x"/>
                                          </p:val>
                                        </p:tav>
                                      </p:tavLst>
                                    </p:anim>
                                    <p:anim calcmode="lin" valueType="num">
                                      <p:cBhvr additive="base">
                                        <p:cTn id="36" dur="400" fill="hold"/>
                                        <p:tgtEl>
                                          <p:spTgt spid="21"/>
                                        </p:tgtEl>
                                        <p:attrNameLst>
                                          <p:attrName>ppt_y</p:attrName>
                                        </p:attrNameLst>
                                      </p:cBhvr>
                                      <p:tavLst>
                                        <p:tav tm="0">
                                          <p:val>
                                            <p:strVal val="0-#ppt_h/2"/>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fade">
                                      <p:cBhvr>
                                        <p:cTn id="39" dur="400"/>
                                        <p:tgtEl>
                                          <p:spTgt spid="12"/>
                                        </p:tgtEl>
                                      </p:cBhvr>
                                    </p:animEffect>
                                    <p:anim calcmode="lin" valueType="num">
                                      <p:cBhvr>
                                        <p:cTn id="40" dur="400" fill="hold"/>
                                        <p:tgtEl>
                                          <p:spTgt spid="12"/>
                                        </p:tgtEl>
                                        <p:attrNameLst>
                                          <p:attrName>ppt_x</p:attrName>
                                        </p:attrNameLst>
                                      </p:cBhvr>
                                      <p:tavLst>
                                        <p:tav tm="0">
                                          <p:val>
                                            <p:strVal val="#ppt_x"/>
                                          </p:val>
                                        </p:tav>
                                        <p:tav tm="100000">
                                          <p:val>
                                            <p:strVal val="#ppt_x"/>
                                          </p:val>
                                        </p:tav>
                                      </p:tavLst>
                                    </p:anim>
                                    <p:anim calcmode="lin" valueType="num">
                                      <p:cBhvr>
                                        <p:cTn id="41" dur="400" fill="hold"/>
                                        <p:tgtEl>
                                          <p:spTgt spid="12"/>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fade">
                                      <p:cBhvr>
                                        <p:cTn id="44" dur="400"/>
                                        <p:tgtEl>
                                          <p:spTgt spid="16"/>
                                        </p:tgtEl>
                                      </p:cBhvr>
                                    </p:animEffect>
                                    <p:anim calcmode="lin" valueType="num">
                                      <p:cBhvr>
                                        <p:cTn id="45" dur="400" fill="hold"/>
                                        <p:tgtEl>
                                          <p:spTgt spid="16"/>
                                        </p:tgtEl>
                                        <p:attrNameLst>
                                          <p:attrName>ppt_x</p:attrName>
                                        </p:attrNameLst>
                                      </p:cBhvr>
                                      <p:tavLst>
                                        <p:tav tm="0">
                                          <p:val>
                                            <p:strVal val="#ppt_x"/>
                                          </p:val>
                                        </p:tav>
                                        <p:tav tm="100000">
                                          <p:val>
                                            <p:strVal val="#ppt_x"/>
                                          </p:val>
                                        </p:tav>
                                      </p:tavLst>
                                    </p:anim>
                                    <p:anim calcmode="lin" valueType="num">
                                      <p:cBhvr>
                                        <p:cTn id="46" dur="400" fill="hold"/>
                                        <p:tgtEl>
                                          <p:spTgt spid="16"/>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400"/>
                                        <p:tgtEl>
                                          <p:spTgt spid="20"/>
                                        </p:tgtEl>
                                      </p:cBhvr>
                                    </p:animEffect>
                                    <p:anim calcmode="lin" valueType="num">
                                      <p:cBhvr>
                                        <p:cTn id="50" dur="400" fill="hold"/>
                                        <p:tgtEl>
                                          <p:spTgt spid="20"/>
                                        </p:tgtEl>
                                        <p:attrNameLst>
                                          <p:attrName>ppt_x</p:attrName>
                                        </p:attrNameLst>
                                      </p:cBhvr>
                                      <p:tavLst>
                                        <p:tav tm="0">
                                          <p:val>
                                            <p:strVal val="#ppt_x"/>
                                          </p:val>
                                        </p:tav>
                                        <p:tav tm="100000">
                                          <p:val>
                                            <p:strVal val="#ppt_x"/>
                                          </p:val>
                                        </p:tav>
                                      </p:tavLst>
                                    </p:anim>
                                    <p:anim calcmode="lin" valueType="num">
                                      <p:cBhvr>
                                        <p:cTn id="51" dur="400" fill="hold"/>
                                        <p:tgtEl>
                                          <p:spTgt spid="20"/>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24"/>
                                        </p:tgtEl>
                                        <p:attrNameLst>
                                          <p:attrName>style.visibility</p:attrName>
                                        </p:attrNameLst>
                                      </p:cBhvr>
                                      <p:to>
                                        <p:strVal val="visible"/>
                                      </p:to>
                                    </p:set>
                                    <p:animEffect transition="in" filter="fade">
                                      <p:cBhvr>
                                        <p:cTn id="54" dur="400"/>
                                        <p:tgtEl>
                                          <p:spTgt spid="24"/>
                                        </p:tgtEl>
                                      </p:cBhvr>
                                    </p:animEffect>
                                    <p:anim calcmode="lin" valueType="num">
                                      <p:cBhvr>
                                        <p:cTn id="55" dur="400" fill="hold"/>
                                        <p:tgtEl>
                                          <p:spTgt spid="24"/>
                                        </p:tgtEl>
                                        <p:attrNameLst>
                                          <p:attrName>ppt_x</p:attrName>
                                        </p:attrNameLst>
                                      </p:cBhvr>
                                      <p:tavLst>
                                        <p:tav tm="0">
                                          <p:val>
                                            <p:strVal val="#ppt_x"/>
                                          </p:val>
                                        </p:tav>
                                        <p:tav tm="100000">
                                          <p:val>
                                            <p:strVal val="#ppt_x"/>
                                          </p:val>
                                        </p:tav>
                                      </p:tavLst>
                                    </p:anim>
                                    <p:anim calcmode="lin" valueType="num">
                                      <p:cBhvr>
                                        <p:cTn id="56" dur="400" fill="hold"/>
                                        <p:tgtEl>
                                          <p:spTgt spid="24"/>
                                        </p:tgtEl>
                                        <p:attrNameLst>
                                          <p:attrName>ppt_y</p:attrName>
                                        </p:attrNameLst>
                                      </p:cBhvr>
                                      <p:tavLst>
                                        <p:tav tm="0">
                                          <p:val>
                                            <p:strVal val="#ppt_y+.1"/>
                                          </p:val>
                                        </p:tav>
                                        <p:tav tm="100000">
                                          <p:val>
                                            <p:strVal val="#ppt_y"/>
                                          </p:val>
                                        </p:tav>
                                      </p:tavLst>
                                    </p:anim>
                                  </p:childTnLst>
                                </p:cTn>
                              </p:par>
                            </p:childTnLst>
                          </p:cTn>
                        </p:par>
                        <p:par>
                          <p:cTn id="57" fill="hold">
                            <p:stCondLst>
                              <p:cond delay="400"/>
                            </p:stCondLst>
                            <p:childTnLst>
                              <p:par>
                                <p:cTn id="58" presetID="22" presetClass="entr" presetSubtype="8" fill="hold" nodeType="afterEffect">
                                  <p:stCondLst>
                                    <p:cond delay="0"/>
                                  </p:stCondLst>
                                  <p:childTnLst>
                                    <p:set>
                                      <p:cBhvr>
                                        <p:cTn id="59" dur="1" fill="hold">
                                          <p:stCondLst>
                                            <p:cond delay="0"/>
                                          </p:stCondLst>
                                        </p:cTn>
                                        <p:tgtEl>
                                          <p:spTgt spid="27"/>
                                        </p:tgtEl>
                                        <p:attrNameLst>
                                          <p:attrName>style.visibility</p:attrName>
                                        </p:attrNameLst>
                                      </p:cBhvr>
                                      <p:to>
                                        <p:strVal val="visible"/>
                                      </p:to>
                                    </p:set>
                                    <p:animEffect transition="in" filter="wipe(left)">
                                      <p:cBhvr>
                                        <p:cTn id="60" dur="400"/>
                                        <p:tgtEl>
                                          <p:spTgt spid="27"/>
                                        </p:tgtEl>
                                      </p:cBhvr>
                                    </p:animEffect>
                                  </p:childTnLst>
                                </p:cTn>
                              </p:par>
                            </p:childTnLst>
                          </p:cTn>
                        </p:par>
                        <p:par>
                          <p:cTn id="61" fill="hold">
                            <p:stCondLst>
                              <p:cond delay="800"/>
                            </p:stCondLst>
                            <p:childTnLst>
                              <p:par>
                                <p:cTn id="62" presetID="56" presetClass="entr" presetSubtype="0" fill="hold" grpId="0" nodeType="afterEffect">
                                  <p:stCondLst>
                                    <p:cond delay="0"/>
                                  </p:stCondLst>
                                  <p:iterate type="lt">
                                    <p:tmPct val="10000"/>
                                  </p:iterate>
                                  <p:childTnLst>
                                    <p:set>
                                      <p:cBhvr>
                                        <p:cTn id="63" dur="1" fill="hold">
                                          <p:stCondLst>
                                            <p:cond delay="0"/>
                                          </p:stCondLst>
                                        </p:cTn>
                                        <p:tgtEl>
                                          <p:spTgt spid="25"/>
                                        </p:tgtEl>
                                        <p:attrNameLst>
                                          <p:attrName>style.visibility</p:attrName>
                                        </p:attrNameLst>
                                      </p:cBhvr>
                                      <p:to>
                                        <p:strVal val="visible"/>
                                      </p:to>
                                    </p:set>
                                    <p:anim by="(-#ppt_w*2)" calcmode="lin" valueType="num">
                                      <p:cBhvr rctx="PPT">
                                        <p:cTn id="64" dur="200" autoRev="1" fill="hold">
                                          <p:stCondLst>
                                            <p:cond delay="0"/>
                                          </p:stCondLst>
                                        </p:cTn>
                                        <p:tgtEl>
                                          <p:spTgt spid="25"/>
                                        </p:tgtEl>
                                        <p:attrNameLst>
                                          <p:attrName>ppt_w</p:attrName>
                                        </p:attrNameLst>
                                      </p:cBhvr>
                                    </p:anim>
                                    <p:anim by="(#ppt_w*0.50)" calcmode="lin" valueType="num">
                                      <p:cBhvr>
                                        <p:cTn id="65" dur="200" decel="50000" autoRev="1" fill="hold">
                                          <p:stCondLst>
                                            <p:cond delay="0"/>
                                          </p:stCondLst>
                                        </p:cTn>
                                        <p:tgtEl>
                                          <p:spTgt spid="25"/>
                                        </p:tgtEl>
                                        <p:attrNameLst>
                                          <p:attrName>ppt_x</p:attrName>
                                        </p:attrNameLst>
                                      </p:cBhvr>
                                    </p:anim>
                                    <p:anim from="(-#ppt_h/2)" to="(#ppt_y)" calcmode="lin" valueType="num">
                                      <p:cBhvr>
                                        <p:cTn id="66" dur="400" fill="hold">
                                          <p:stCondLst>
                                            <p:cond delay="0"/>
                                          </p:stCondLst>
                                        </p:cTn>
                                        <p:tgtEl>
                                          <p:spTgt spid="25"/>
                                        </p:tgtEl>
                                        <p:attrNameLst>
                                          <p:attrName>ppt_y</p:attrName>
                                        </p:attrNameLst>
                                      </p:cBhvr>
                                    </p:anim>
                                    <p:animRot by="21600000">
                                      <p:cBhvr>
                                        <p:cTn id="67" dur="400" fill="hold">
                                          <p:stCondLst>
                                            <p:cond delay="0"/>
                                          </p:stCondLst>
                                        </p:cTn>
                                        <p:tgtEl>
                                          <p:spTgt spid="25"/>
                                        </p:tgtEl>
                                        <p:attrNameLst>
                                          <p:attrName>r</p:attrName>
                                        </p:attrNameLst>
                                      </p:cBhvr>
                                    </p:animRot>
                                  </p:childTnLst>
                                </p:cTn>
                              </p:par>
                            </p:childTnLst>
                          </p:cTn>
                        </p:par>
                        <p:par>
                          <p:cTn id="68" fill="hold">
                            <p:stCondLst>
                              <p:cond delay="1720"/>
                            </p:stCondLst>
                            <p:childTnLst>
                              <p:par>
                                <p:cTn id="69" presetID="36" presetClass="emph" presetSubtype="0" fill="hold" grpId="1" nodeType="afterEffect">
                                  <p:stCondLst>
                                    <p:cond delay="0"/>
                                  </p:stCondLst>
                                  <p:iterate type="lt">
                                    <p:tmPct val="10000"/>
                                  </p:iterate>
                                  <p:childTnLst>
                                    <p:animScale>
                                      <p:cBhvr>
                                        <p:cTn id="70" dur="200" autoRev="1" fill="hold">
                                          <p:stCondLst>
                                            <p:cond delay="0"/>
                                          </p:stCondLst>
                                        </p:cTn>
                                        <p:tgtEl>
                                          <p:spTgt spid="25"/>
                                        </p:tgtEl>
                                      </p:cBhvr>
                                      <p:to x="80000" y="100000"/>
                                    </p:animScale>
                                    <p:anim by="(#ppt_w*0.10)" calcmode="lin" valueType="num">
                                      <p:cBhvr>
                                        <p:cTn id="71" dur="200" autoRev="1" fill="hold">
                                          <p:stCondLst>
                                            <p:cond delay="0"/>
                                          </p:stCondLst>
                                        </p:cTn>
                                        <p:tgtEl>
                                          <p:spTgt spid="25"/>
                                        </p:tgtEl>
                                        <p:attrNameLst>
                                          <p:attrName>ppt_x</p:attrName>
                                        </p:attrNameLst>
                                      </p:cBhvr>
                                    </p:anim>
                                    <p:anim by="(-#ppt_w*0.10)" calcmode="lin" valueType="num">
                                      <p:cBhvr>
                                        <p:cTn id="72" dur="200" autoRev="1" fill="hold">
                                          <p:stCondLst>
                                            <p:cond delay="0"/>
                                          </p:stCondLst>
                                        </p:cTn>
                                        <p:tgtEl>
                                          <p:spTgt spid="25"/>
                                        </p:tgtEl>
                                        <p:attrNameLst>
                                          <p:attrName>ppt_y</p:attrName>
                                        </p:attrNameLst>
                                      </p:cBhvr>
                                    </p:anim>
                                    <p:animRot by="-480000">
                                      <p:cBhvr>
                                        <p:cTn id="73" dur="200" autoRev="1" fill="hold">
                                          <p:stCondLst>
                                            <p:cond delay="0"/>
                                          </p:stCondLst>
                                        </p:cTn>
                                        <p:tgtEl>
                                          <p:spTgt spid="25"/>
                                        </p:tgtEl>
                                        <p:attrNameLst>
                                          <p:attrName>r</p:attrName>
                                        </p:attrNameLst>
                                      </p:cBhvr>
                                    </p:animRot>
                                  </p:childTnLst>
                                </p:cTn>
                              </p:par>
                            </p:childTnLst>
                          </p:cTn>
                        </p:par>
                        <p:par>
                          <p:cTn id="74" fill="hold">
                            <p:stCondLst>
                              <p:cond delay="2640"/>
                            </p:stCondLst>
                            <p:childTnLst>
                              <p:par>
                                <p:cTn id="75" presetID="42" presetClass="entr" presetSubtype="0" fill="hold" grpId="0" nodeType="afterEffect">
                                  <p:stCondLst>
                                    <p:cond delay="0"/>
                                  </p:stCondLst>
                                  <p:childTnLst>
                                    <p:set>
                                      <p:cBhvr>
                                        <p:cTn id="76" dur="1" fill="hold">
                                          <p:stCondLst>
                                            <p:cond delay="0"/>
                                          </p:stCondLst>
                                        </p:cTn>
                                        <p:tgtEl>
                                          <p:spTgt spid="26"/>
                                        </p:tgtEl>
                                        <p:attrNameLst>
                                          <p:attrName>style.visibility</p:attrName>
                                        </p:attrNameLst>
                                      </p:cBhvr>
                                      <p:to>
                                        <p:strVal val="visible"/>
                                      </p:to>
                                    </p:set>
                                    <p:animEffect transition="in" filter="fade">
                                      <p:cBhvr>
                                        <p:cTn id="77" dur="400"/>
                                        <p:tgtEl>
                                          <p:spTgt spid="26"/>
                                        </p:tgtEl>
                                      </p:cBhvr>
                                    </p:animEffect>
                                    <p:anim calcmode="lin" valueType="num">
                                      <p:cBhvr>
                                        <p:cTn id="78" dur="400" fill="hold"/>
                                        <p:tgtEl>
                                          <p:spTgt spid="26"/>
                                        </p:tgtEl>
                                        <p:attrNameLst>
                                          <p:attrName>ppt_x</p:attrName>
                                        </p:attrNameLst>
                                      </p:cBhvr>
                                      <p:tavLst>
                                        <p:tav tm="0">
                                          <p:val>
                                            <p:strVal val="#ppt_x"/>
                                          </p:val>
                                        </p:tav>
                                        <p:tav tm="100000">
                                          <p:val>
                                            <p:strVal val="#ppt_x"/>
                                          </p:val>
                                        </p:tav>
                                      </p:tavLst>
                                    </p:anim>
                                    <p:anim calcmode="lin" valueType="num">
                                      <p:cBhvr>
                                        <p:cTn id="79" dur="400" fill="hold"/>
                                        <p:tgtEl>
                                          <p:spTgt spid="26"/>
                                        </p:tgtEl>
                                        <p:attrNameLst>
                                          <p:attrName>ppt_y</p:attrName>
                                        </p:attrNameLst>
                                      </p:cBhvr>
                                      <p:tavLst>
                                        <p:tav tm="0">
                                          <p:val>
                                            <p:strVal val="#ppt_y+.1"/>
                                          </p:val>
                                        </p:tav>
                                        <p:tav tm="100000">
                                          <p:val>
                                            <p:strVal val="#ppt_y"/>
                                          </p:val>
                                        </p:tav>
                                      </p:tavLst>
                                    </p:anim>
                                  </p:childTnLst>
                                </p:cTn>
                              </p:par>
                            </p:childTnLst>
                          </p:cTn>
                        </p:par>
                        <p:par>
                          <p:cTn id="80" fill="hold">
                            <p:stCondLst>
                              <p:cond delay="3040"/>
                            </p:stCondLst>
                            <p:childTnLst>
                              <p:par>
                                <p:cTn id="81" presetID="42" presetClass="entr" presetSubtype="0" fill="hold" grpId="0" nodeType="afterEffect">
                                  <p:stCondLst>
                                    <p:cond delay="0"/>
                                  </p:stCondLst>
                                  <p:childTnLst>
                                    <p:set>
                                      <p:cBhvr>
                                        <p:cTn id="82" dur="1" fill="hold">
                                          <p:stCondLst>
                                            <p:cond delay="0"/>
                                          </p:stCondLst>
                                        </p:cTn>
                                        <p:tgtEl>
                                          <p:spTgt spid="51"/>
                                        </p:tgtEl>
                                        <p:attrNameLst>
                                          <p:attrName>style.visibility</p:attrName>
                                        </p:attrNameLst>
                                      </p:cBhvr>
                                      <p:to>
                                        <p:strVal val="visible"/>
                                      </p:to>
                                    </p:set>
                                    <p:animEffect transition="in" filter="fade">
                                      <p:cBhvr>
                                        <p:cTn id="83" dur="400"/>
                                        <p:tgtEl>
                                          <p:spTgt spid="51"/>
                                        </p:tgtEl>
                                      </p:cBhvr>
                                    </p:animEffect>
                                    <p:anim calcmode="lin" valueType="num">
                                      <p:cBhvr>
                                        <p:cTn id="84" dur="400" fill="hold"/>
                                        <p:tgtEl>
                                          <p:spTgt spid="51"/>
                                        </p:tgtEl>
                                        <p:attrNameLst>
                                          <p:attrName>ppt_x</p:attrName>
                                        </p:attrNameLst>
                                      </p:cBhvr>
                                      <p:tavLst>
                                        <p:tav tm="0">
                                          <p:val>
                                            <p:strVal val="#ppt_x"/>
                                          </p:val>
                                        </p:tav>
                                        <p:tav tm="100000">
                                          <p:val>
                                            <p:strVal val="#ppt_x"/>
                                          </p:val>
                                        </p:tav>
                                      </p:tavLst>
                                    </p:anim>
                                    <p:anim calcmode="lin" valueType="num">
                                      <p:cBhvr>
                                        <p:cTn id="85" dur="400" fill="hold"/>
                                        <p:tgtEl>
                                          <p:spTgt spid="51"/>
                                        </p:tgtEl>
                                        <p:attrNameLst>
                                          <p:attrName>ppt_y</p:attrName>
                                        </p:attrNameLst>
                                      </p:cBhvr>
                                      <p:tavLst>
                                        <p:tav tm="0">
                                          <p:val>
                                            <p:strVal val="#ppt_y+.1"/>
                                          </p:val>
                                        </p:tav>
                                        <p:tav tm="100000">
                                          <p:val>
                                            <p:strVal val="#ppt_y"/>
                                          </p:val>
                                        </p:tav>
                                      </p:tavLst>
                                    </p:anim>
                                  </p:childTnLst>
                                </p:cTn>
                              </p:par>
                            </p:childTnLst>
                          </p:cTn>
                        </p:par>
                        <p:par>
                          <p:cTn id="86" fill="hold">
                            <p:stCondLst>
                              <p:cond delay="3440"/>
                            </p:stCondLst>
                            <p:childTnLst>
                              <p:par>
                                <p:cTn id="87" presetID="53" presetClass="entr" presetSubtype="16" fill="hold" nodeType="afterEffect">
                                  <p:stCondLst>
                                    <p:cond delay="0"/>
                                  </p:stCondLst>
                                  <p:childTnLst>
                                    <p:set>
                                      <p:cBhvr>
                                        <p:cTn id="88" dur="1" fill="hold">
                                          <p:stCondLst>
                                            <p:cond delay="0"/>
                                          </p:stCondLst>
                                        </p:cTn>
                                        <p:tgtEl>
                                          <p:spTgt spid="53"/>
                                        </p:tgtEl>
                                        <p:attrNameLst>
                                          <p:attrName>style.visibility</p:attrName>
                                        </p:attrNameLst>
                                      </p:cBhvr>
                                      <p:to>
                                        <p:strVal val="visible"/>
                                      </p:to>
                                    </p:set>
                                    <p:anim calcmode="lin" valueType="num">
                                      <p:cBhvr>
                                        <p:cTn id="89" dur="400" fill="hold"/>
                                        <p:tgtEl>
                                          <p:spTgt spid="53"/>
                                        </p:tgtEl>
                                        <p:attrNameLst>
                                          <p:attrName>ppt_w</p:attrName>
                                        </p:attrNameLst>
                                      </p:cBhvr>
                                      <p:tavLst>
                                        <p:tav tm="0">
                                          <p:val>
                                            <p:fltVal val="0"/>
                                          </p:val>
                                        </p:tav>
                                        <p:tav tm="100000">
                                          <p:val>
                                            <p:strVal val="#ppt_w"/>
                                          </p:val>
                                        </p:tav>
                                      </p:tavLst>
                                    </p:anim>
                                    <p:anim calcmode="lin" valueType="num">
                                      <p:cBhvr>
                                        <p:cTn id="90" dur="400" fill="hold"/>
                                        <p:tgtEl>
                                          <p:spTgt spid="53"/>
                                        </p:tgtEl>
                                        <p:attrNameLst>
                                          <p:attrName>ppt_h</p:attrName>
                                        </p:attrNameLst>
                                      </p:cBhvr>
                                      <p:tavLst>
                                        <p:tav tm="0">
                                          <p:val>
                                            <p:fltVal val="0"/>
                                          </p:val>
                                        </p:tav>
                                        <p:tav tm="100000">
                                          <p:val>
                                            <p:strVal val="#ppt_h"/>
                                          </p:val>
                                        </p:tav>
                                      </p:tavLst>
                                    </p:anim>
                                    <p:animEffect transition="in" filter="fade">
                                      <p:cBhvr>
                                        <p:cTn id="91" dur="400"/>
                                        <p:tgtEl>
                                          <p:spTgt spid="53"/>
                                        </p:tgtEl>
                                      </p:cBhvr>
                                    </p:animEffect>
                                  </p:childTnLst>
                                </p:cTn>
                              </p:par>
                            </p:childTnLst>
                          </p:cTn>
                        </p:par>
                        <p:par>
                          <p:cTn id="92" fill="hold">
                            <p:stCondLst>
                              <p:cond delay="3840"/>
                            </p:stCondLst>
                            <p:childTnLst>
                              <p:par>
                                <p:cTn id="93" presetID="42" presetClass="path" presetSubtype="0" accel="50000" decel="50000" fill="hold" nodeType="afterEffect">
                                  <p:stCondLst>
                                    <p:cond delay="0"/>
                                  </p:stCondLst>
                                  <p:childTnLst>
                                    <p:animMotion origin="layout" path="M 0.00585 1.85185E-6 L 0.2638 0.0037 " pathEditMode="relative" rAng="0" ptsTypes="AA">
                                      <p:cBhvr>
                                        <p:cTn id="94" dur="400" fill="hold"/>
                                        <p:tgtEl>
                                          <p:spTgt spid="53"/>
                                        </p:tgtEl>
                                        <p:attrNameLst>
                                          <p:attrName>ppt_x</p:attrName>
                                          <p:attrName>ppt_y</p:attrName>
                                        </p:attrNameLst>
                                      </p:cBhvr>
                                      <p:rCtr x="12891" y="185"/>
                                    </p:animMotion>
                                  </p:childTnLst>
                                </p:cTn>
                              </p:par>
                              <p:par>
                                <p:cTn id="95" presetID="14" presetClass="entr" presetSubtype="10" fill="hold" grpId="0" nodeType="withEffect">
                                  <p:stCondLst>
                                    <p:cond delay="0"/>
                                  </p:stCondLst>
                                  <p:childTnLst>
                                    <p:set>
                                      <p:cBhvr>
                                        <p:cTn id="96" dur="1" fill="hold">
                                          <p:stCondLst>
                                            <p:cond delay="0"/>
                                          </p:stCondLst>
                                        </p:cTn>
                                        <p:tgtEl>
                                          <p:spTgt spid="52"/>
                                        </p:tgtEl>
                                        <p:attrNameLst>
                                          <p:attrName>style.visibility</p:attrName>
                                        </p:attrNameLst>
                                      </p:cBhvr>
                                      <p:to>
                                        <p:strVal val="visible"/>
                                      </p:to>
                                    </p:set>
                                    <p:animEffect transition="in" filter="randombar(horizontal)">
                                      <p:cBhvr>
                                        <p:cTn id="97" dur="400"/>
                                        <p:tgtEl>
                                          <p:spTgt spid="52"/>
                                        </p:tgtEl>
                                      </p:cBhvr>
                                    </p:animEffect>
                                  </p:childTnLst>
                                </p:cTn>
                              </p:par>
                            </p:childTnLst>
                          </p:cTn>
                        </p:par>
                        <p:par>
                          <p:cTn id="98" fill="hold">
                            <p:stCondLst>
                              <p:cond delay="4240"/>
                            </p:stCondLst>
                            <p:childTnLst>
                              <p:par>
                                <p:cTn id="99" presetID="42" presetClass="entr" presetSubtype="0" fill="hold" grpId="0" nodeType="afterEffect">
                                  <p:stCondLst>
                                    <p:cond delay="0"/>
                                  </p:stCondLst>
                                  <p:childTnLst>
                                    <p:set>
                                      <p:cBhvr>
                                        <p:cTn id="100" dur="1" fill="hold">
                                          <p:stCondLst>
                                            <p:cond delay="0"/>
                                          </p:stCondLst>
                                        </p:cTn>
                                        <p:tgtEl>
                                          <p:spTgt spid="57"/>
                                        </p:tgtEl>
                                        <p:attrNameLst>
                                          <p:attrName>style.visibility</p:attrName>
                                        </p:attrNameLst>
                                      </p:cBhvr>
                                      <p:to>
                                        <p:strVal val="visible"/>
                                      </p:to>
                                    </p:set>
                                    <p:animEffect transition="in" filter="fade">
                                      <p:cBhvr>
                                        <p:cTn id="101" dur="400"/>
                                        <p:tgtEl>
                                          <p:spTgt spid="57"/>
                                        </p:tgtEl>
                                      </p:cBhvr>
                                    </p:animEffect>
                                    <p:anim calcmode="lin" valueType="num">
                                      <p:cBhvr>
                                        <p:cTn id="102" dur="400" fill="hold"/>
                                        <p:tgtEl>
                                          <p:spTgt spid="57"/>
                                        </p:tgtEl>
                                        <p:attrNameLst>
                                          <p:attrName>ppt_x</p:attrName>
                                        </p:attrNameLst>
                                      </p:cBhvr>
                                      <p:tavLst>
                                        <p:tav tm="0">
                                          <p:val>
                                            <p:strVal val="#ppt_x"/>
                                          </p:val>
                                        </p:tav>
                                        <p:tav tm="100000">
                                          <p:val>
                                            <p:strVal val="#ppt_x"/>
                                          </p:val>
                                        </p:tav>
                                      </p:tavLst>
                                    </p:anim>
                                    <p:anim calcmode="lin" valueType="num">
                                      <p:cBhvr>
                                        <p:cTn id="103" dur="400" fill="hold"/>
                                        <p:tgtEl>
                                          <p:spTgt spid="57"/>
                                        </p:tgtEl>
                                        <p:attrNameLst>
                                          <p:attrName>ppt_y</p:attrName>
                                        </p:attrNameLst>
                                      </p:cBhvr>
                                      <p:tavLst>
                                        <p:tav tm="0">
                                          <p:val>
                                            <p:strVal val="#ppt_y+.1"/>
                                          </p:val>
                                        </p:tav>
                                        <p:tav tm="100000">
                                          <p:val>
                                            <p:strVal val="#ppt_y"/>
                                          </p:val>
                                        </p:tav>
                                      </p:tavLst>
                                    </p:anim>
                                  </p:childTnLst>
                                </p:cTn>
                              </p:par>
                            </p:childTnLst>
                          </p:cTn>
                        </p:par>
                        <p:par>
                          <p:cTn id="104" fill="hold">
                            <p:stCondLst>
                              <p:cond delay="4640"/>
                            </p:stCondLst>
                            <p:childTnLst>
                              <p:par>
                                <p:cTn id="105" presetID="42" presetClass="entr" presetSubtype="0" fill="hold" grpId="0" nodeType="afterEffect">
                                  <p:stCondLst>
                                    <p:cond delay="0"/>
                                  </p:stCondLst>
                                  <p:childTnLst>
                                    <p:set>
                                      <p:cBhvr>
                                        <p:cTn id="106" dur="1" fill="hold">
                                          <p:stCondLst>
                                            <p:cond delay="0"/>
                                          </p:stCondLst>
                                        </p:cTn>
                                        <p:tgtEl>
                                          <p:spTgt spid="34"/>
                                        </p:tgtEl>
                                        <p:attrNameLst>
                                          <p:attrName>style.visibility</p:attrName>
                                        </p:attrNameLst>
                                      </p:cBhvr>
                                      <p:to>
                                        <p:strVal val="visible"/>
                                      </p:to>
                                    </p:set>
                                    <p:animEffect transition="in" filter="fade">
                                      <p:cBhvr>
                                        <p:cTn id="107" dur="400"/>
                                        <p:tgtEl>
                                          <p:spTgt spid="34"/>
                                        </p:tgtEl>
                                      </p:cBhvr>
                                    </p:animEffect>
                                    <p:anim calcmode="lin" valueType="num">
                                      <p:cBhvr>
                                        <p:cTn id="108" dur="400" fill="hold"/>
                                        <p:tgtEl>
                                          <p:spTgt spid="34"/>
                                        </p:tgtEl>
                                        <p:attrNameLst>
                                          <p:attrName>ppt_x</p:attrName>
                                        </p:attrNameLst>
                                      </p:cBhvr>
                                      <p:tavLst>
                                        <p:tav tm="0">
                                          <p:val>
                                            <p:strVal val="#ppt_x"/>
                                          </p:val>
                                        </p:tav>
                                        <p:tav tm="100000">
                                          <p:val>
                                            <p:strVal val="#ppt_x"/>
                                          </p:val>
                                        </p:tav>
                                      </p:tavLst>
                                    </p:anim>
                                    <p:anim calcmode="lin" valueType="num">
                                      <p:cBhvr>
                                        <p:cTn id="109" dur="400" fill="hold"/>
                                        <p:tgtEl>
                                          <p:spTgt spid="34"/>
                                        </p:tgtEl>
                                        <p:attrNameLst>
                                          <p:attrName>ppt_y</p:attrName>
                                        </p:attrNameLst>
                                      </p:cBhvr>
                                      <p:tavLst>
                                        <p:tav tm="0">
                                          <p:val>
                                            <p:strVal val="#ppt_y+.1"/>
                                          </p:val>
                                        </p:tav>
                                        <p:tav tm="100000">
                                          <p:val>
                                            <p:strVal val="#ppt_y"/>
                                          </p:val>
                                        </p:tav>
                                      </p:tavLst>
                                    </p:anim>
                                  </p:childTnLst>
                                </p:cTn>
                              </p:par>
                            </p:childTnLst>
                          </p:cTn>
                        </p:par>
                        <p:par>
                          <p:cTn id="110" fill="hold">
                            <p:stCondLst>
                              <p:cond delay="5040"/>
                            </p:stCondLst>
                            <p:childTnLst>
                              <p:par>
                                <p:cTn id="111" presetID="53" presetClass="entr" presetSubtype="16" fill="hold" nodeType="afterEffect">
                                  <p:stCondLst>
                                    <p:cond delay="0"/>
                                  </p:stCondLst>
                                  <p:childTnLst>
                                    <p:set>
                                      <p:cBhvr>
                                        <p:cTn id="112" dur="1" fill="hold">
                                          <p:stCondLst>
                                            <p:cond delay="0"/>
                                          </p:stCondLst>
                                        </p:cTn>
                                        <p:tgtEl>
                                          <p:spTgt spid="36"/>
                                        </p:tgtEl>
                                        <p:attrNameLst>
                                          <p:attrName>style.visibility</p:attrName>
                                        </p:attrNameLst>
                                      </p:cBhvr>
                                      <p:to>
                                        <p:strVal val="visible"/>
                                      </p:to>
                                    </p:set>
                                    <p:anim calcmode="lin" valueType="num">
                                      <p:cBhvr>
                                        <p:cTn id="113" dur="400" fill="hold"/>
                                        <p:tgtEl>
                                          <p:spTgt spid="36"/>
                                        </p:tgtEl>
                                        <p:attrNameLst>
                                          <p:attrName>ppt_w</p:attrName>
                                        </p:attrNameLst>
                                      </p:cBhvr>
                                      <p:tavLst>
                                        <p:tav tm="0">
                                          <p:val>
                                            <p:fltVal val="0"/>
                                          </p:val>
                                        </p:tav>
                                        <p:tav tm="100000">
                                          <p:val>
                                            <p:strVal val="#ppt_w"/>
                                          </p:val>
                                        </p:tav>
                                      </p:tavLst>
                                    </p:anim>
                                    <p:anim calcmode="lin" valueType="num">
                                      <p:cBhvr>
                                        <p:cTn id="114" dur="400" fill="hold"/>
                                        <p:tgtEl>
                                          <p:spTgt spid="36"/>
                                        </p:tgtEl>
                                        <p:attrNameLst>
                                          <p:attrName>ppt_h</p:attrName>
                                        </p:attrNameLst>
                                      </p:cBhvr>
                                      <p:tavLst>
                                        <p:tav tm="0">
                                          <p:val>
                                            <p:fltVal val="0"/>
                                          </p:val>
                                        </p:tav>
                                        <p:tav tm="100000">
                                          <p:val>
                                            <p:strVal val="#ppt_h"/>
                                          </p:val>
                                        </p:tav>
                                      </p:tavLst>
                                    </p:anim>
                                    <p:animEffect transition="in" filter="fade">
                                      <p:cBhvr>
                                        <p:cTn id="115" dur="400"/>
                                        <p:tgtEl>
                                          <p:spTgt spid="36"/>
                                        </p:tgtEl>
                                      </p:cBhvr>
                                    </p:animEffect>
                                  </p:childTnLst>
                                </p:cTn>
                              </p:par>
                            </p:childTnLst>
                          </p:cTn>
                        </p:par>
                        <p:par>
                          <p:cTn id="116" fill="hold">
                            <p:stCondLst>
                              <p:cond delay="5440"/>
                            </p:stCondLst>
                            <p:childTnLst>
                              <p:par>
                                <p:cTn id="117" presetID="42" presetClass="path" presetSubtype="0" accel="50000" decel="50000" fill="hold" nodeType="afterEffect">
                                  <p:stCondLst>
                                    <p:cond delay="0"/>
                                  </p:stCondLst>
                                  <p:childTnLst>
                                    <p:animMotion origin="layout" path="M 0.00585 1.85185E-6 L 0.2638 0.0037 " pathEditMode="relative" rAng="0" ptsTypes="AA">
                                      <p:cBhvr>
                                        <p:cTn id="118" dur="400" fill="hold"/>
                                        <p:tgtEl>
                                          <p:spTgt spid="36"/>
                                        </p:tgtEl>
                                        <p:attrNameLst>
                                          <p:attrName>ppt_x</p:attrName>
                                          <p:attrName>ppt_y</p:attrName>
                                        </p:attrNameLst>
                                      </p:cBhvr>
                                      <p:rCtr x="12891" y="185"/>
                                    </p:animMotion>
                                  </p:childTnLst>
                                </p:cTn>
                              </p:par>
                              <p:par>
                                <p:cTn id="119" presetID="14" presetClass="entr" presetSubtype="10" fill="hold" grpId="0" nodeType="withEffect">
                                  <p:stCondLst>
                                    <p:cond delay="0"/>
                                  </p:stCondLst>
                                  <p:childTnLst>
                                    <p:set>
                                      <p:cBhvr>
                                        <p:cTn id="120" dur="1" fill="hold">
                                          <p:stCondLst>
                                            <p:cond delay="0"/>
                                          </p:stCondLst>
                                        </p:cTn>
                                        <p:tgtEl>
                                          <p:spTgt spid="35"/>
                                        </p:tgtEl>
                                        <p:attrNameLst>
                                          <p:attrName>style.visibility</p:attrName>
                                        </p:attrNameLst>
                                      </p:cBhvr>
                                      <p:to>
                                        <p:strVal val="visible"/>
                                      </p:to>
                                    </p:set>
                                    <p:animEffect transition="in" filter="randombar(horizontal)">
                                      <p:cBhvr>
                                        <p:cTn id="121" dur="4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22" repeatCount="indefinite" fill="remove" display="0">
                  <p:stCondLst>
                    <p:cond delay="indefinite"/>
                  </p:stCondLst>
                  <p:endCondLst>
                    <p:cond evt="onStopAudio" delay="0">
                      <p:tgtEl>
                        <p:sldTgt/>
                      </p:tgtEl>
                    </p:cond>
                  </p:endCondLst>
                </p:cTn>
                <p:tgtEl>
                  <p:spTgt spid="4"/>
                </p:tgtEl>
              </p:cMediaNode>
            </p:audio>
          </p:childTnLst>
        </p:cTn>
      </p:par>
    </p:tnLst>
    <p:bldLst>
      <p:bldP spid="5" grpId="0" animBg="1"/>
      <p:bldP spid="6" grpId="0" animBg="1"/>
      <p:bldP spid="7" grpId="0" animBg="1"/>
      <p:bldP spid="8" grpId="0" animBg="1"/>
      <p:bldP spid="12" grpId="0"/>
      <p:bldP spid="16" grpId="0"/>
      <p:bldP spid="20" grpId="0"/>
      <p:bldP spid="24" grpId="0"/>
      <p:bldP spid="25" grpId="0"/>
      <p:bldP spid="25" grpId="1"/>
      <p:bldP spid="26" grpId="0"/>
      <p:bldP spid="51" grpId="0" animBg="1"/>
      <p:bldP spid="52" grpId="0"/>
      <p:bldP spid="57" grpId="0" animBg="1"/>
      <p:bldP spid="34" grpId="0" animBg="1"/>
      <p:bldP spid="3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矩形 27"/>
          <p:cNvSpPr/>
          <p:nvPr/>
        </p:nvSpPr>
        <p:spPr>
          <a:xfrm>
            <a:off x="0" y="2420888"/>
            <a:ext cx="12195175" cy="2016224"/>
          </a:xfrm>
          <a:prstGeom prst="rect">
            <a:avLst/>
          </a:prstGeom>
          <a:solidFill>
            <a:srgbClr val="C00000"/>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9"/>
          <p:cNvSpPr txBox="1"/>
          <p:nvPr/>
        </p:nvSpPr>
        <p:spPr>
          <a:xfrm>
            <a:off x="841003" y="202431"/>
            <a:ext cx="1296144" cy="346249"/>
          </a:xfrm>
          <a:prstGeom prst="rect">
            <a:avLst/>
          </a:prstGeom>
          <a:noFill/>
        </p:spPr>
        <p:txBody>
          <a:bodyPr wrap="square" lIns="68580" tIns="34290" rIns="68580" bIns="34290" rtlCol="0">
            <a:spAutoFit/>
          </a:bodyPr>
          <a:lstStyle/>
          <a:p>
            <a:pPr marL="0" lvl="1"/>
            <a:r>
              <a:rPr lang="zh-CN" altLang="en-US" dirty="0">
                <a:solidFill>
                  <a:srgbClr val="C00000"/>
                </a:solidFill>
                <a:latin typeface="微软雅黑" pitchFamily="34" charset="-122"/>
                <a:ea typeface="微软雅黑" pitchFamily="34" charset="-122"/>
              </a:rPr>
              <a:t>第二章  </a:t>
            </a:r>
            <a:endParaRPr lang="en-US" altLang="ko-KR" kern="0" dirty="0">
              <a:solidFill>
                <a:srgbClr val="C00000"/>
              </a:solidFill>
              <a:latin typeface="微软雅黑" pitchFamily="34" charset="-122"/>
              <a:ea typeface="微软雅黑" pitchFamily="34" charset="-122"/>
            </a:endParaRPr>
          </a:p>
        </p:txBody>
      </p:sp>
      <p:sp>
        <p:nvSpPr>
          <p:cNvPr id="36" name="矩形 35"/>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7" name="组合 36"/>
          <p:cNvGrpSpPr/>
          <p:nvPr/>
        </p:nvGrpSpPr>
        <p:grpSpPr>
          <a:xfrm>
            <a:off x="192931" y="0"/>
            <a:ext cx="576064" cy="836712"/>
            <a:chOff x="841003" y="360040"/>
            <a:chExt cx="504056" cy="836712"/>
          </a:xfrm>
          <a:solidFill>
            <a:srgbClr val="C00000"/>
          </a:solidFill>
        </p:grpSpPr>
        <p:sp>
          <p:nvSpPr>
            <p:cNvPr id="38" name="矩形 37"/>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等腰三角形 38"/>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KSO_Shape"/>
          <p:cNvSpPr>
            <a:spLocks/>
          </p:cNvSpPr>
          <p:nvPr/>
        </p:nvSpPr>
        <p:spPr bwMode="auto">
          <a:xfrm>
            <a:off x="324118" y="225001"/>
            <a:ext cx="313690" cy="267159"/>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a:effectLs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cxnSp>
        <p:nvCxnSpPr>
          <p:cNvPr id="35" name="直接连接符 34"/>
          <p:cNvCxnSpPr/>
          <p:nvPr/>
        </p:nvCxnSpPr>
        <p:spPr>
          <a:xfrm>
            <a:off x="5233491" y="3401862"/>
            <a:ext cx="3096344" cy="0"/>
          </a:xfrm>
          <a:prstGeom prst="line">
            <a:avLst/>
          </a:prstGeom>
          <a:ln>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5449515" y="2833780"/>
            <a:ext cx="2664295" cy="523212"/>
          </a:xfrm>
          <a:prstGeom prst="rect">
            <a:avLst/>
          </a:prstGeom>
        </p:spPr>
        <p:txBody>
          <a:bodyPr wrap="square" lIns="91431" tIns="45716" rIns="91431" bIns="45716">
            <a:spAutoFit/>
          </a:bodyPr>
          <a:lstStyle/>
          <a:p>
            <a:pPr>
              <a:spcBef>
                <a:spcPct val="0"/>
              </a:spcBef>
              <a:buFont typeface="Arial" charset="0"/>
              <a:buNone/>
            </a:pPr>
            <a:r>
              <a:rPr lang="zh-CN" altLang="en-US" sz="2800" b="1"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点击输入标题</a:t>
            </a:r>
            <a:endParaRPr lang="zh-CN" altLang="en-US" sz="2800" b="1"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nvGrpSpPr>
          <p:cNvPr id="46" name="组合 45"/>
          <p:cNvGrpSpPr/>
          <p:nvPr/>
        </p:nvGrpSpPr>
        <p:grpSpPr>
          <a:xfrm>
            <a:off x="3937347" y="2731179"/>
            <a:ext cx="1395643" cy="1395643"/>
            <a:chOff x="1677608" y="2996952"/>
            <a:chExt cx="1395643" cy="1395643"/>
          </a:xfrm>
        </p:grpSpPr>
        <p:sp>
          <p:nvSpPr>
            <p:cNvPr id="47"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48"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DIN-BoldItalic" pitchFamily="50" charset="0"/>
                </a:rPr>
                <a:t></a:t>
              </a:r>
            </a:p>
          </p:txBody>
        </p:sp>
      </p:grpSp>
      <p:sp>
        <p:nvSpPr>
          <p:cNvPr id="49" name="KSO_Shape"/>
          <p:cNvSpPr>
            <a:spLocks/>
          </p:cNvSpPr>
          <p:nvPr/>
        </p:nvSpPr>
        <p:spPr bwMode="auto">
          <a:xfrm>
            <a:off x="4342335" y="3200894"/>
            <a:ext cx="585667" cy="444130"/>
          </a:xfrm>
          <a:custGeom>
            <a:avLst/>
            <a:gdLst>
              <a:gd name="T0" fmla="*/ 104753 w 3040062"/>
              <a:gd name="T1" fmla="*/ 1241540 h 2303463"/>
              <a:gd name="T2" fmla="*/ 251725 w 3040062"/>
              <a:gd name="T3" fmla="*/ 1260899 h 2303463"/>
              <a:gd name="T4" fmla="*/ 265692 w 3040062"/>
              <a:gd name="T5" fmla="*/ 1110467 h 2303463"/>
              <a:gd name="T6" fmla="*/ 844867 w 3040062"/>
              <a:gd name="T7" fmla="*/ 970596 h 2303463"/>
              <a:gd name="T8" fmla="*/ 870584 w 3040062"/>
              <a:gd name="T9" fmla="*/ 987377 h 2303463"/>
              <a:gd name="T10" fmla="*/ 872172 w 3040062"/>
              <a:gd name="T11" fmla="*/ 1402771 h 2303463"/>
              <a:gd name="T12" fmla="*/ 848359 w 3040062"/>
              <a:gd name="T13" fmla="*/ 1421768 h 2303463"/>
              <a:gd name="T14" fmla="*/ 615315 w 3040062"/>
              <a:gd name="T15" fmla="*/ 1415119 h 2303463"/>
              <a:gd name="T16" fmla="*/ 603250 w 3040062"/>
              <a:gd name="T17" fmla="*/ 1002891 h 2303463"/>
              <a:gd name="T18" fmla="*/ 617855 w 3040062"/>
              <a:gd name="T19" fmla="*/ 975662 h 2303463"/>
              <a:gd name="T20" fmla="*/ 1240437 w 3040062"/>
              <a:gd name="T21" fmla="*/ 749300 h 2303463"/>
              <a:gd name="T22" fmla="*/ 1265867 w 3040062"/>
              <a:gd name="T23" fmla="*/ 766421 h 2303463"/>
              <a:gd name="T24" fmla="*/ 1267138 w 3040062"/>
              <a:gd name="T25" fmla="*/ 1402743 h 2303463"/>
              <a:gd name="T26" fmla="*/ 1243616 w 3040062"/>
              <a:gd name="T27" fmla="*/ 1421766 h 2303463"/>
              <a:gd name="T28" fmla="*/ 1010298 w 3040062"/>
              <a:gd name="T29" fmla="*/ 1415108 h 2303463"/>
              <a:gd name="T30" fmla="*/ 998537 w 3040062"/>
              <a:gd name="T31" fmla="*/ 782273 h 2303463"/>
              <a:gd name="T32" fmla="*/ 1012841 w 3040062"/>
              <a:gd name="T33" fmla="*/ 755007 h 2303463"/>
              <a:gd name="T34" fmla="*/ 2175011 w 3040062"/>
              <a:gd name="T35" fmla="*/ 666432 h 2303463"/>
              <a:gd name="T36" fmla="*/ 2235666 w 3040062"/>
              <a:gd name="T37" fmla="*/ 692135 h 2303463"/>
              <a:gd name="T38" fmla="*/ 2277268 w 3040062"/>
              <a:gd name="T39" fmla="*/ 742271 h 2303463"/>
              <a:gd name="T40" fmla="*/ 2290605 w 3040062"/>
              <a:gd name="T41" fmla="*/ 1286150 h 2303463"/>
              <a:gd name="T42" fmla="*/ 2948603 w 3040062"/>
              <a:gd name="T43" fmla="*/ 1365796 h 2303463"/>
              <a:gd name="T44" fmla="*/ 3005765 w 3040062"/>
              <a:gd name="T45" fmla="*/ 1408316 h 2303463"/>
              <a:gd name="T46" fmla="*/ 3036887 w 3040062"/>
              <a:gd name="T47" fmla="*/ 1473366 h 2303463"/>
              <a:gd name="T48" fmla="*/ 3035616 w 3040062"/>
              <a:gd name="T49" fmla="*/ 2191451 h 2303463"/>
              <a:gd name="T50" fmla="*/ 3001319 w 3040062"/>
              <a:gd name="T51" fmla="*/ 2254597 h 2303463"/>
              <a:gd name="T52" fmla="*/ 2941934 w 3040062"/>
              <a:gd name="T53" fmla="*/ 2294578 h 2303463"/>
              <a:gd name="T54" fmla="*/ 2171200 w 3040062"/>
              <a:gd name="T55" fmla="*/ 2303146 h 2303463"/>
              <a:gd name="T56" fmla="*/ 2113403 w 3040062"/>
              <a:gd name="T57" fmla="*/ 2292040 h 2303463"/>
              <a:gd name="T58" fmla="*/ 1552263 w 3040062"/>
              <a:gd name="T59" fmla="*/ 1741815 h 2303463"/>
              <a:gd name="T60" fmla="*/ 1526223 w 3040062"/>
              <a:gd name="T61" fmla="*/ 1686919 h 2303463"/>
              <a:gd name="T62" fmla="*/ 1529081 w 3040062"/>
              <a:gd name="T63" fmla="*/ 1626946 h 2303463"/>
              <a:gd name="T64" fmla="*/ 1560520 w 3040062"/>
              <a:gd name="T65" fmla="*/ 1574272 h 2303463"/>
              <a:gd name="T66" fmla="*/ 1612919 w 3040062"/>
              <a:gd name="T67" fmla="*/ 1542858 h 2303463"/>
              <a:gd name="T68" fmla="*/ 1673891 w 3040062"/>
              <a:gd name="T69" fmla="*/ 1539685 h 2303463"/>
              <a:gd name="T70" fmla="*/ 1728513 w 3040062"/>
              <a:gd name="T71" fmla="*/ 1565705 h 2303463"/>
              <a:gd name="T72" fmla="*/ 2024167 w 3040062"/>
              <a:gd name="T73" fmla="*/ 760992 h 2303463"/>
              <a:gd name="T74" fmla="*/ 2057829 w 3040062"/>
              <a:gd name="T75" fmla="*/ 704828 h 2303463"/>
              <a:gd name="T76" fmla="*/ 2113721 w 3040062"/>
              <a:gd name="T77" fmla="*/ 670875 h 2303463"/>
              <a:gd name="T78" fmla="*/ 1640947 w 3040062"/>
              <a:gd name="T79" fmla="*/ 485773 h 2303463"/>
              <a:gd name="T80" fmla="*/ 1662436 w 3040062"/>
              <a:gd name="T81" fmla="*/ 507334 h 2303463"/>
              <a:gd name="T82" fmla="*/ 1658328 w 3040062"/>
              <a:gd name="T83" fmla="*/ 1408133 h 2303463"/>
              <a:gd name="T84" fmla="*/ 1631151 w 3040062"/>
              <a:gd name="T85" fmla="*/ 1422401 h 2303463"/>
              <a:gd name="T86" fmla="*/ 1401409 w 3040062"/>
              <a:gd name="T87" fmla="*/ 1410669 h 2303463"/>
              <a:gd name="T88" fmla="*/ 1394457 w 3040062"/>
              <a:gd name="T89" fmla="*/ 510505 h 2303463"/>
              <a:gd name="T90" fmla="*/ 1413734 w 3040062"/>
              <a:gd name="T91" fmla="*/ 486725 h 2303463"/>
              <a:gd name="T92" fmla="*/ 2856582 w 3040062"/>
              <a:gd name="T93" fmla="*/ 2539 h 2303463"/>
              <a:gd name="T94" fmla="*/ 2942924 w 3040062"/>
              <a:gd name="T95" fmla="*/ 45384 h 2303463"/>
              <a:gd name="T96" fmla="*/ 3001649 w 3040062"/>
              <a:gd name="T97" fmla="*/ 130121 h 2303463"/>
              <a:gd name="T98" fmla="*/ 3021012 w 3040062"/>
              <a:gd name="T99" fmla="*/ 1276768 h 2303463"/>
              <a:gd name="T100" fmla="*/ 2944193 w 3040062"/>
              <a:gd name="T101" fmla="*/ 1247252 h 2303463"/>
              <a:gd name="T102" fmla="*/ 374889 w 3040062"/>
              <a:gd name="T103" fmla="*/ 1959424 h 2303463"/>
              <a:gd name="T104" fmla="*/ 127291 w 3040062"/>
              <a:gd name="T105" fmla="*/ 2259336 h 2303463"/>
              <a:gd name="T106" fmla="*/ 50472 w 3040062"/>
              <a:gd name="T107" fmla="*/ 2198402 h 2303463"/>
              <a:gd name="T108" fmla="*/ 6349 w 3040062"/>
              <a:gd name="T109" fmla="*/ 2100970 h 2303463"/>
              <a:gd name="T110" fmla="*/ 3809 w 3040062"/>
              <a:gd name="T111" fmla="*/ 183438 h 2303463"/>
              <a:gd name="T112" fmla="*/ 44441 w 3040062"/>
              <a:gd name="T113" fmla="*/ 83468 h 2303463"/>
              <a:gd name="T114" fmla="*/ 118720 w 3040062"/>
              <a:gd name="T115" fmla="*/ 17773 h 2303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0062" h="2303463">
                <a:moveTo>
                  <a:pt x="124116" y="1098725"/>
                </a:moveTo>
                <a:lnTo>
                  <a:pt x="120307" y="1099042"/>
                </a:lnTo>
                <a:lnTo>
                  <a:pt x="116498" y="1099994"/>
                </a:lnTo>
                <a:lnTo>
                  <a:pt x="113324" y="1101898"/>
                </a:lnTo>
                <a:lnTo>
                  <a:pt x="110467" y="1104120"/>
                </a:lnTo>
                <a:lnTo>
                  <a:pt x="108245" y="1107294"/>
                </a:lnTo>
                <a:lnTo>
                  <a:pt x="106340" y="1110467"/>
                </a:lnTo>
                <a:lnTo>
                  <a:pt x="105071" y="1114276"/>
                </a:lnTo>
                <a:lnTo>
                  <a:pt x="104753" y="1118084"/>
                </a:lnTo>
                <a:lnTo>
                  <a:pt x="104753" y="1241540"/>
                </a:lnTo>
                <a:lnTo>
                  <a:pt x="105071" y="1245348"/>
                </a:lnTo>
                <a:lnTo>
                  <a:pt x="106340" y="1249157"/>
                </a:lnTo>
                <a:lnTo>
                  <a:pt x="108245" y="1252330"/>
                </a:lnTo>
                <a:lnTo>
                  <a:pt x="110467" y="1255187"/>
                </a:lnTo>
                <a:lnTo>
                  <a:pt x="113324" y="1257726"/>
                </a:lnTo>
                <a:lnTo>
                  <a:pt x="116498" y="1259312"/>
                </a:lnTo>
                <a:lnTo>
                  <a:pt x="120307" y="1260899"/>
                </a:lnTo>
                <a:lnTo>
                  <a:pt x="124116" y="1261217"/>
                </a:lnTo>
                <a:lnTo>
                  <a:pt x="247598" y="1261217"/>
                </a:lnTo>
                <a:lnTo>
                  <a:pt x="251725" y="1260899"/>
                </a:lnTo>
                <a:lnTo>
                  <a:pt x="255216" y="1259312"/>
                </a:lnTo>
                <a:lnTo>
                  <a:pt x="258708" y="1257726"/>
                </a:lnTo>
                <a:lnTo>
                  <a:pt x="261565" y="1255187"/>
                </a:lnTo>
                <a:lnTo>
                  <a:pt x="264105" y="1252330"/>
                </a:lnTo>
                <a:lnTo>
                  <a:pt x="265692" y="1249157"/>
                </a:lnTo>
                <a:lnTo>
                  <a:pt x="266644" y="1245348"/>
                </a:lnTo>
                <a:lnTo>
                  <a:pt x="266961" y="1241540"/>
                </a:lnTo>
                <a:lnTo>
                  <a:pt x="266961" y="1118084"/>
                </a:lnTo>
                <a:lnTo>
                  <a:pt x="266644" y="1114276"/>
                </a:lnTo>
                <a:lnTo>
                  <a:pt x="265692" y="1110467"/>
                </a:lnTo>
                <a:lnTo>
                  <a:pt x="264105" y="1107294"/>
                </a:lnTo>
                <a:lnTo>
                  <a:pt x="261565" y="1104120"/>
                </a:lnTo>
                <a:lnTo>
                  <a:pt x="258708" y="1101898"/>
                </a:lnTo>
                <a:lnTo>
                  <a:pt x="255216" y="1099994"/>
                </a:lnTo>
                <a:lnTo>
                  <a:pt x="251725" y="1099042"/>
                </a:lnTo>
                <a:lnTo>
                  <a:pt x="247598" y="1098725"/>
                </a:lnTo>
                <a:lnTo>
                  <a:pt x="124116" y="1098725"/>
                </a:lnTo>
                <a:close/>
                <a:moveTo>
                  <a:pt x="636270" y="969963"/>
                </a:moveTo>
                <a:lnTo>
                  <a:pt x="841692" y="969963"/>
                </a:lnTo>
                <a:lnTo>
                  <a:pt x="844867" y="970596"/>
                </a:lnTo>
                <a:lnTo>
                  <a:pt x="848359" y="970913"/>
                </a:lnTo>
                <a:lnTo>
                  <a:pt x="851534" y="971546"/>
                </a:lnTo>
                <a:lnTo>
                  <a:pt x="854709" y="972813"/>
                </a:lnTo>
                <a:lnTo>
                  <a:pt x="857567" y="974396"/>
                </a:lnTo>
                <a:lnTo>
                  <a:pt x="860107" y="975662"/>
                </a:lnTo>
                <a:lnTo>
                  <a:pt x="862647" y="977878"/>
                </a:lnTo>
                <a:lnTo>
                  <a:pt x="865187" y="979778"/>
                </a:lnTo>
                <a:lnTo>
                  <a:pt x="867092" y="982311"/>
                </a:lnTo>
                <a:lnTo>
                  <a:pt x="868997" y="984844"/>
                </a:lnTo>
                <a:lnTo>
                  <a:pt x="870584" y="987377"/>
                </a:lnTo>
                <a:lnTo>
                  <a:pt x="872172" y="990226"/>
                </a:lnTo>
                <a:lnTo>
                  <a:pt x="873124" y="993076"/>
                </a:lnTo>
                <a:lnTo>
                  <a:pt x="873760" y="996242"/>
                </a:lnTo>
                <a:lnTo>
                  <a:pt x="874712" y="999725"/>
                </a:lnTo>
                <a:lnTo>
                  <a:pt x="874712" y="1002891"/>
                </a:lnTo>
                <a:lnTo>
                  <a:pt x="874712" y="1389790"/>
                </a:lnTo>
                <a:lnTo>
                  <a:pt x="874712" y="1393273"/>
                </a:lnTo>
                <a:lnTo>
                  <a:pt x="873760" y="1396439"/>
                </a:lnTo>
                <a:lnTo>
                  <a:pt x="873124" y="1399605"/>
                </a:lnTo>
                <a:lnTo>
                  <a:pt x="872172" y="1402771"/>
                </a:lnTo>
                <a:lnTo>
                  <a:pt x="870584" y="1405304"/>
                </a:lnTo>
                <a:lnTo>
                  <a:pt x="868997" y="1408154"/>
                </a:lnTo>
                <a:lnTo>
                  <a:pt x="867092" y="1410686"/>
                </a:lnTo>
                <a:lnTo>
                  <a:pt x="865187" y="1413219"/>
                </a:lnTo>
                <a:lnTo>
                  <a:pt x="862647" y="1415119"/>
                </a:lnTo>
                <a:lnTo>
                  <a:pt x="860107" y="1417019"/>
                </a:lnTo>
                <a:lnTo>
                  <a:pt x="857567" y="1418602"/>
                </a:lnTo>
                <a:lnTo>
                  <a:pt x="854709" y="1420185"/>
                </a:lnTo>
                <a:lnTo>
                  <a:pt x="851534" y="1421135"/>
                </a:lnTo>
                <a:lnTo>
                  <a:pt x="848359" y="1421768"/>
                </a:lnTo>
                <a:lnTo>
                  <a:pt x="844867" y="1422401"/>
                </a:lnTo>
                <a:lnTo>
                  <a:pt x="841692" y="1422401"/>
                </a:lnTo>
                <a:lnTo>
                  <a:pt x="636270" y="1422401"/>
                </a:lnTo>
                <a:lnTo>
                  <a:pt x="632777" y="1422401"/>
                </a:lnTo>
                <a:lnTo>
                  <a:pt x="629920" y="1421768"/>
                </a:lnTo>
                <a:lnTo>
                  <a:pt x="626745" y="1421135"/>
                </a:lnTo>
                <a:lnTo>
                  <a:pt x="623570" y="1420185"/>
                </a:lnTo>
                <a:lnTo>
                  <a:pt x="620713" y="1418602"/>
                </a:lnTo>
                <a:lnTo>
                  <a:pt x="617855" y="1417019"/>
                </a:lnTo>
                <a:lnTo>
                  <a:pt x="615315" y="1415119"/>
                </a:lnTo>
                <a:lnTo>
                  <a:pt x="613093" y="1413219"/>
                </a:lnTo>
                <a:lnTo>
                  <a:pt x="610870" y="1410686"/>
                </a:lnTo>
                <a:lnTo>
                  <a:pt x="608965" y="1408154"/>
                </a:lnTo>
                <a:lnTo>
                  <a:pt x="607378" y="1405304"/>
                </a:lnTo>
                <a:lnTo>
                  <a:pt x="606108" y="1402771"/>
                </a:lnTo>
                <a:lnTo>
                  <a:pt x="605155" y="1399605"/>
                </a:lnTo>
                <a:lnTo>
                  <a:pt x="603885" y="1396439"/>
                </a:lnTo>
                <a:lnTo>
                  <a:pt x="603568" y="1393273"/>
                </a:lnTo>
                <a:lnTo>
                  <a:pt x="603250" y="1389790"/>
                </a:lnTo>
                <a:lnTo>
                  <a:pt x="603250" y="1002891"/>
                </a:lnTo>
                <a:lnTo>
                  <a:pt x="603568" y="999725"/>
                </a:lnTo>
                <a:lnTo>
                  <a:pt x="603885" y="996242"/>
                </a:lnTo>
                <a:lnTo>
                  <a:pt x="605155" y="993076"/>
                </a:lnTo>
                <a:lnTo>
                  <a:pt x="606108" y="990226"/>
                </a:lnTo>
                <a:lnTo>
                  <a:pt x="607378" y="987377"/>
                </a:lnTo>
                <a:lnTo>
                  <a:pt x="608965" y="984844"/>
                </a:lnTo>
                <a:lnTo>
                  <a:pt x="610870" y="982311"/>
                </a:lnTo>
                <a:lnTo>
                  <a:pt x="613093" y="979778"/>
                </a:lnTo>
                <a:lnTo>
                  <a:pt x="615315" y="977878"/>
                </a:lnTo>
                <a:lnTo>
                  <a:pt x="617855" y="975662"/>
                </a:lnTo>
                <a:lnTo>
                  <a:pt x="620713" y="974396"/>
                </a:lnTo>
                <a:lnTo>
                  <a:pt x="623570" y="972813"/>
                </a:lnTo>
                <a:lnTo>
                  <a:pt x="626745" y="971546"/>
                </a:lnTo>
                <a:lnTo>
                  <a:pt x="629920" y="970913"/>
                </a:lnTo>
                <a:lnTo>
                  <a:pt x="632777" y="970596"/>
                </a:lnTo>
                <a:lnTo>
                  <a:pt x="636270" y="969963"/>
                </a:lnTo>
                <a:close/>
                <a:moveTo>
                  <a:pt x="1027781" y="749300"/>
                </a:moveTo>
                <a:lnTo>
                  <a:pt x="1031278" y="749300"/>
                </a:lnTo>
                <a:lnTo>
                  <a:pt x="1236940" y="749300"/>
                </a:lnTo>
                <a:lnTo>
                  <a:pt x="1240437" y="749300"/>
                </a:lnTo>
                <a:lnTo>
                  <a:pt x="1243616" y="750251"/>
                </a:lnTo>
                <a:lnTo>
                  <a:pt x="1246476" y="750885"/>
                </a:lnTo>
                <a:lnTo>
                  <a:pt x="1249655" y="751837"/>
                </a:lnTo>
                <a:lnTo>
                  <a:pt x="1252516" y="753105"/>
                </a:lnTo>
                <a:lnTo>
                  <a:pt x="1255377" y="755007"/>
                </a:lnTo>
                <a:lnTo>
                  <a:pt x="1257920" y="756592"/>
                </a:lnTo>
                <a:lnTo>
                  <a:pt x="1260145" y="758812"/>
                </a:lnTo>
                <a:lnTo>
                  <a:pt x="1262370" y="761348"/>
                </a:lnTo>
                <a:lnTo>
                  <a:pt x="1264595" y="763567"/>
                </a:lnTo>
                <a:lnTo>
                  <a:pt x="1265867" y="766421"/>
                </a:lnTo>
                <a:lnTo>
                  <a:pt x="1267138" y="769274"/>
                </a:lnTo>
                <a:lnTo>
                  <a:pt x="1268410" y="772445"/>
                </a:lnTo>
                <a:lnTo>
                  <a:pt x="1269363" y="775615"/>
                </a:lnTo>
                <a:lnTo>
                  <a:pt x="1269681" y="778786"/>
                </a:lnTo>
                <a:lnTo>
                  <a:pt x="1269999" y="782273"/>
                </a:lnTo>
                <a:lnTo>
                  <a:pt x="1269999" y="1389744"/>
                </a:lnTo>
                <a:lnTo>
                  <a:pt x="1269681" y="1393231"/>
                </a:lnTo>
                <a:lnTo>
                  <a:pt x="1269363" y="1396402"/>
                </a:lnTo>
                <a:lnTo>
                  <a:pt x="1268410" y="1399572"/>
                </a:lnTo>
                <a:lnTo>
                  <a:pt x="1267138" y="1402743"/>
                </a:lnTo>
                <a:lnTo>
                  <a:pt x="1265867" y="1405279"/>
                </a:lnTo>
                <a:lnTo>
                  <a:pt x="1264595" y="1408133"/>
                </a:lnTo>
                <a:lnTo>
                  <a:pt x="1262370" y="1410669"/>
                </a:lnTo>
                <a:lnTo>
                  <a:pt x="1260145" y="1413206"/>
                </a:lnTo>
                <a:lnTo>
                  <a:pt x="1257920" y="1415108"/>
                </a:lnTo>
                <a:lnTo>
                  <a:pt x="1255377" y="1417010"/>
                </a:lnTo>
                <a:lnTo>
                  <a:pt x="1252516" y="1418595"/>
                </a:lnTo>
                <a:lnTo>
                  <a:pt x="1249655" y="1420181"/>
                </a:lnTo>
                <a:lnTo>
                  <a:pt x="1246476" y="1421132"/>
                </a:lnTo>
                <a:lnTo>
                  <a:pt x="1243616" y="1421766"/>
                </a:lnTo>
                <a:lnTo>
                  <a:pt x="1240437" y="1422400"/>
                </a:lnTo>
                <a:lnTo>
                  <a:pt x="1236940" y="1422400"/>
                </a:lnTo>
                <a:lnTo>
                  <a:pt x="1031278" y="1422400"/>
                </a:lnTo>
                <a:lnTo>
                  <a:pt x="1027781" y="1422400"/>
                </a:lnTo>
                <a:lnTo>
                  <a:pt x="1024602" y="1421766"/>
                </a:lnTo>
                <a:lnTo>
                  <a:pt x="1021424" y="1421132"/>
                </a:lnTo>
                <a:lnTo>
                  <a:pt x="1018245" y="1420181"/>
                </a:lnTo>
                <a:lnTo>
                  <a:pt x="1015384" y="1418595"/>
                </a:lnTo>
                <a:lnTo>
                  <a:pt x="1012841" y="1417010"/>
                </a:lnTo>
                <a:lnTo>
                  <a:pt x="1010298" y="1415108"/>
                </a:lnTo>
                <a:lnTo>
                  <a:pt x="1007755" y="1413206"/>
                </a:lnTo>
                <a:lnTo>
                  <a:pt x="1005848" y="1410669"/>
                </a:lnTo>
                <a:lnTo>
                  <a:pt x="1003941" y="1408133"/>
                </a:lnTo>
                <a:lnTo>
                  <a:pt x="1002351" y="1405279"/>
                </a:lnTo>
                <a:lnTo>
                  <a:pt x="1000762" y="1402743"/>
                </a:lnTo>
                <a:lnTo>
                  <a:pt x="999808" y="1399572"/>
                </a:lnTo>
                <a:lnTo>
                  <a:pt x="999173" y="1396402"/>
                </a:lnTo>
                <a:lnTo>
                  <a:pt x="998537" y="1393231"/>
                </a:lnTo>
                <a:lnTo>
                  <a:pt x="998537" y="1389744"/>
                </a:lnTo>
                <a:lnTo>
                  <a:pt x="998537" y="782273"/>
                </a:lnTo>
                <a:lnTo>
                  <a:pt x="998537" y="778786"/>
                </a:lnTo>
                <a:lnTo>
                  <a:pt x="999173" y="775615"/>
                </a:lnTo>
                <a:lnTo>
                  <a:pt x="999808" y="772445"/>
                </a:lnTo>
                <a:lnTo>
                  <a:pt x="1000762" y="769274"/>
                </a:lnTo>
                <a:lnTo>
                  <a:pt x="1002351" y="766421"/>
                </a:lnTo>
                <a:lnTo>
                  <a:pt x="1003941" y="763567"/>
                </a:lnTo>
                <a:lnTo>
                  <a:pt x="1005848" y="761348"/>
                </a:lnTo>
                <a:lnTo>
                  <a:pt x="1007755" y="758812"/>
                </a:lnTo>
                <a:lnTo>
                  <a:pt x="1010298" y="756592"/>
                </a:lnTo>
                <a:lnTo>
                  <a:pt x="1012841" y="755007"/>
                </a:lnTo>
                <a:lnTo>
                  <a:pt x="1015384" y="753105"/>
                </a:lnTo>
                <a:lnTo>
                  <a:pt x="1018245" y="751837"/>
                </a:lnTo>
                <a:lnTo>
                  <a:pt x="1021424" y="750885"/>
                </a:lnTo>
                <a:lnTo>
                  <a:pt x="1024602" y="750251"/>
                </a:lnTo>
                <a:lnTo>
                  <a:pt x="1027781" y="749300"/>
                </a:lnTo>
                <a:close/>
                <a:moveTo>
                  <a:pt x="2147065" y="665163"/>
                </a:moveTo>
                <a:lnTo>
                  <a:pt x="2154052" y="665163"/>
                </a:lnTo>
                <a:lnTo>
                  <a:pt x="2161038" y="665163"/>
                </a:lnTo>
                <a:lnTo>
                  <a:pt x="2168025" y="665798"/>
                </a:lnTo>
                <a:lnTo>
                  <a:pt x="2175011" y="666432"/>
                </a:lnTo>
                <a:lnTo>
                  <a:pt x="2181680" y="667702"/>
                </a:lnTo>
                <a:lnTo>
                  <a:pt x="2188349" y="669288"/>
                </a:lnTo>
                <a:lnTo>
                  <a:pt x="2194700" y="670875"/>
                </a:lnTo>
                <a:lnTo>
                  <a:pt x="2201369" y="673413"/>
                </a:lnTo>
                <a:lnTo>
                  <a:pt x="2207085" y="675952"/>
                </a:lnTo>
                <a:lnTo>
                  <a:pt x="2213437" y="678173"/>
                </a:lnTo>
                <a:lnTo>
                  <a:pt x="2219471" y="681346"/>
                </a:lnTo>
                <a:lnTo>
                  <a:pt x="2224869" y="684519"/>
                </a:lnTo>
                <a:lnTo>
                  <a:pt x="2230585" y="688327"/>
                </a:lnTo>
                <a:lnTo>
                  <a:pt x="2235666" y="692135"/>
                </a:lnTo>
                <a:lnTo>
                  <a:pt x="2241065" y="695943"/>
                </a:lnTo>
                <a:lnTo>
                  <a:pt x="2245829" y="700702"/>
                </a:lnTo>
                <a:lnTo>
                  <a:pt x="2250910" y="704828"/>
                </a:lnTo>
                <a:lnTo>
                  <a:pt x="2255356" y="709587"/>
                </a:lnTo>
                <a:lnTo>
                  <a:pt x="2259484" y="714347"/>
                </a:lnTo>
                <a:lnTo>
                  <a:pt x="2263612" y="719741"/>
                </a:lnTo>
                <a:lnTo>
                  <a:pt x="2267423" y="724819"/>
                </a:lnTo>
                <a:lnTo>
                  <a:pt x="2270916" y="730530"/>
                </a:lnTo>
                <a:lnTo>
                  <a:pt x="2274092" y="736559"/>
                </a:lnTo>
                <a:lnTo>
                  <a:pt x="2277268" y="742271"/>
                </a:lnTo>
                <a:lnTo>
                  <a:pt x="2280126" y="748300"/>
                </a:lnTo>
                <a:lnTo>
                  <a:pt x="2282666" y="754646"/>
                </a:lnTo>
                <a:lnTo>
                  <a:pt x="2284572" y="760992"/>
                </a:lnTo>
                <a:lnTo>
                  <a:pt x="2286477" y="767021"/>
                </a:lnTo>
                <a:lnTo>
                  <a:pt x="2287747" y="773685"/>
                </a:lnTo>
                <a:lnTo>
                  <a:pt x="2289018" y="780349"/>
                </a:lnTo>
                <a:lnTo>
                  <a:pt x="2289970" y="787330"/>
                </a:lnTo>
                <a:lnTo>
                  <a:pt x="2290605" y="794311"/>
                </a:lnTo>
                <a:lnTo>
                  <a:pt x="2290605" y="801292"/>
                </a:lnTo>
                <a:lnTo>
                  <a:pt x="2290605" y="1286150"/>
                </a:lnTo>
                <a:lnTo>
                  <a:pt x="2884137" y="1353738"/>
                </a:lnTo>
                <a:lnTo>
                  <a:pt x="2890488" y="1354055"/>
                </a:lnTo>
                <a:lnTo>
                  <a:pt x="2898110" y="1354372"/>
                </a:lnTo>
                <a:lnTo>
                  <a:pt x="2905732" y="1355007"/>
                </a:lnTo>
                <a:lnTo>
                  <a:pt x="2913353" y="1355642"/>
                </a:lnTo>
                <a:lnTo>
                  <a:pt x="2920657" y="1357228"/>
                </a:lnTo>
                <a:lnTo>
                  <a:pt x="2927644" y="1358815"/>
                </a:lnTo>
                <a:lnTo>
                  <a:pt x="2934948" y="1361036"/>
                </a:lnTo>
                <a:lnTo>
                  <a:pt x="2941934" y="1362940"/>
                </a:lnTo>
                <a:lnTo>
                  <a:pt x="2948603" y="1365796"/>
                </a:lnTo>
                <a:lnTo>
                  <a:pt x="2955272" y="1368969"/>
                </a:lnTo>
                <a:lnTo>
                  <a:pt x="2961941" y="1372142"/>
                </a:lnTo>
                <a:lnTo>
                  <a:pt x="2968292" y="1375633"/>
                </a:lnTo>
                <a:lnTo>
                  <a:pt x="2974008" y="1379758"/>
                </a:lnTo>
                <a:lnTo>
                  <a:pt x="2980042" y="1383883"/>
                </a:lnTo>
                <a:lnTo>
                  <a:pt x="2985758" y="1388008"/>
                </a:lnTo>
                <a:lnTo>
                  <a:pt x="2990839" y="1393085"/>
                </a:lnTo>
                <a:lnTo>
                  <a:pt x="2996238" y="1397845"/>
                </a:lnTo>
                <a:lnTo>
                  <a:pt x="3001319" y="1403239"/>
                </a:lnTo>
                <a:lnTo>
                  <a:pt x="3005765" y="1408316"/>
                </a:lnTo>
                <a:lnTo>
                  <a:pt x="3010529" y="1414345"/>
                </a:lnTo>
                <a:lnTo>
                  <a:pt x="3014657" y="1419739"/>
                </a:lnTo>
                <a:lnTo>
                  <a:pt x="3018468" y="1426086"/>
                </a:lnTo>
                <a:lnTo>
                  <a:pt x="3021961" y="1432432"/>
                </a:lnTo>
                <a:lnTo>
                  <a:pt x="3025454" y="1438778"/>
                </a:lnTo>
                <a:lnTo>
                  <a:pt x="3028312" y="1445125"/>
                </a:lnTo>
                <a:lnTo>
                  <a:pt x="3030853" y="1452106"/>
                </a:lnTo>
                <a:lnTo>
                  <a:pt x="3033393" y="1459087"/>
                </a:lnTo>
                <a:lnTo>
                  <a:pt x="3035616" y="1466067"/>
                </a:lnTo>
                <a:lnTo>
                  <a:pt x="3036887" y="1473366"/>
                </a:lnTo>
                <a:lnTo>
                  <a:pt x="3038474" y="1480664"/>
                </a:lnTo>
                <a:lnTo>
                  <a:pt x="3039427" y="1488280"/>
                </a:lnTo>
                <a:lnTo>
                  <a:pt x="3040062" y="1495895"/>
                </a:lnTo>
                <a:lnTo>
                  <a:pt x="3040062" y="1503511"/>
                </a:lnTo>
                <a:lnTo>
                  <a:pt x="3040062" y="2154008"/>
                </a:lnTo>
                <a:lnTo>
                  <a:pt x="3040062" y="2161623"/>
                </a:lnTo>
                <a:lnTo>
                  <a:pt x="3039427" y="2169556"/>
                </a:lnTo>
                <a:lnTo>
                  <a:pt x="3038474" y="2177172"/>
                </a:lnTo>
                <a:lnTo>
                  <a:pt x="3036887" y="2184470"/>
                </a:lnTo>
                <a:lnTo>
                  <a:pt x="3035616" y="2191451"/>
                </a:lnTo>
                <a:lnTo>
                  <a:pt x="3033393" y="2198749"/>
                </a:lnTo>
                <a:lnTo>
                  <a:pt x="3030853" y="2205730"/>
                </a:lnTo>
                <a:lnTo>
                  <a:pt x="3028312" y="2212394"/>
                </a:lnTo>
                <a:lnTo>
                  <a:pt x="3025454" y="2219057"/>
                </a:lnTo>
                <a:lnTo>
                  <a:pt x="3021961" y="2225404"/>
                </a:lnTo>
                <a:lnTo>
                  <a:pt x="3018468" y="2231433"/>
                </a:lnTo>
                <a:lnTo>
                  <a:pt x="3014657" y="2237779"/>
                </a:lnTo>
                <a:lnTo>
                  <a:pt x="3010529" y="2243808"/>
                </a:lnTo>
                <a:lnTo>
                  <a:pt x="3005765" y="2249202"/>
                </a:lnTo>
                <a:lnTo>
                  <a:pt x="3001319" y="2254597"/>
                </a:lnTo>
                <a:lnTo>
                  <a:pt x="2996238" y="2259674"/>
                </a:lnTo>
                <a:lnTo>
                  <a:pt x="2990839" y="2264433"/>
                </a:lnTo>
                <a:lnTo>
                  <a:pt x="2985758" y="2269510"/>
                </a:lnTo>
                <a:lnTo>
                  <a:pt x="2980042" y="2273953"/>
                </a:lnTo>
                <a:lnTo>
                  <a:pt x="2974008" y="2278078"/>
                </a:lnTo>
                <a:lnTo>
                  <a:pt x="2968292" y="2281886"/>
                </a:lnTo>
                <a:lnTo>
                  <a:pt x="2961941" y="2285376"/>
                </a:lnTo>
                <a:lnTo>
                  <a:pt x="2955272" y="2288867"/>
                </a:lnTo>
                <a:lnTo>
                  <a:pt x="2948603" y="2291723"/>
                </a:lnTo>
                <a:lnTo>
                  <a:pt x="2941934" y="2294578"/>
                </a:lnTo>
                <a:lnTo>
                  <a:pt x="2934948" y="2297117"/>
                </a:lnTo>
                <a:lnTo>
                  <a:pt x="2927644" y="2298703"/>
                </a:lnTo>
                <a:lnTo>
                  <a:pt x="2920657" y="2300607"/>
                </a:lnTo>
                <a:lnTo>
                  <a:pt x="2913353" y="2301877"/>
                </a:lnTo>
                <a:lnTo>
                  <a:pt x="2905732" y="2302829"/>
                </a:lnTo>
                <a:lnTo>
                  <a:pt x="2898110" y="2303146"/>
                </a:lnTo>
                <a:lnTo>
                  <a:pt x="2890488" y="2303463"/>
                </a:lnTo>
                <a:lnTo>
                  <a:pt x="2177552" y="2303463"/>
                </a:lnTo>
                <a:lnTo>
                  <a:pt x="2173423" y="2303146"/>
                </a:lnTo>
                <a:lnTo>
                  <a:pt x="2171200" y="2303146"/>
                </a:lnTo>
                <a:lnTo>
                  <a:pt x="2169613" y="2303146"/>
                </a:lnTo>
                <a:lnTo>
                  <a:pt x="2162944" y="2303146"/>
                </a:lnTo>
                <a:lnTo>
                  <a:pt x="2156275" y="2303146"/>
                </a:lnTo>
                <a:lnTo>
                  <a:pt x="2149924" y="2302511"/>
                </a:lnTo>
                <a:lnTo>
                  <a:pt x="2143572" y="2301559"/>
                </a:lnTo>
                <a:lnTo>
                  <a:pt x="2137538" y="2300607"/>
                </a:lnTo>
                <a:lnTo>
                  <a:pt x="2131187" y="2298703"/>
                </a:lnTo>
                <a:lnTo>
                  <a:pt x="2125153" y="2297117"/>
                </a:lnTo>
                <a:lnTo>
                  <a:pt x="2119437" y="2294896"/>
                </a:lnTo>
                <a:lnTo>
                  <a:pt x="2113403" y="2292040"/>
                </a:lnTo>
                <a:lnTo>
                  <a:pt x="2107370" y="2289501"/>
                </a:lnTo>
                <a:lnTo>
                  <a:pt x="2101971" y="2286645"/>
                </a:lnTo>
                <a:lnTo>
                  <a:pt x="2096572" y="2283155"/>
                </a:lnTo>
                <a:lnTo>
                  <a:pt x="2091491" y="2279665"/>
                </a:lnTo>
                <a:lnTo>
                  <a:pt x="2086093" y="2275222"/>
                </a:lnTo>
                <a:lnTo>
                  <a:pt x="2081329" y="2271097"/>
                </a:lnTo>
                <a:lnTo>
                  <a:pt x="2076883" y="2266972"/>
                </a:lnTo>
                <a:lnTo>
                  <a:pt x="1560520" y="1751334"/>
                </a:lnTo>
                <a:lnTo>
                  <a:pt x="1556074" y="1746574"/>
                </a:lnTo>
                <a:lnTo>
                  <a:pt x="1552263" y="1741815"/>
                </a:lnTo>
                <a:lnTo>
                  <a:pt x="1548135" y="1737055"/>
                </a:lnTo>
                <a:lnTo>
                  <a:pt x="1544642" y="1731661"/>
                </a:lnTo>
                <a:lnTo>
                  <a:pt x="1541466" y="1726583"/>
                </a:lnTo>
                <a:lnTo>
                  <a:pt x="1538291" y="1720872"/>
                </a:lnTo>
                <a:lnTo>
                  <a:pt x="1535432" y="1715477"/>
                </a:lnTo>
                <a:lnTo>
                  <a:pt x="1532892" y="1709766"/>
                </a:lnTo>
                <a:lnTo>
                  <a:pt x="1530987" y="1704054"/>
                </a:lnTo>
                <a:lnTo>
                  <a:pt x="1529081" y="1698342"/>
                </a:lnTo>
                <a:lnTo>
                  <a:pt x="1527493" y="1692631"/>
                </a:lnTo>
                <a:lnTo>
                  <a:pt x="1526223" y="1686919"/>
                </a:lnTo>
                <a:lnTo>
                  <a:pt x="1525270" y="1680890"/>
                </a:lnTo>
                <a:lnTo>
                  <a:pt x="1524635" y="1674544"/>
                </a:lnTo>
                <a:lnTo>
                  <a:pt x="1524000" y="1668515"/>
                </a:lnTo>
                <a:lnTo>
                  <a:pt x="1524000" y="1662803"/>
                </a:lnTo>
                <a:lnTo>
                  <a:pt x="1524000" y="1656774"/>
                </a:lnTo>
                <a:lnTo>
                  <a:pt x="1524635" y="1650428"/>
                </a:lnTo>
                <a:lnTo>
                  <a:pt x="1525270" y="1644716"/>
                </a:lnTo>
                <a:lnTo>
                  <a:pt x="1526223" y="1638687"/>
                </a:lnTo>
                <a:lnTo>
                  <a:pt x="1527493" y="1632658"/>
                </a:lnTo>
                <a:lnTo>
                  <a:pt x="1529081" y="1626946"/>
                </a:lnTo>
                <a:lnTo>
                  <a:pt x="1530987" y="1621235"/>
                </a:lnTo>
                <a:lnTo>
                  <a:pt x="1532892" y="1615523"/>
                </a:lnTo>
                <a:lnTo>
                  <a:pt x="1535432" y="1609811"/>
                </a:lnTo>
                <a:lnTo>
                  <a:pt x="1538291" y="1604417"/>
                </a:lnTo>
                <a:lnTo>
                  <a:pt x="1541466" y="1599023"/>
                </a:lnTo>
                <a:lnTo>
                  <a:pt x="1544642" y="1593628"/>
                </a:lnTo>
                <a:lnTo>
                  <a:pt x="1548135" y="1588551"/>
                </a:lnTo>
                <a:lnTo>
                  <a:pt x="1552263" y="1583474"/>
                </a:lnTo>
                <a:lnTo>
                  <a:pt x="1556074" y="1578714"/>
                </a:lnTo>
                <a:lnTo>
                  <a:pt x="1560520" y="1574272"/>
                </a:lnTo>
                <a:lnTo>
                  <a:pt x="1564966" y="1569830"/>
                </a:lnTo>
                <a:lnTo>
                  <a:pt x="1570047" y="1565705"/>
                </a:lnTo>
                <a:lnTo>
                  <a:pt x="1574811" y="1561897"/>
                </a:lnTo>
                <a:lnTo>
                  <a:pt x="1579574" y="1558406"/>
                </a:lnTo>
                <a:lnTo>
                  <a:pt x="1584973" y="1554916"/>
                </a:lnTo>
                <a:lnTo>
                  <a:pt x="1590054" y="1552060"/>
                </a:lnTo>
                <a:lnTo>
                  <a:pt x="1595770" y="1549521"/>
                </a:lnTo>
                <a:lnTo>
                  <a:pt x="1601486" y="1546666"/>
                </a:lnTo>
                <a:lnTo>
                  <a:pt x="1606885" y="1544444"/>
                </a:lnTo>
                <a:lnTo>
                  <a:pt x="1612919" y="1542858"/>
                </a:lnTo>
                <a:lnTo>
                  <a:pt x="1618635" y="1540954"/>
                </a:lnTo>
                <a:lnTo>
                  <a:pt x="1624669" y="1539685"/>
                </a:lnTo>
                <a:lnTo>
                  <a:pt x="1630702" y="1538733"/>
                </a:lnTo>
                <a:lnTo>
                  <a:pt x="1637054" y="1538098"/>
                </a:lnTo>
                <a:lnTo>
                  <a:pt x="1642770" y="1537463"/>
                </a:lnTo>
                <a:lnTo>
                  <a:pt x="1649121" y="1537146"/>
                </a:lnTo>
                <a:lnTo>
                  <a:pt x="1655473" y="1537463"/>
                </a:lnTo>
                <a:lnTo>
                  <a:pt x="1661824" y="1538098"/>
                </a:lnTo>
                <a:lnTo>
                  <a:pt x="1667858" y="1538733"/>
                </a:lnTo>
                <a:lnTo>
                  <a:pt x="1673891" y="1539685"/>
                </a:lnTo>
                <a:lnTo>
                  <a:pt x="1679925" y="1540954"/>
                </a:lnTo>
                <a:lnTo>
                  <a:pt x="1685641" y="1542858"/>
                </a:lnTo>
                <a:lnTo>
                  <a:pt x="1691675" y="1544444"/>
                </a:lnTo>
                <a:lnTo>
                  <a:pt x="1697391" y="1546666"/>
                </a:lnTo>
                <a:lnTo>
                  <a:pt x="1702790" y="1549521"/>
                </a:lnTo>
                <a:lnTo>
                  <a:pt x="1708506" y="1552060"/>
                </a:lnTo>
                <a:lnTo>
                  <a:pt x="1713587" y="1554916"/>
                </a:lnTo>
                <a:lnTo>
                  <a:pt x="1718986" y="1558406"/>
                </a:lnTo>
                <a:lnTo>
                  <a:pt x="1723749" y="1561897"/>
                </a:lnTo>
                <a:lnTo>
                  <a:pt x="1728513" y="1565705"/>
                </a:lnTo>
                <a:lnTo>
                  <a:pt x="1733594" y="1569830"/>
                </a:lnTo>
                <a:lnTo>
                  <a:pt x="1738040" y="1574272"/>
                </a:lnTo>
                <a:lnTo>
                  <a:pt x="2017816" y="1853827"/>
                </a:lnTo>
                <a:lnTo>
                  <a:pt x="2017816" y="801292"/>
                </a:lnTo>
                <a:lnTo>
                  <a:pt x="2018133" y="794311"/>
                </a:lnTo>
                <a:lnTo>
                  <a:pt x="2018451" y="787330"/>
                </a:lnTo>
                <a:lnTo>
                  <a:pt x="2019404" y="780349"/>
                </a:lnTo>
                <a:lnTo>
                  <a:pt x="2020674" y="773685"/>
                </a:lnTo>
                <a:lnTo>
                  <a:pt x="2021944" y="767021"/>
                </a:lnTo>
                <a:lnTo>
                  <a:pt x="2024167" y="760992"/>
                </a:lnTo>
                <a:lnTo>
                  <a:pt x="2026073" y="754646"/>
                </a:lnTo>
                <a:lnTo>
                  <a:pt x="2028613" y="748300"/>
                </a:lnTo>
                <a:lnTo>
                  <a:pt x="2031471" y="742271"/>
                </a:lnTo>
                <a:lnTo>
                  <a:pt x="2034329" y="736559"/>
                </a:lnTo>
                <a:lnTo>
                  <a:pt x="2037823" y="730530"/>
                </a:lnTo>
                <a:lnTo>
                  <a:pt x="2040998" y="724819"/>
                </a:lnTo>
                <a:lnTo>
                  <a:pt x="2045127" y="719741"/>
                </a:lnTo>
                <a:lnTo>
                  <a:pt x="2048937" y="714347"/>
                </a:lnTo>
                <a:lnTo>
                  <a:pt x="2053383" y="709587"/>
                </a:lnTo>
                <a:lnTo>
                  <a:pt x="2057829" y="704828"/>
                </a:lnTo>
                <a:lnTo>
                  <a:pt x="2062275" y="700702"/>
                </a:lnTo>
                <a:lnTo>
                  <a:pt x="2067674" y="695943"/>
                </a:lnTo>
                <a:lnTo>
                  <a:pt x="2072437" y="692135"/>
                </a:lnTo>
                <a:lnTo>
                  <a:pt x="2078154" y="688327"/>
                </a:lnTo>
                <a:lnTo>
                  <a:pt x="2083552" y="684519"/>
                </a:lnTo>
                <a:lnTo>
                  <a:pt x="2089268" y="681346"/>
                </a:lnTo>
                <a:lnTo>
                  <a:pt x="2095302" y="678173"/>
                </a:lnTo>
                <a:lnTo>
                  <a:pt x="2101018" y="675952"/>
                </a:lnTo>
                <a:lnTo>
                  <a:pt x="2107370" y="673413"/>
                </a:lnTo>
                <a:lnTo>
                  <a:pt x="2113721" y="670875"/>
                </a:lnTo>
                <a:lnTo>
                  <a:pt x="2120390" y="669288"/>
                </a:lnTo>
                <a:lnTo>
                  <a:pt x="2127059" y="667702"/>
                </a:lnTo>
                <a:lnTo>
                  <a:pt x="2133728" y="666432"/>
                </a:lnTo>
                <a:lnTo>
                  <a:pt x="2140079" y="665798"/>
                </a:lnTo>
                <a:lnTo>
                  <a:pt x="2147065" y="665163"/>
                </a:lnTo>
                <a:close/>
                <a:moveTo>
                  <a:pt x="1426690" y="484188"/>
                </a:moveTo>
                <a:lnTo>
                  <a:pt x="1631151" y="484188"/>
                </a:lnTo>
                <a:lnTo>
                  <a:pt x="1634627" y="484505"/>
                </a:lnTo>
                <a:lnTo>
                  <a:pt x="1637787" y="484822"/>
                </a:lnTo>
                <a:lnTo>
                  <a:pt x="1640947" y="485773"/>
                </a:lnTo>
                <a:lnTo>
                  <a:pt x="1644107" y="486725"/>
                </a:lnTo>
                <a:lnTo>
                  <a:pt x="1646635" y="488310"/>
                </a:lnTo>
                <a:lnTo>
                  <a:pt x="1649479" y="489895"/>
                </a:lnTo>
                <a:lnTo>
                  <a:pt x="1652008" y="491798"/>
                </a:lnTo>
                <a:lnTo>
                  <a:pt x="1654536" y="493700"/>
                </a:lnTo>
                <a:lnTo>
                  <a:pt x="1656432" y="496237"/>
                </a:lnTo>
                <a:lnTo>
                  <a:pt x="1658328" y="498773"/>
                </a:lnTo>
                <a:lnTo>
                  <a:pt x="1659908" y="501310"/>
                </a:lnTo>
                <a:lnTo>
                  <a:pt x="1661488" y="504164"/>
                </a:lnTo>
                <a:lnTo>
                  <a:pt x="1662436" y="507334"/>
                </a:lnTo>
                <a:lnTo>
                  <a:pt x="1663068" y="510505"/>
                </a:lnTo>
                <a:lnTo>
                  <a:pt x="1663700" y="513676"/>
                </a:lnTo>
                <a:lnTo>
                  <a:pt x="1663700" y="517164"/>
                </a:lnTo>
                <a:lnTo>
                  <a:pt x="1663700" y="1389743"/>
                </a:lnTo>
                <a:lnTo>
                  <a:pt x="1663700" y="1393231"/>
                </a:lnTo>
                <a:lnTo>
                  <a:pt x="1663068" y="1396401"/>
                </a:lnTo>
                <a:lnTo>
                  <a:pt x="1662436" y="1399572"/>
                </a:lnTo>
                <a:lnTo>
                  <a:pt x="1661488" y="1402743"/>
                </a:lnTo>
                <a:lnTo>
                  <a:pt x="1659908" y="1405279"/>
                </a:lnTo>
                <a:lnTo>
                  <a:pt x="1658328" y="1408133"/>
                </a:lnTo>
                <a:lnTo>
                  <a:pt x="1656432" y="1410669"/>
                </a:lnTo>
                <a:lnTo>
                  <a:pt x="1654536" y="1413206"/>
                </a:lnTo>
                <a:lnTo>
                  <a:pt x="1652008" y="1415108"/>
                </a:lnTo>
                <a:lnTo>
                  <a:pt x="1649479" y="1417011"/>
                </a:lnTo>
                <a:lnTo>
                  <a:pt x="1646635" y="1418596"/>
                </a:lnTo>
                <a:lnTo>
                  <a:pt x="1644107" y="1420182"/>
                </a:lnTo>
                <a:lnTo>
                  <a:pt x="1640947" y="1421133"/>
                </a:lnTo>
                <a:lnTo>
                  <a:pt x="1637787" y="1421767"/>
                </a:lnTo>
                <a:lnTo>
                  <a:pt x="1634627" y="1422401"/>
                </a:lnTo>
                <a:lnTo>
                  <a:pt x="1631151" y="1422401"/>
                </a:lnTo>
                <a:lnTo>
                  <a:pt x="1426690" y="1422401"/>
                </a:lnTo>
                <a:lnTo>
                  <a:pt x="1423214" y="1422401"/>
                </a:lnTo>
                <a:lnTo>
                  <a:pt x="1420054" y="1421767"/>
                </a:lnTo>
                <a:lnTo>
                  <a:pt x="1416894" y="1421133"/>
                </a:lnTo>
                <a:lnTo>
                  <a:pt x="1413734" y="1420182"/>
                </a:lnTo>
                <a:lnTo>
                  <a:pt x="1411206" y="1418596"/>
                </a:lnTo>
                <a:lnTo>
                  <a:pt x="1408362" y="1417011"/>
                </a:lnTo>
                <a:lnTo>
                  <a:pt x="1405834" y="1415108"/>
                </a:lnTo>
                <a:lnTo>
                  <a:pt x="1403622" y="1413206"/>
                </a:lnTo>
                <a:lnTo>
                  <a:pt x="1401409" y="1410669"/>
                </a:lnTo>
                <a:lnTo>
                  <a:pt x="1399513" y="1408133"/>
                </a:lnTo>
                <a:lnTo>
                  <a:pt x="1397933" y="1405279"/>
                </a:lnTo>
                <a:lnTo>
                  <a:pt x="1396669" y="1402743"/>
                </a:lnTo>
                <a:lnTo>
                  <a:pt x="1395405" y="1399572"/>
                </a:lnTo>
                <a:lnTo>
                  <a:pt x="1394457" y="1396401"/>
                </a:lnTo>
                <a:lnTo>
                  <a:pt x="1394141" y="1393231"/>
                </a:lnTo>
                <a:lnTo>
                  <a:pt x="1393825" y="1389743"/>
                </a:lnTo>
                <a:lnTo>
                  <a:pt x="1393825" y="517164"/>
                </a:lnTo>
                <a:lnTo>
                  <a:pt x="1394141" y="513676"/>
                </a:lnTo>
                <a:lnTo>
                  <a:pt x="1394457" y="510505"/>
                </a:lnTo>
                <a:lnTo>
                  <a:pt x="1395405" y="507334"/>
                </a:lnTo>
                <a:lnTo>
                  <a:pt x="1396669" y="504164"/>
                </a:lnTo>
                <a:lnTo>
                  <a:pt x="1397933" y="501310"/>
                </a:lnTo>
                <a:lnTo>
                  <a:pt x="1399513" y="498773"/>
                </a:lnTo>
                <a:lnTo>
                  <a:pt x="1401409" y="496237"/>
                </a:lnTo>
                <a:lnTo>
                  <a:pt x="1403622" y="493700"/>
                </a:lnTo>
                <a:lnTo>
                  <a:pt x="1405834" y="491798"/>
                </a:lnTo>
                <a:lnTo>
                  <a:pt x="1408362" y="489895"/>
                </a:lnTo>
                <a:lnTo>
                  <a:pt x="1411206" y="488310"/>
                </a:lnTo>
                <a:lnTo>
                  <a:pt x="1413734" y="486725"/>
                </a:lnTo>
                <a:lnTo>
                  <a:pt x="1416894" y="485773"/>
                </a:lnTo>
                <a:lnTo>
                  <a:pt x="1420054" y="484822"/>
                </a:lnTo>
                <a:lnTo>
                  <a:pt x="1423214" y="484505"/>
                </a:lnTo>
                <a:lnTo>
                  <a:pt x="1426690" y="484188"/>
                </a:lnTo>
                <a:close/>
                <a:moveTo>
                  <a:pt x="183794" y="0"/>
                </a:moveTo>
                <a:lnTo>
                  <a:pt x="193952" y="0"/>
                </a:lnTo>
                <a:lnTo>
                  <a:pt x="2827060" y="0"/>
                </a:lnTo>
                <a:lnTo>
                  <a:pt x="2837218" y="0"/>
                </a:lnTo>
                <a:lnTo>
                  <a:pt x="2847059" y="952"/>
                </a:lnTo>
                <a:lnTo>
                  <a:pt x="2856582" y="2539"/>
                </a:lnTo>
                <a:lnTo>
                  <a:pt x="2866105" y="4443"/>
                </a:lnTo>
                <a:lnTo>
                  <a:pt x="2875628" y="6982"/>
                </a:lnTo>
                <a:lnTo>
                  <a:pt x="2884516" y="10156"/>
                </a:lnTo>
                <a:lnTo>
                  <a:pt x="2893721" y="13964"/>
                </a:lnTo>
                <a:lnTo>
                  <a:pt x="2902292" y="17773"/>
                </a:lnTo>
                <a:lnTo>
                  <a:pt x="2911180" y="22851"/>
                </a:lnTo>
                <a:lnTo>
                  <a:pt x="2919433" y="27611"/>
                </a:lnTo>
                <a:lnTo>
                  <a:pt x="2927369" y="33324"/>
                </a:lnTo>
                <a:lnTo>
                  <a:pt x="2935623" y="39036"/>
                </a:lnTo>
                <a:lnTo>
                  <a:pt x="2942924" y="45384"/>
                </a:lnTo>
                <a:lnTo>
                  <a:pt x="2950225" y="52366"/>
                </a:lnTo>
                <a:lnTo>
                  <a:pt x="2957525" y="59665"/>
                </a:lnTo>
                <a:lnTo>
                  <a:pt x="2964192" y="67282"/>
                </a:lnTo>
                <a:lnTo>
                  <a:pt x="2970540" y="74899"/>
                </a:lnTo>
                <a:lnTo>
                  <a:pt x="2976571" y="83468"/>
                </a:lnTo>
                <a:lnTo>
                  <a:pt x="2982285" y="92037"/>
                </a:lnTo>
                <a:lnTo>
                  <a:pt x="2987682" y="101240"/>
                </a:lnTo>
                <a:lnTo>
                  <a:pt x="2992761" y="110444"/>
                </a:lnTo>
                <a:lnTo>
                  <a:pt x="2997522" y="119965"/>
                </a:lnTo>
                <a:lnTo>
                  <a:pt x="3001649" y="130121"/>
                </a:lnTo>
                <a:lnTo>
                  <a:pt x="3005458" y="140276"/>
                </a:lnTo>
                <a:lnTo>
                  <a:pt x="3008950" y="150749"/>
                </a:lnTo>
                <a:lnTo>
                  <a:pt x="3012124" y="161540"/>
                </a:lnTo>
                <a:lnTo>
                  <a:pt x="3014663" y="172330"/>
                </a:lnTo>
                <a:lnTo>
                  <a:pt x="3016885" y="183438"/>
                </a:lnTo>
                <a:lnTo>
                  <a:pt x="3018473" y="194546"/>
                </a:lnTo>
                <a:lnTo>
                  <a:pt x="3019742" y="205971"/>
                </a:lnTo>
                <a:lnTo>
                  <a:pt x="3020695" y="218031"/>
                </a:lnTo>
                <a:lnTo>
                  <a:pt x="3021012" y="229774"/>
                </a:lnTo>
                <a:lnTo>
                  <a:pt x="3021012" y="1276768"/>
                </a:lnTo>
                <a:lnTo>
                  <a:pt x="3013711" y="1272642"/>
                </a:lnTo>
                <a:lnTo>
                  <a:pt x="3006410" y="1268833"/>
                </a:lnTo>
                <a:lnTo>
                  <a:pt x="2999109" y="1265342"/>
                </a:lnTo>
                <a:lnTo>
                  <a:pt x="2991808" y="1262169"/>
                </a:lnTo>
                <a:lnTo>
                  <a:pt x="2983872" y="1258995"/>
                </a:lnTo>
                <a:lnTo>
                  <a:pt x="2976254" y="1256139"/>
                </a:lnTo>
                <a:lnTo>
                  <a:pt x="2968318" y="1253282"/>
                </a:lnTo>
                <a:lnTo>
                  <a:pt x="2960382" y="1251061"/>
                </a:lnTo>
                <a:lnTo>
                  <a:pt x="2952129" y="1248839"/>
                </a:lnTo>
                <a:lnTo>
                  <a:pt x="2944193" y="1247252"/>
                </a:lnTo>
                <a:lnTo>
                  <a:pt x="2935940" y="1245348"/>
                </a:lnTo>
                <a:lnTo>
                  <a:pt x="2927369" y="1244079"/>
                </a:lnTo>
                <a:lnTo>
                  <a:pt x="2919116" y="1242809"/>
                </a:lnTo>
                <a:lnTo>
                  <a:pt x="2910863" y="1242175"/>
                </a:lnTo>
                <a:lnTo>
                  <a:pt x="2901975" y="1241540"/>
                </a:lnTo>
                <a:lnTo>
                  <a:pt x="2893404" y="1241540"/>
                </a:lnTo>
                <a:lnTo>
                  <a:pt x="2646123" y="1213294"/>
                </a:lnTo>
                <a:lnTo>
                  <a:pt x="2646123" y="313876"/>
                </a:lnTo>
                <a:lnTo>
                  <a:pt x="374889" y="313876"/>
                </a:lnTo>
                <a:lnTo>
                  <a:pt x="374889" y="1959424"/>
                </a:lnTo>
                <a:lnTo>
                  <a:pt x="1610021" y="1959424"/>
                </a:lnTo>
                <a:lnTo>
                  <a:pt x="1923646" y="2273300"/>
                </a:lnTo>
                <a:lnTo>
                  <a:pt x="193952" y="2273300"/>
                </a:lnTo>
                <a:lnTo>
                  <a:pt x="183794" y="2273300"/>
                </a:lnTo>
                <a:lnTo>
                  <a:pt x="173953" y="2272348"/>
                </a:lnTo>
                <a:lnTo>
                  <a:pt x="164113" y="2270761"/>
                </a:lnTo>
                <a:lnTo>
                  <a:pt x="154908" y="2268857"/>
                </a:lnTo>
                <a:lnTo>
                  <a:pt x="145385" y="2266318"/>
                </a:lnTo>
                <a:lnTo>
                  <a:pt x="136496" y="2263144"/>
                </a:lnTo>
                <a:lnTo>
                  <a:pt x="127291" y="2259336"/>
                </a:lnTo>
                <a:lnTo>
                  <a:pt x="118720" y="2255528"/>
                </a:lnTo>
                <a:lnTo>
                  <a:pt x="109832" y="2250450"/>
                </a:lnTo>
                <a:lnTo>
                  <a:pt x="101579" y="2245689"/>
                </a:lnTo>
                <a:lnTo>
                  <a:pt x="93326" y="2240294"/>
                </a:lnTo>
                <a:lnTo>
                  <a:pt x="85390" y="2234264"/>
                </a:lnTo>
                <a:lnTo>
                  <a:pt x="77771" y="2227917"/>
                </a:lnTo>
                <a:lnTo>
                  <a:pt x="70470" y="2220935"/>
                </a:lnTo>
                <a:lnTo>
                  <a:pt x="63487" y="2213635"/>
                </a:lnTo>
                <a:lnTo>
                  <a:pt x="56821" y="2206018"/>
                </a:lnTo>
                <a:lnTo>
                  <a:pt x="50472" y="2198402"/>
                </a:lnTo>
                <a:lnTo>
                  <a:pt x="44441" y="2189833"/>
                </a:lnTo>
                <a:lnTo>
                  <a:pt x="38727" y="2181264"/>
                </a:lnTo>
                <a:lnTo>
                  <a:pt x="33013" y="2172060"/>
                </a:lnTo>
                <a:lnTo>
                  <a:pt x="28252" y="2162856"/>
                </a:lnTo>
                <a:lnTo>
                  <a:pt x="23490" y="2153335"/>
                </a:lnTo>
                <a:lnTo>
                  <a:pt x="19364" y="2143180"/>
                </a:lnTo>
                <a:lnTo>
                  <a:pt x="15237" y="2133024"/>
                </a:lnTo>
                <a:lnTo>
                  <a:pt x="11745" y="2122551"/>
                </a:lnTo>
                <a:lnTo>
                  <a:pt x="8888" y="2112078"/>
                </a:lnTo>
                <a:lnTo>
                  <a:pt x="6349" y="2100970"/>
                </a:lnTo>
                <a:lnTo>
                  <a:pt x="3809" y="2089862"/>
                </a:lnTo>
                <a:lnTo>
                  <a:pt x="2540" y="2078754"/>
                </a:lnTo>
                <a:lnTo>
                  <a:pt x="952" y="2067329"/>
                </a:lnTo>
                <a:lnTo>
                  <a:pt x="318" y="2055269"/>
                </a:lnTo>
                <a:lnTo>
                  <a:pt x="0" y="2043844"/>
                </a:lnTo>
                <a:lnTo>
                  <a:pt x="0" y="229774"/>
                </a:lnTo>
                <a:lnTo>
                  <a:pt x="318" y="218031"/>
                </a:lnTo>
                <a:lnTo>
                  <a:pt x="952" y="205971"/>
                </a:lnTo>
                <a:lnTo>
                  <a:pt x="2540" y="194546"/>
                </a:lnTo>
                <a:lnTo>
                  <a:pt x="3809" y="183438"/>
                </a:lnTo>
                <a:lnTo>
                  <a:pt x="6349" y="172330"/>
                </a:lnTo>
                <a:lnTo>
                  <a:pt x="8888" y="161540"/>
                </a:lnTo>
                <a:lnTo>
                  <a:pt x="11745" y="150749"/>
                </a:lnTo>
                <a:lnTo>
                  <a:pt x="15237" y="140276"/>
                </a:lnTo>
                <a:lnTo>
                  <a:pt x="19364" y="130121"/>
                </a:lnTo>
                <a:lnTo>
                  <a:pt x="23490" y="119965"/>
                </a:lnTo>
                <a:lnTo>
                  <a:pt x="28252" y="110444"/>
                </a:lnTo>
                <a:lnTo>
                  <a:pt x="33013" y="101240"/>
                </a:lnTo>
                <a:lnTo>
                  <a:pt x="38727" y="92037"/>
                </a:lnTo>
                <a:lnTo>
                  <a:pt x="44441" y="83468"/>
                </a:lnTo>
                <a:lnTo>
                  <a:pt x="50472" y="74899"/>
                </a:lnTo>
                <a:lnTo>
                  <a:pt x="56821" y="67282"/>
                </a:lnTo>
                <a:lnTo>
                  <a:pt x="63487" y="59665"/>
                </a:lnTo>
                <a:lnTo>
                  <a:pt x="70470" y="52366"/>
                </a:lnTo>
                <a:lnTo>
                  <a:pt x="77771" y="45384"/>
                </a:lnTo>
                <a:lnTo>
                  <a:pt x="85390" y="39036"/>
                </a:lnTo>
                <a:lnTo>
                  <a:pt x="93326" y="33324"/>
                </a:lnTo>
                <a:lnTo>
                  <a:pt x="101579" y="27611"/>
                </a:lnTo>
                <a:lnTo>
                  <a:pt x="109832" y="22851"/>
                </a:lnTo>
                <a:lnTo>
                  <a:pt x="118720" y="17773"/>
                </a:lnTo>
                <a:lnTo>
                  <a:pt x="127291" y="13964"/>
                </a:lnTo>
                <a:lnTo>
                  <a:pt x="136496" y="10156"/>
                </a:lnTo>
                <a:lnTo>
                  <a:pt x="145385" y="6982"/>
                </a:lnTo>
                <a:lnTo>
                  <a:pt x="154908" y="4443"/>
                </a:lnTo>
                <a:lnTo>
                  <a:pt x="164113" y="2539"/>
                </a:lnTo>
                <a:lnTo>
                  <a:pt x="173953" y="952"/>
                </a:lnTo>
                <a:lnTo>
                  <a:pt x="183794" y="0"/>
                </a:lnTo>
                <a:close/>
              </a:path>
            </a:pathLst>
          </a:custGeom>
          <a:solidFill>
            <a:schemeClr val="bg1"/>
          </a:solidFill>
          <a:ln>
            <a:noFill/>
          </a:ln>
          <a:effectLst/>
          <a:extLst/>
        </p:spPr>
        <p:txBody>
          <a:bodyPr anchor="ctr">
            <a:scene3d>
              <a:camera prst="orthographicFront"/>
              <a:lightRig rig="threePt" dir="t"/>
            </a:scene3d>
            <a:sp3d>
              <a:contourClr>
                <a:srgbClr val="FFFFFF"/>
              </a:contourClr>
            </a:sp3d>
          </a:bodyPr>
          <a:lstStyle/>
          <a:p>
            <a:pPr algn="ctr">
              <a:defRPr/>
            </a:pPr>
            <a:endParaRPr lang="zh-CN" altLang="en-US">
              <a:solidFill>
                <a:schemeClr val="bg1"/>
              </a:solidFill>
              <a:latin typeface="微软雅黑" panose="020B0503020204020204" pitchFamily="34" charset="-122"/>
              <a:ea typeface="微软雅黑" panose="020B0503020204020204" pitchFamily="34" charset="-122"/>
            </a:endParaRPr>
          </a:p>
        </p:txBody>
      </p:sp>
      <p:grpSp>
        <p:nvGrpSpPr>
          <p:cNvPr id="50" name="组合 49"/>
          <p:cNvGrpSpPr/>
          <p:nvPr/>
        </p:nvGrpSpPr>
        <p:grpSpPr>
          <a:xfrm>
            <a:off x="5593531" y="3573596"/>
            <a:ext cx="1436675" cy="215444"/>
            <a:chOff x="4369395" y="3284984"/>
            <a:chExt cx="1436675" cy="215444"/>
          </a:xfrm>
        </p:grpSpPr>
        <p:sp>
          <p:nvSpPr>
            <p:cNvPr id="51"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smtClean="0">
                  <a:solidFill>
                    <a:schemeClr val="bg1"/>
                  </a:solidFill>
                  <a:latin typeface="微软雅黑" pitchFamily="34" charset="-122"/>
                  <a:ea typeface="微软雅黑" pitchFamily="34" charset="-122"/>
                </a:rPr>
                <a:t>点击输入标题</a:t>
              </a:r>
              <a:endParaRPr lang="zh-CN" altLang="en-US" sz="1400" dirty="0">
                <a:solidFill>
                  <a:schemeClr val="bg1"/>
                </a:solidFill>
                <a:latin typeface="微软雅黑" pitchFamily="34" charset="-122"/>
                <a:ea typeface="微软雅黑" pitchFamily="34" charset="-122"/>
              </a:endParaRPr>
            </a:p>
          </p:txBody>
        </p:sp>
        <p:grpSp>
          <p:nvGrpSpPr>
            <p:cNvPr id="52" name="组合 51"/>
            <p:cNvGrpSpPr/>
            <p:nvPr/>
          </p:nvGrpSpPr>
          <p:grpSpPr>
            <a:xfrm>
              <a:off x="4369395" y="3316401"/>
              <a:ext cx="168551" cy="168551"/>
              <a:chOff x="5005199" y="3717032"/>
              <a:chExt cx="168551" cy="168551"/>
            </a:xfrm>
          </p:grpSpPr>
          <p:sp>
            <p:nvSpPr>
              <p:cNvPr id="53" name="椭圆 52"/>
              <p:cNvSpPr/>
              <p:nvPr/>
            </p:nvSpPr>
            <p:spPr>
              <a:xfrm>
                <a:off x="5005199" y="3717032"/>
                <a:ext cx="168551" cy="16855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54" name="等腰三角形 53"/>
              <p:cNvSpPr/>
              <p:nvPr/>
            </p:nvSpPr>
            <p:spPr>
              <a:xfrm rot="5400000">
                <a:off x="5039924" y="3741566"/>
                <a:ext cx="130606" cy="119482"/>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grpSp>
        <p:nvGrpSpPr>
          <p:cNvPr id="55" name="组合 54"/>
          <p:cNvGrpSpPr/>
          <p:nvPr/>
        </p:nvGrpSpPr>
        <p:grpSpPr>
          <a:xfrm>
            <a:off x="6961683" y="3573016"/>
            <a:ext cx="1436675" cy="215444"/>
            <a:chOff x="4369395" y="3284984"/>
            <a:chExt cx="1436675" cy="215444"/>
          </a:xfrm>
        </p:grpSpPr>
        <p:sp>
          <p:nvSpPr>
            <p:cNvPr id="56"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chemeClr val="bg1"/>
                  </a:solidFill>
                  <a:latin typeface="微软雅黑" pitchFamily="34" charset="-122"/>
                  <a:ea typeface="微软雅黑" pitchFamily="34" charset="-122"/>
                </a:rPr>
                <a:t>点击输入标题</a:t>
              </a:r>
              <a:endParaRPr lang="zh-CN" altLang="en-US" sz="1400" dirty="0">
                <a:solidFill>
                  <a:schemeClr val="bg1"/>
                </a:solidFill>
                <a:latin typeface="微软雅黑" pitchFamily="34" charset="-122"/>
                <a:ea typeface="微软雅黑" pitchFamily="34" charset="-122"/>
              </a:endParaRPr>
            </a:p>
          </p:txBody>
        </p:sp>
        <p:grpSp>
          <p:nvGrpSpPr>
            <p:cNvPr id="57" name="组合 56"/>
            <p:cNvGrpSpPr/>
            <p:nvPr/>
          </p:nvGrpSpPr>
          <p:grpSpPr>
            <a:xfrm>
              <a:off x="4369395" y="3316401"/>
              <a:ext cx="168551" cy="168551"/>
              <a:chOff x="5005199" y="3717032"/>
              <a:chExt cx="168551" cy="168551"/>
            </a:xfrm>
          </p:grpSpPr>
          <p:sp>
            <p:nvSpPr>
              <p:cNvPr id="58" name="椭圆 57"/>
              <p:cNvSpPr/>
              <p:nvPr/>
            </p:nvSpPr>
            <p:spPr>
              <a:xfrm>
                <a:off x="5005199" y="3717032"/>
                <a:ext cx="168551" cy="16855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59" name="等腰三角形 58"/>
              <p:cNvSpPr/>
              <p:nvPr/>
            </p:nvSpPr>
            <p:spPr>
              <a:xfrm rot="5400000">
                <a:off x="5039924" y="3741566"/>
                <a:ext cx="130606" cy="119482"/>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grpSp>
        <p:nvGrpSpPr>
          <p:cNvPr id="60" name="组合 59"/>
          <p:cNvGrpSpPr/>
          <p:nvPr/>
        </p:nvGrpSpPr>
        <p:grpSpPr>
          <a:xfrm>
            <a:off x="5593531" y="3861628"/>
            <a:ext cx="1436675" cy="215444"/>
            <a:chOff x="4369395" y="3284984"/>
            <a:chExt cx="1436675" cy="215444"/>
          </a:xfrm>
        </p:grpSpPr>
        <p:sp>
          <p:nvSpPr>
            <p:cNvPr id="61"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chemeClr val="bg1"/>
                  </a:solidFill>
                  <a:latin typeface="微软雅黑" pitchFamily="34" charset="-122"/>
                  <a:ea typeface="微软雅黑" pitchFamily="34" charset="-122"/>
                </a:rPr>
                <a:t>点击输入标题</a:t>
              </a:r>
              <a:endParaRPr lang="zh-CN" altLang="en-US" sz="1400" dirty="0">
                <a:solidFill>
                  <a:schemeClr val="bg1"/>
                </a:solidFill>
                <a:latin typeface="微软雅黑" pitchFamily="34" charset="-122"/>
                <a:ea typeface="微软雅黑" pitchFamily="34" charset="-122"/>
              </a:endParaRPr>
            </a:p>
          </p:txBody>
        </p:sp>
        <p:grpSp>
          <p:nvGrpSpPr>
            <p:cNvPr id="62" name="组合 61"/>
            <p:cNvGrpSpPr/>
            <p:nvPr/>
          </p:nvGrpSpPr>
          <p:grpSpPr>
            <a:xfrm>
              <a:off x="4369395" y="3316401"/>
              <a:ext cx="168551" cy="168551"/>
              <a:chOff x="5005199" y="3717032"/>
              <a:chExt cx="168551" cy="168551"/>
            </a:xfrm>
          </p:grpSpPr>
          <p:sp>
            <p:nvSpPr>
              <p:cNvPr id="63" name="椭圆 62"/>
              <p:cNvSpPr/>
              <p:nvPr/>
            </p:nvSpPr>
            <p:spPr>
              <a:xfrm>
                <a:off x="5005199" y="3717032"/>
                <a:ext cx="168551" cy="16855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64" name="等腰三角形 63"/>
              <p:cNvSpPr/>
              <p:nvPr/>
            </p:nvSpPr>
            <p:spPr>
              <a:xfrm rot="5400000">
                <a:off x="5039924" y="3741566"/>
                <a:ext cx="130606" cy="119482"/>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grpSp>
        <p:nvGrpSpPr>
          <p:cNvPr id="65" name="组合 64"/>
          <p:cNvGrpSpPr/>
          <p:nvPr/>
        </p:nvGrpSpPr>
        <p:grpSpPr>
          <a:xfrm>
            <a:off x="6961683" y="3861048"/>
            <a:ext cx="1436675" cy="215444"/>
            <a:chOff x="4369395" y="3284984"/>
            <a:chExt cx="1436675" cy="215444"/>
          </a:xfrm>
        </p:grpSpPr>
        <p:sp>
          <p:nvSpPr>
            <p:cNvPr id="66"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chemeClr val="bg1"/>
                  </a:solidFill>
                  <a:latin typeface="微软雅黑" pitchFamily="34" charset="-122"/>
                  <a:ea typeface="微软雅黑" pitchFamily="34" charset="-122"/>
                </a:rPr>
                <a:t>点击输入标题</a:t>
              </a:r>
              <a:endParaRPr lang="zh-CN" altLang="en-US" sz="1400" dirty="0">
                <a:solidFill>
                  <a:schemeClr val="bg1"/>
                </a:solidFill>
                <a:latin typeface="微软雅黑" pitchFamily="34" charset="-122"/>
                <a:ea typeface="微软雅黑" pitchFamily="34" charset="-122"/>
              </a:endParaRPr>
            </a:p>
          </p:txBody>
        </p:sp>
        <p:grpSp>
          <p:nvGrpSpPr>
            <p:cNvPr id="67" name="组合 66"/>
            <p:cNvGrpSpPr/>
            <p:nvPr/>
          </p:nvGrpSpPr>
          <p:grpSpPr>
            <a:xfrm>
              <a:off x="4369395" y="3316401"/>
              <a:ext cx="168551" cy="168551"/>
              <a:chOff x="5005199" y="3717032"/>
              <a:chExt cx="168551" cy="168551"/>
            </a:xfrm>
          </p:grpSpPr>
          <p:sp>
            <p:nvSpPr>
              <p:cNvPr id="68" name="椭圆 67"/>
              <p:cNvSpPr/>
              <p:nvPr/>
            </p:nvSpPr>
            <p:spPr>
              <a:xfrm>
                <a:off x="5005199" y="3717032"/>
                <a:ext cx="168551" cy="16855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69" name="等腰三角形 68"/>
              <p:cNvSpPr/>
              <p:nvPr/>
            </p:nvSpPr>
            <p:spPr>
              <a:xfrm rot="5400000">
                <a:off x="5039924" y="3741566"/>
                <a:ext cx="130606" cy="119482"/>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spTree>
    <p:extLst>
      <p:ext uri="{BB962C8B-B14F-4D97-AF65-F5344CB8AC3E}">
        <p14:creationId xmlns:p14="http://schemas.microsoft.com/office/powerpoint/2010/main" val="369588602"/>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350" fill="hold"/>
                                        <p:tgtEl>
                                          <p:spTgt spid="28"/>
                                        </p:tgtEl>
                                        <p:attrNameLst>
                                          <p:attrName>ppt_x</p:attrName>
                                        </p:attrNameLst>
                                      </p:cBhvr>
                                      <p:tavLst>
                                        <p:tav tm="0">
                                          <p:val>
                                            <p:strVal val="0-#ppt_w/2"/>
                                          </p:val>
                                        </p:tav>
                                        <p:tav tm="100000">
                                          <p:val>
                                            <p:strVal val="#ppt_x"/>
                                          </p:val>
                                        </p:tav>
                                      </p:tavLst>
                                    </p:anim>
                                    <p:anim calcmode="lin" valueType="num">
                                      <p:cBhvr additive="base">
                                        <p:cTn id="8" dur="350" fill="hold"/>
                                        <p:tgtEl>
                                          <p:spTgt spid="28"/>
                                        </p:tgtEl>
                                        <p:attrNameLst>
                                          <p:attrName>ppt_y</p:attrName>
                                        </p:attrNameLst>
                                      </p:cBhvr>
                                      <p:tavLst>
                                        <p:tav tm="0">
                                          <p:val>
                                            <p:strVal val="#ppt_y"/>
                                          </p:val>
                                        </p:tav>
                                        <p:tav tm="100000">
                                          <p:val>
                                            <p:strVal val="#ppt_y"/>
                                          </p:val>
                                        </p:tav>
                                      </p:tavLst>
                                    </p:anim>
                                  </p:childTnLst>
                                </p:cTn>
                              </p:par>
                            </p:childTnLst>
                          </p:cTn>
                        </p:par>
                        <p:par>
                          <p:cTn id="9" fill="hold">
                            <p:stCondLst>
                              <p:cond delay="350"/>
                            </p:stCondLst>
                            <p:childTnLst>
                              <p:par>
                                <p:cTn id="10" presetID="26" presetClass="entr" presetSubtype="0" fill="hold" nodeType="afterEffect">
                                  <p:stCondLst>
                                    <p:cond delay="0"/>
                                  </p:stCondLst>
                                  <p:childTnLst>
                                    <p:set>
                                      <p:cBhvr>
                                        <p:cTn id="11" dur="1" fill="hold">
                                          <p:stCondLst>
                                            <p:cond delay="0"/>
                                          </p:stCondLst>
                                        </p:cTn>
                                        <p:tgtEl>
                                          <p:spTgt spid="46"/>
                                        </p:tgtEl>
                                        <p:attrNameLst>
                                          <p:attrName>style.visibility</p:attrName>
                                        </p:attrNameLst>
                                      </p:cBhvr>
                                      <p:to>
                                        <p:strVal val="visible"/>
                                      </p:to>
                                    </p:set>
                                    <p:animEffect transition="in" filter="wipe(down)">
                                      <p:cBhvr>
                                        <p:cTn id="12" dur="101">
                                          <p:stCondLst>
                                            <p:cond delay="0"/>
                                          </p:stCondLst>
                                        </p:cTn>
                                        <p:tgtEl>
                                          <p:spTgt spid="46"/>
                                        </p:tgtEl>
                                      </p:cBhvr>
                                    </p:animEffect>
                                    <p:anim calcmode="lin" valueType="num">
                                      <p:cBhvr>
                                        <p:cTn id="13" dur="319" tmFilter="0,0; 0.14,0.36; 0.43,0.73; 0.71,0.91; 1.0,1.0">
                                          <p:stCondLst>
                                            <p:cond delay="0"/>
                                          </p:stCondLst>
                                        </p:cTn>
                                        <p:tgtEl>
                                          <p:spTgt spid="46"/>
                                        </p:tgtEl>
                                        <p:attrNameLst>
                                          <p:attrName>ppt_x</p:attrName>
                                        </p:attrNameLst>
                                      </p:cBhvr>
                                      <p:tavLst>
                                        <p:tav tm="0">
                                          <p:val>
                                            <p:strVal val="#ppt_x-0.25"/>
                                          </p:val>
                                        </p:tav>
                                        <p:tav tm="100000">
                                          <p:val>
                                            <p:strVal val="#ppt_x"/>
                                          </p:val>
                                        </p:tav>
                                      </p:tavLst>
                                    </p:anim>
                                    <p:anim calcmode="lin" valueType="num">
                                      <p:cBhvr>
                                        <p:cTn id="14" dur="116" tmFilter="0.0,0.0; 0.25,0.07; 0.50,0.2; 0.75,0.467; 1.0,1.0">
                                          <p:stCondLst>
                                            <p:cond delay="0"/>
                                          </p:stCondLst>
                                        </p:cTn>
                                        <p:tgtEl>
                                          <p:spTgt spid="46"/>
                                        </p:tgtEl>
                                        <p:attrNameLst>
                                          <p:attrName>ppt_y</p:attrName>
                                        </p:attrNameLst>
                                      </p:cBhvr>
                                      <p:tavLst>
                                        <p:tav tm="0" fmla="#ppt_y-sin(pi*$)/3">
                                          <p:val>
                                            <p:fltVal val="0.5"/>
                                          </p:val>
                                        </p:tav>
                                        <p:tav tm="100000">
                                          <p:val>
                                            <p:fltVal val="1"/>
                                          </p:val>
                                        </p:tav>
                                      </p:tavLst>
                                    </p:anim>
                                    <p:anim calcmode="lin" valueType="num">
                                      <p:cBhvr>
                                        <p:cTn id="15" dur="116" tmFilter="0, 0; 0.125,0.2665; 0.25,0.4; 0.375,0.465; 0.5,0.5;  0.625,0.535; 0.75,0.6; 0.875,0.7335; 1,1">
                                          <p:stCondLst>
                                            <p:cond delay="116"/>
                                          </p:stCondLst>
                                        </p:cTn>
                                        <p:tgtEl>
                                          <p:spTgt spid="46"/>
                                        </p:tgtEl>
                                        <p:attrNameLst>
                                          <p:attrName>ppt_y</p:attrName>
                                        </p:attrNameLst>
                                      </p:cBhvr>
                                      <p:tavLst>
                                        <p:tav tm="0" fmla="#ppt_y-sin(pi*$)/9">
                                          <p:val>
                                            <p:fltVal val="0"/>
                                          </p:val>
                                        </p:tav>
                                        <p:tav tm="100000">
                                          <p:val>
                                            <p:fltVal val="1"/>
                                          </p:val>
                                        </p:tav>
                                      </p:tavLst>
                                    </p:anim>
                                    <p:anim calcmode="lin" valueType="num">
                                      <p:cBhvr>
                                        <p:cTn id="16" dur="58" tmFilter="0, 0; 0.125,0.2665; 0.25,0.4; 0.375,0.465; 0.5,0.5;  0.625,0.535; 0.75,0.6; 0.875,0.7335; 1,1">
                                          <p:stCondLst>
                                            <p:cond delay="232"/>
                                          </p:stCondLst>
                                        </p:cTn>
                                        <p:tgtEl>
                                          <p:spTgt spid="46"/>
                                        </p:tgtEl>
                                        <p:attrNameLst>
                                          <p:attrName>ppt_y</p:attrName>
                                        </p:attrNameLst>
                                      </p:cBhvr>
                                      <p:tavLst>
                                        <p:tav tm="0" fmla="#ppt_y-sin(pi*$)/27">
                                          <p:val>
                                            <p:fltVal val="0"/>
                                          </p:val>
                                        </p:tav>
                                        <p:tav tm="100000">
                                          <p:val>
                                            <p:fltVal val="1"/>
                                          </p:val>
                                        </p:tav>
                                      </p:tavLst>
                                    </p:anim>
                                    <p:anim calcmode="lin" valueType="num">
                                      <p:cBhvr>
                                        <p:cTn id="17" dur="29" tmFilter="0, 0; 0.125,0.2665; 0.25,0.4; 0.375,0.465; 0.5,0.5;  0.625,0.535; 0.75,0.6; 0.875,0.7335; 1,1">
                                          <p:stCondLst>
                                            <p:cond delay="290"/>
                                          </p:stCondLst>
                                        </p:cTn>
                                        <p:tgtEl>
                                          <p:spTgt spid="46"/>
                                        </p:tgtEl>
                                        <p:attrNameLst>
                                          <p:attrName>ppt_y</p:attrName>
                                        </p:attrNameLst>
                                      </p:cBhvr>
                                      <p:tavLst>
                                        <p:tav tm="0" fmla="#ppt_y-sin(pi*$)/81">
                                          <p:val>
                                            <p:fltVal val="0"/>
                                          </p:val>
                                        </p:tav>
                                        <p:tav tm="100000">
                                          <p:val>
                                            <p:fltVal val="1"/>
                                          </p:val>
                                        </p:tav>
                                      </p:tavLst>
                                    </p:anim>
                                    <p:animScale>
                                      <p:cBhvr>
                                        <p:cTn id="18" dur="5">
                                          <p:stCondLst>
                                            <p:cond delay="114"/>
                                          </p:stCondLst>
                                        </p:cTn>
                                        <p:tgtEl>
                                          <p:spTgt spid="46"/>
                                        </p:tgtEl>
                                      </p:cBhvr>
                                      <p:to x="100000" y="60000"/>
                                    </p:animScale>
                                    <p:animScale>
                                      <p:cBhvr>
                                        <p:cTn id="19" dur="29" decel="50000">
                                          <p:stCondLst>
                                            <p:cond delay="118"/>
                                          </p:stCondLst>
                                        </p:cTn>
                                        <p:tgtEl>
                                          <p:spTgt spid="46"/>
                                        </p:tgtEl>
                                      </p:cBhvr>
                                      <p:to x="100000" y="100000"/>
                                    </p:animScale>
                                    <p:animScale>
                                      <p:cBhvr>
                                        <p:cTn id="20" dur="5">
                                          <p:stCondLst>
                                            <p:cond delay="230"/>
                                          </p:stCondLst>
                                        </p:cTn>
                                        <p:tgtEl>
                                          <p:spTgt spid="46"/>
                                        </p:tgtEl>
                                      </p:cBhvr>
                                      <p:to x="100000" y="80000"/>
                                    </p:animScale>
                                    <p:animScale>
                                      <p:cBhvr>
                                        <p:cTn id="21" dur="29" decel="50000">
                                          <p:stCondLst>
                                            <p:cond delay="234"/>
                                          </p:stCondLst>
                                        </p:cTn>
                                        <p:tgtEl>
                                          <p:spTgt spid="46"/>
                                        </p:tgtEl>
                                      </p:cBhvr>
                                      <p:to x="100000" y="100000"/>
                                    </p:animScale>
                                    <p:animScale>
                                      <p:cBhvr>
                                        <p:cTn id="22" dur="5">
                                          <p:stCondLst>
                                            <p:cond delay="287"/>
                                          </p:stCondLst>
                                        </p:cTn>
                                        <p:tgtEl>
                                          <p:spTgt spid="46"/>
                                        </p:tgtEl>
                                      </p:cBhvr>
                                      <p:to x="100000" y="90000"/>
                                    </p:animScale>
                                    <p:animScale>
                                      <p:cBhvr>
                                        <p:cTn id="23" dur="29" decel="50000">
                                          <p:stCondLst>
                                            <p:cond delay="292"/>
                                          </p:stCondLst>
                                        </p:cTn>
                                        <p:tgtEl>
                                          <p:spTgt spid="46"/>
                                        </p:tgtEl>
                                      </p:cBhvr>
                                      <p:to x="100000" y="100000"/>
                                    </p:animScale>
                                    <p:animScale>
                                      <p:cBhvr>
                                        <p:cTn id="24" dur="5">
                                          <p:stCondLst>
                                            <p:cond delay="316"/>
                                          </p:stCondLst>
                                        </p:cTn>
                                        <p:tgtEl>
                                          <p:spTgt spid="46"/>
                                        </p:tgtEl>
                                      </p:cBhvr>
                                      <p:to x="100000" y="95000"/>
                                    </p:animScale>
                                    <p:animScale>
                                      <p:cBhvr>
                                        <p:cTn id="25" dur="29" decel="50000">
                                          <p:stCondLst>
                                            <p:cond delay="321"/>
                                          </p:stCondLst>
                                        </p:cTn>
                                        <p:tgtEl>
                                          <p:spTgt spid="46"/>
                                        </p:tgtEl>
                                      </p:cBhvr>
                                      <p:to x="100000" y="100000"/>
                                    </p:animScale>
                                  </p:childTnLst>
                                </p:cTn>
                              </p:par>
                              <p:par>
                                <p:cTn id="26" presetID="10" presetClass="entr" presetSubtype="0" fill="hold" grpId="0" nodeType="withEffect">
                                  <p:stCondLst>
                                    <p:cond delay="0"/>
                                  </p:stCondLst>
                                  <p:childTnLst>
                                    <p:set>
                                      <p:cBhvr>
                                        <p:cTn id="27" dur="1" fill="hold">
                                          <p:stCondLst>
                                            <p:cond delay="0"/>
                                          </p:stCondLst>
                                        </p:cTn>
                                        <p:tgtEl>
                                          <p:spTgt spid="49"/>
                                        </p:tgtEl>
                                        <p:attrNameLst>
                                          <p:attrName>style.visibility</p:attrName>
                                        </p:attrNameLst>
                                      </p:cBhvr>
                                      <p:to>
                                        <p:strVal val="visible"/>
                                      </p:to>
                                    </p:set>
                                    <p:animEffect transition="in" filter="fade">
                                      <p:cBhvr>
                                        <p:cTn id="28" dur="350"/>
                                        <p:tgtEl>
                                          <p:spTgt spid="49"/>
                                        </p:tgtEl>
                                      </p:cBhvr>
                                    </p:animEffect>
                                  </p:childTnLst>
                                </p:cTn>
                              </p:par>
                            </p:childTnLst>
                          </p:cTn>
                        </p:par>
                        <p:par>
                          <p:cTn id="29" fill="hold">
                            <p:stCondLst>
                              <p:cond delay="700"/>
                            </p:stCondLst>
                            <p:childTnLst>
                              <p:par>
                                <p:cTn id="30" presetID="22" presetClass="entr" presetSubtype="8" fill="hold" nodeType="afterEffect">
                                  <p:stCondLst>
                                    <p:cond delay="0"/>
                                  </p:stCondLst>
                                  <p:childTnLst>
                                    <p:set>
                                      <p:cBhvr>
                                        <p:cTn id="31" dur="1" fill="hold">
                                          <p:stCondLst>
                                            <p:cond delay="0"/>
                                          </p:stCondLst>
                                        </p:cTn>
                                        <p:tgtEl>
                                          <p:spTgt spid="35"/>
                                        </p:tgtEl>
                                        <p:attrNameLst>
                                          <p:attrName>style.visibility</p:attrName>
                                        </p:attrNameLst>
                                      </p:cBhvr>
                                      <p:to>
                                        <p:strVal val="visible"/>
                                      </p:to>
                                    </p:set>
                                    <p:animEffect transition="in" filter="wipe(left)">
                                      <p:cBhvr>
                                        <p:cTn id="32" dur="350"/>
                                        <p:tgtEl>
                                          <p:spTgt spid="35"/>
                                        </p:tgtEl>
                                      </p:cBhvr>
                                    </p:animEffect>
                                  </p:childTnLst>
                                </p:cTn>
                              </p:par>
                              <p:par>
                                <p:cTn id="33" presetID="2" presetClass="entr" presetSubtype="2" fill="hold" grpId="0" nodeType="withEffect">
                                  <p:stCondLst>
                                    <p:cond delay="0"/>
                                  </p:stCondLst>
                                  <p:childTnLst>
                                    <p:set>
                                      <p:cBhvr>
                                        <p:cTn id="34" dur="1" fill="hold">
                                          <p:stCondLst>
                                            <p:cond delay="0"/>
                                          </p:stCondLst>
                                        </p:cTn>
                                        <p:tgtEl>
                                          <p:spTgt spid="45"/>
                                        </p:tgtEl>
                                        <p:attrNameLst>
                                          <p:attrName>style.visibility</p:attrName>
                                        </p:attrNameLst>
                                      </p:cBhvr>
                                      <p:to>
                                        <p:strVal val="visible"/>
                                      </p:to>
                                    </p:set>
                                    <p:anim calcmode="lin" valueType="num">
                                      <p:cBhvr additive="base">
                                        <p:cTn id="35" dur="350" fill="hold"/>
                                        <p:tgtEl>
                                          <p:spTgt spid="45"/>
                                        </p:tgtEl>
                                        <p:attrNameLst>
                                          <p:attrName>ppt_x</p:attrName>
                                        </p:attrNameLst>
                                      </p:cBhvr>
                                      <p:tavLst>
                                        <p:tav tm="0">
                                          <p:val>
                                            <p:strVal val="1+#ppt_w/2"/>
                                          </p:val>
                                        </p:tav>
                                        <p:tav tm="100000">
                                          <p:val>
                                            <p:strVal val="#ppt_x"/>
                                          </p:val>
                                        </p:tav>
                                      </p:tavLst>
                                    </p:anim>
                                    <p:anim calcmode="lin" valueType="num">
                                      <p:cBhvr additive="base">
                                        <p:cTn id="36" dur="350" fill="hold"/>
                                        <p:tgtEl>
                                          <p:spTgt spid="45"/>
                                        </p:tgtEl>
                                        <p:attrNameLst>
                                          <p:attrName>ppt_y</p:attrName>
                                        </p:attrNameLst>
                                      </p:cBhvr>
                                      <p:tavLst>
                                        <p:tav tm="0">
                                          <p:val>
                                            <p:strVal val="#ppt_y"/>
                                          </p:val>
                                        </p:tav>
                                        <p:tav tm="100000">
                                          <p:val>
                                            <p:strVal val="#ppt_y"/>
                                          </p:val>
                                        </p:tav>
                                      </p:tavLst>
                                    </p:anim>
                                  </p:childTnLst>
                                </p:cTn>
                              </p:par>
                            </p:childTnLst>
                          </p:cTn>
                        </p:par>
                        <p:par>
                          <p:cTn id="37" fill="hold">
                            <p:stCondLst>
                              <p:cond delay="1050"/>
                            </p:stCondLst>
                            <p:childTnLst>
                              <p:par>
                                <p:cTn id="38" presetID="2" presetClass="entr" presetSubtype="4" fill="hold" nodeType="afterEffect">
                                  <p:stCondLst>
                                    <p:cond delay="0"/>
                                  </p:stCondLst>
                                  <p:childTnLst>
                                    <p:set>
                                      <p:cBhvr>
                                        <p:cTn id="39" dur="1" fill="hold">
                                          <p:stCondLst>
                                            <p:cond delay="0"/>
                                          </p:stCondLst>
                                        </p:cTn>
                                        <p:tgtEl>
                                          <p:spTgt spid="50"/>
                                        </p:tgtEl>
                                        <p:attrNameLst>
                                          <p:attrName>style.visibility</p:attrName>
                                        </p:attrNameLst>
                                      </p:cBhvr>
                                      <p:to>
                                        <p:strVal val="visible"/>
                                      </p:to>
                                    </p:set>
                                    <p:anim calcmode="lin" valueType="num">
                                      <p:cBhvr additive="base">
                                        <p:cTn id="40" dur="350" fill="hold"/>
                                        <p:tgtEl>
                                          <p:spTgt spid="50"/>
                                        </p:tgtEl>
                                        <p:attrNameLst>
                                          <p:attrName>ppt_x</p:attrName>
                                        </p:attrNameLst>
                                      </p:cBhvr>
                                      <p:tavLst>
                                        <p:tav tm="0">
                                          <p:val>
                                            <p:strVal val="#ppt_x"/>
                                          </p:val>
                                        </p:tav>
                                        <p:tav tm="100000">
                                          <p:val>
                                            <p:strVal val="#ppt_x"/>
                                          </p:val>
                                        </p:tav>
                                      </p:tavLst>
                                    </p:anim>
                                    <p:anim calcmode="lin" valueType="num">
                                      <p:cBhvr additive="base">
                                        <p:cTn id="41" dur="350" fill="hold"/>
                                        <p:tgtEl>
                                          <p:spTgt spid="50"/>
                                        </p:tgtEl>
                                        <p:attrNameLst>
                                          <p:attrName>ppt_y</p:attrName>
                                        </p:attrNameLst>
                                      </p:cBhvr>
                                      <p:tavLst>
                                        <p:tav tm="0">
                                          <p:val>
                                            <p:strVal val="1+#ppt_h/2"/>
                                          </p:val>
                                        </p:tav>
                                        <p:tav tm="100000">
                                          <p:val>
                                            <p:strVal val="#ppt_y"/>
                                          </p:val>
                                        </p:tav>
                                      </p:tavLst>
                                    </p:anim>
                                  </p:childTnLst>
                                </p:cTn>
                              </p:par>
                            </p:childTnLst>
                          </p:cTn>
                        </p:par>
                        <p:par>
                          <p:cTn id="42" fill="hold">
                            <p:stCondLst>
                              <p:cond delay="1400"/>
                            </p:stCondLst>
                            <p:childTnLst>
                              <p:par>
                                <p:cTn id="43" presetID="2" presetClass="entr" presetSubtype="4" fill="hold" nodeType="afterEffect">
                                  <p:stCondLst>
                                    <p:cond delay="0"/>
                                  </p:stCondLst>
                                  <p:childTnLst>
                                    <p:set>
                                      <p:cBhvr>
                                        <p:cTn id="44" dur="1" fill="hold">
                                          <p:stCondLst>
                                            <p:cond delay="0"/>
                                          </p:stCondLst>
                                        </p:cTn>
                                        <p:tgtEl>
                                          <p:spTgt spid="55"/>
                                        </p:tgtEl>
                                        <p:attrNameLst>
                                          <p:attrName>style.visibility</p:attrName>
                                        </p:attrNameLst>
                                      </p:cBhvr>
                                      <p:to>
                                        <p:strVal val="visible"/>
                                      </p:to>
                                    </p:set>
                                    <p:anim calcmode="lin" valueType="num">
                                      <p:cBhvr additive="base">
                                        <p:cTn id="45" dur="350" fill="hold"/>
                                        <p:tgtEl>
                                          <p:spTgt spid="55"/>
                                        </p:tgtEl>
                                        <p:attrNameLst>
                                          <p:attrName>ppt_x</p:attrName>
                                        </p:attrNameLst>
                                      </p:cBhvr>
                                      <p:tavLst>
                                        <p:tav tm="0">
                                          <p:val>
                                            <p:strVal val="#ppt_x"/>
                                          </p:val>
                                        </p:tav>
                                        <p:tav tm="100000">
                                          <p:val>
                                            <p:strVal val="#ppt_x"/>
                                          </p:val>
                                        </p:tav>
                                      </p:tavLst>
                                    </p:anim>
                                    <p:anim calcmode="lin" valueType="num">
                                      <p:cBhvr additive="base">
                                        <p:cTn id="46" dur="350" fill="hold"/>
                                        <p:tgtEl>
                                          <p:spTgt spid="55"/>
                                        </p:tgtEl>
                                        <p:attrNameLst>
                                          <p:attrName>ppt_y</p:attrName>
                                        </p:attrNameLst>
                                      </p:cBhvr>
                                      <p:tavLst>
                                        <p:tav tm="0">
                                          <p:val>
                                            <p:strVal val="1+#ppt_h/2"/>
                                          </p:val>
                                        </p:tav>
                                        <p:tav tm="100000">
                                          <p:val>
                                            <p:strVal val="#ppt_y"/>
                                          </p:val>
                                        </p:tav>
                                      </p:tavLst>
                                    </p:anim>
                                  </p:childTnLst>
                                </p:cTn>
                              </p:par>
                            </p:childTnLst>
                          </p:cTn>
                        </p:par>
                        <p:par>
                          <p:cTn id="47" fill="hold">
                            <p:stCondLst>
                              <p:cond delay="1750"/>
                            </p:stCondLst>
                            <p:childTnLst>
                              <p:par>
                                <p:cTn id="48" presetID="2" presetClass="entr" presetSubtype="4" fill="hold" nodeType="afterEffect">
                                  <p:stCondLst>
                                    <p:cond delay="0"/>
                                  </p:stCondLst>
                                  <p:childTnLst>
                                    <p:set>
                                      <p:cBhvr>
                                        <p:cTn id="49" dur="1" fill="hold">
                                          <p:stCondLst>
                                            <p:cond delay="0"/>
                                          </p:stCondLst>
                                        </p:cTn>
                                        <p:tgtEl>
                                          <p:spTgt spid="60"/>
                                        </p:tgtEl>
                                        <p:attrNameLst>
                                          <p:attrName>style.visibility</p:attrName>
                                        </p:attrNameLst>
                                      </p:cBhvr>
                                      <p:to>
                                        <p:strVal val="visible"/>
                                      </p:to>
                                    </p:set>
                                    <p:anim calcmode="lin" valueType="num">
                                      <p:cBhvr additive="base">
                                        <p:cTn id="50" dur="350" fill="hold"/>
                                        <p:tgtEl>
                                          <p:spTgt spid="60"/>
                                        </p:tgtEl>
                                        <p:attrNameLst>
                                          <p:attrName>ppt_x</p:attrName>
                                        </p:attrNameLst>
                                      </p:cBhvr>
                                      <p:tavLst>
                                        <p:tav tm="0">
                                          <p:val>
                                            <p:strVal val="#ppt_x"/>
                                          </p:val>
                                        </p:tav>
                                        <p:tav tm="100000">
                                          <p:val>
                                            <p:strVal val="#ppt_x"/>
                                          </p:val>
                                        </p:tav>
                                      </p:tavLst>
                                    </p:anim>
                                    <p:anim calcmode="lin" valueType="num">
                                      <p:cBhvr additive="base">
                                        <p:cTn id="51" dur="350" fill="hold"/>
                                        <p:tgtEl>
                                          <p:spTgt spid="60"/>
                                        </p:tgtEl>
                                        <p:attrNameLst>
                                          <p:attrName>ppt_y</p:attrName>
                                        </p:attrNameLst>
                                      </p:cBhvr>
                                      <p:tavLst>
                                        <p:tav tm="0">
                                          <p:val>
                                            <p:strVal val="1+#ppt_h/2"/>
                                          </p:val>
                                        </p:tav>
                                        <p:tav tm="100000">
                                          <p:val>
                                            <p:strVal val="#ppt_y"/>
                                          </p:val>
                                        </p:tav>
                                      </p:tavLst>
                                    </p:anim>
                                  </p:childTnLst>
                                </p:cTn>
                              </p:par>
                            </p:childTnLst>
                          </p:cTn>
                        </p:par>
                        <p:par>
                          <p:cTn id="52" fill="hold">
                            <p:stCondLst>
                              <p:cond delay="2100"/>
                            </p:stCondLst>
                            <p:childTnLst>
                              <p:par>
                                <p:cTn id="53" presetID="2" presetClass="entr" presetSubtype="4" fill="hold" nodeType="afterEffect">
                                  <p:stCondLst>
                                    <p:cond delay="0"/>
                                  </p:stCondLst>
                                  <p:childTnLst>
                                    <p:set>
                                      <p:cBhvr>
                                        <p:cTn id="54" dur="1" fill="hold">
                                          <p:stCondLst>
                                            <p:cond delay="0"/>
                                          </p:stCondLst>
                                        </p:cTn>
                                        <p:tgtEl>
                                          <p:spTgt spid="65"/>
                                        </p:tgtEl>
                                        <p:attrNameLst>
                                          <p:attrName>style.visibility</p:attrName>
                                        </p:attrNameLst>
                                      </p:cBhvr>
                                      <p:to>
                                        <p:strVal val="visible"/>
                                      </p:to>
                                    </p:set>
                                    <p:anim calcmode="lin" valueType="num">
                                      <p:cBhvr additive="base">
                                        <p:cTn id="55" dur="350" fill="hold"/>
                                        <p:tgtEl>
                                          <p:spTgt spid="65"/>
                                        </p:tgtEl>
                                        <p:attrNameLst>
                                          <p:attrName>ppt_x</p:attrName>
                                        </p:attrNameLst>
                                      </p:cBhvr>
                                      <p:tavLst>
                                        <p:tav tm="0">
                                          <p:val>
                                            <p:strVal val="#ppt_x"/>
                                          </p:val>
                                        </p:tav>
                                        <p:tav tm="100000">
                                          <p:val>
                                            <p:strVal val="#ppt_x"/>
                                          </p:val>
                                        </p:tav>
                                      </p:tavLst>
                                    </p:anim>
                                    <p:anim calcmode="lin" valueType="num">
                                      <p:cBhvr additive="base">
                                        <p:cTn id="56" dur="350" fill="hold"/>
                                        <p:tgtEl>
                                          <p:spTgt spid="6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45" grpId="0"/>
      <p:bldP spid="4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9"/>
          <p:cNvSpPr txBox="1"/>
          <p:nvPr/>
        </p:nvSpPr>
        <p:spPr>
          <a:xfrm>
            <a:off x="841003" y="202431"/>
            <a:ext cx="1944216" cy="377026"/>
          </a:xfrm>
          <a:prstGeom prst="rect">
            <a:avLst/>
          </a:prstGeom>
          <a:noFill/>
        </p:spPr>
        <p:txBody>
          <a:bodyPr wrap="square" lIns="68580" tIns="34290" rIns="68580" bIns="34290" rtlCol="0">
            <a:spAutoFit/>
          </a:bodyPr>
          <a:lstStyle/>
          <a:p>
            <a:pPr marL="0" lvl="1"/>
            <a:r>
              <a:rPr lang="zh-CN" altLang="en-US" sz="2000" b="1" dirty="0">
                <a:solidFill>
                  <a:schemeClr val="tx1">
                    <a:lumMod val="50000"/>
                    <a:lumOff val="50000"/>
                  </a:schemeClr>
                </a:solidFill>
                <a:latin typeface="微软雅黑" pitchFamily="34" charset="-122"/>
                <a:ea typeface="微软雅黑" pitchFamily="34" charset="-122"/>
              </a:rPr>
              <a:t>添加文字标题</a:t>
            </a:r>
            <a:endParaRPr lang="en-US" altLang="ko-KR" sz="2000" b="1" kern="0" dirty="0">
              <a:solidFill>
                <a:schemeClr val="tx1">
                  <a:lumMod val="50000"/>
                  <a:lumOff val="50000"/>
                </a:schemeClr>
              </a:solidFill>
              <a:latin typeface="微软雅黑" pitchFamily="34" charset="-122"/>
              <a:ea typeface="微软雅黑" pitchFamily="34" charset="-122"/>
            </a:endParaRPr>
          </a:p>
        </p:txBody>
      </p:sp>
      <p:sp>
        <p:nvSpPr>
          <p:cNvPr id="37" name="矩形 36"/>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192931" y="0"/>
            <a:ext cx="576064" cy="836712"/>
            <a:chOff x="841003" y="360040"/>
            <a:chExt cx="504056" cy="836712"/>
          </a:xfrm>
          <a:solidFill>
            <a:srgbClr val="C00000"/>
          </a:solidFill>
        </p:grpSpPr>
        <p:sp>
          <p:nvSpPr>
            <p:cNvPr id="39" name="矩形 3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等腰三角形 3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KSO_Shape"/>
          <p:cNvSpPr>
            <a:spLocks/>
          </p:cNvSpPr>
          <p:nvPr/>
        </p:nvSpPr>
        <p:spPr bwMode="auto">
          <a:xfrm>
            <a:off x="324118" y="225001"/>
            <a:ext cx="313690" cy="267159"/>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a:effectLs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grpSp>
        <p:nvGrpSpPr>
          <p:cNvPr id="42" name="组合 41"/>
          <p:cNvGrpSpPr/>
          <p:nvPr/>
        </p:nvGrpSpPr>
        <p:grpSpPr>
          <a:xfrm>
            <a:off x="4764538" y="2492896"/>
            <a:ext cx="2671763" cy="4160838"/>
            <a:chOff x="7056438" y="2401888"/>
            <a:chExt cx="2671763" cy="4160838"/>
          </a:xfrm>
          <a:effectLst>
            <a:outerShdw blurRad="254000" dist="101600" dir="8100000" sx="102000" sy="102000" algn="tr" rotWithShape="0">
              <a:prstClr val="black">
                <a:alpha val="28000"/>
              </a:prstClr>
            </a:outerShdw>
          </a:effectLst>
        </p:grpSpPr>
        <p:sp>
          <p:nvSpPr>
            <p:cNvPr id="43" name="Freeform 49"/>
            <p:cNvSpPr>
              <a:spLocks/>
            </p:cNvSpPr>
            <p:nvPr/>
          </p:nvSpPr>
          <p:spPr bwMode="auto">
            <a:xfrm>
              <a:off x="7056438" y="2401888"/>
              <a:ext cx="2671763" cy="4160838"/>
            </a:xfrm>
            <a:custGeom>
              <a:avLst/>
              <a:gdLst>
                <a:gd name="T0" fmla="*/ 388 w 842"/>
                <a:gd name="T1" fmla="*/ 1312 h 1312"/>
                <a:gd name="T2" fmla="*/ 340 w 842"/>
                <a:gd name="T3" fmla="*/ 1265 h 1312"/>
                <a:gd name="T4" fmla="*/ 343 w 842"/>
                <a:gd name="T5" fmla="*/ 1249 h 1312"/>
                <a:gd name="T6" fmla="*/ 278 w 842"/>
                <a:gd name="T7" fmla="*/ 1249 h 1312"/>
                <a:gd name="T8" fmla="*/ 228 w 842"/>
                <a:gd name="T9" fmla="*/ 1199 h 1312"/>
                <a:gd name="T10" fmla="*/ 241 w 842"/>
                <a:gd name="T11" fmla="*/ 1164 h 1312"/>
                <a:gd name="T12" fmla="*/ 219 w 842"/>
                <a:gd name="T13" fmla="*/ 1121 h 1312"/>
                <a:gd name="T14" fmla="*/ 232 w 842"/>
                <a:gd name="T15" fmla="*/ 1086 h 1312"/>
                <a:gd name="T16" fmla="*/ 196 w 842"/>
                <a:gd name="T17" fmla="*/ 1022 h 1312"/>
                <a:gd name="T18" fmla="*/ 196 w 842"/>
                <a:gd name="T19" fmla="*/ 982 h 1312"/>
                <a:gd name="T20" fmla="*/ 196 w 842"/>
                <a:gd name="T21" fmla="*/ 982 h 1312"/>
                <a:gd name="T22" fmla="*/ 196 w 842"/>
                <a:gd name="T23" fmla="*/ 976 h 1312"/>
                <a:gd name="T24" fmla="*/ 196 w 842"/>
                <a:gd name="T25" fmla="*/ 947 h 1312"/>
                <a:gd name="T26" fmla="*/ 197 w 842"/>
                <a:gd name="T27" fmla="*/ 940 h 1312"/>
                <a:gd name="T28" fmla="*/ 197 w 842"/>
                <a:gd name="T29" fmla="*/ 917 h 1312"/>
                <a:gd name="T30" fmla="*/ 180 w 842"/>
                <a:gd name="T31" fmla="*/ 849 h 1312"/>
                <a:gd name="T32" fmla="*/ 129 w 842"/>
                <a:gd name="T33" fmla="*/ 779 h 1312"/>
                <a:gd name="T34" fmla="*/ 0 w 842"/>
                <a:gd name="T35" fmla="*/ 419 h 1312"/>
                <a:gd name="T36" fmla="*/ 419 w 842"/>
                <a:gd name="T37" fmla="*/ 0 h 1312"/>
                <a:gd name="T38" fmla="*/ 423 w 842"/>
                <a:gd name="T39" fmla="*/ 0 h 1312"/>
                <a:gd name="T40" fmla="*/ 842 w 842"/>
                <a:gd name="T41" fmla="*/ 419 h 1312"/>
                <a:gd name="T42" fmla="*/ 713 w 842"/>
                <a:gd name="T43" fmla="*/ 779 h 1312"/>
                <a:gd name="T44" fmla="*/ 662 w 842"/>
                <a:gd name="T45" fmla="*/ 849 h 1312"/>
                <a:gd name="T46" fmla="*/ 647 w 842"/>
                <a:gd name="T47" fmla="*/ 899 h 1312"/>
                <a:gd name="T48" fmla="*/ 646 w 842"/>
                <a:gd name="T49" fmla="*/ 1023 h 1312"/>
                <a:gd name="T50" fmla="*/ 610 w 842"/>
                <a:gd name="T51" fmla="*/ 1086 h 1312"/>
                <a:gd name="T52" fmla="*/ 623 w 842"/>
                <a:gd name="T53" fmla="*/ 1121 h 1312"/>
                <a:gd name="T54" fmla="*/ 601 w 842"/>
                <a:gd name="T55" fmla="*/ 1164 h 1312"/>
                <a:gd name="T56" fmla="*/ 614 w 842"/>
                <a:gd name="T57" fmla="*/ 1199 h 1312"/>
                <a:gd name="T58" fmla="*/ 564 w 842"/>
                <a:gd name="T59" fmla="*/ 1249 h 1312"/>
                <a:gd name="T60" fmla="*/ 499 w 842"/>
                <a:gd name="T61" fmla="*/ 1249 h 1312"/>
                <a:gd name="T62" fmla="*/ 502 w 842"/>
                <a:gd name="T63" fmla="*/ 1265 h 1312"/>
                <a:gd name="T64" fmla="*/ 455 w 842"/>
                <a:gd name="T65" fmla="*/ 1312 h 1312"/>
                <a:gd name="T66" fmla="*/ 388 w 842"/>
                <a:gd name="T67" fmla="*/ 1312 h 1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2" h="1312">
                  <a:moveTo>
                    <a:pt x="388" y="1312"/>
                  </a:moveTo>
                  <a:cubicBezTo>
                    <a:pt x="362" y="1312"/>
                    <a:pt x="340" y="1291"/>
                    <a:pt x="340" y="1265"/>
                  </a:cubicBezTo>
                  <a:cubicBezTo>
                    <a:pt x="340" y="1259"/>
                    <a:pt x="341" y="1254"/>
                    <a:pt x="343" y="1249"/>
                  </a:cubicBezTo>
                  <a:cubicBezTo>
                    <a:pt x="278" y="1249"/>
                    <a:pt x="278" y="1249"/>
                    <a:pt x="278" y="1249"/>
                  </a:cubicBezTo>
                  <a:cubicBezTo>
                    <a:pt x="250" y="1249"/>
                    <a:pt x="228" y="1226"/>
                    <a:pt x="228" y="1199"/>
                  </a:cubicBezTo>
                  <a:cubicBezTo>
                    <a:pt x="228" y="1186"/>
                    <a:pt x="233" y="1173"/>
                    <a:pt x="241" y="1164"/>
                  </a:cubicBezTo>
                  <a:cubicBezTo>
                    <a:pt x="228" y="1156"/>
                    <a:pt x="219" y="1140"/>
                    <a:pt x="219" y="1121"/>
                  </a:cubicBezTo>
                  <a:cubicBezTo>
                    <a:pt x="219" y="1108"/>
                    <a:pt x="223" y="1095"/>
                    <a:pt x="232" y="1086"/>
                  </a:cubicBezTo>
                  <a:cubicBezTo>
                    <a:pt x="210" y="1073"/>
                    <a:pt x="196" y="1049"/>
                    <a:pt x="196" y="1022"/>
                  </a:cubicBezTo>
                  <a:cubicBezTo>
                    <a:pt x="196" y="982"/>
                    <a:pt x="196" y="982"/>
                    <a:pt x="196" y="982"/>
                  </a:cubicBezTo>
                  <a:cubicBezTo>
                    <a:pt x="196" y="982"/>
                    <a:pt x="196" y="982"/>
                    <a:pt x="196" y="982"/>
                  </a:cubicBezTo>
                  <a:cubicBezTo>
                    <a:pt x="196" y="976"/>
                    <a:pt x="196" y="976"/>
                    <a:pt x="196" y="976"/>
                  </a:cubicBezTo>
                  <a:cubicBezTo>
                    <a:pt x="196" y="966"/>
                    <a:pt x="196" y="957"/>
                    <a:pt x="196" y="947"/>
                  </a:cubicBezTo>
                  <a:cubicBezTo>
                    <a:pt x="197" y="940"/>
                    <a:pt x="197" y="940"/>
                    <a:pt x="197" y="940"/>
                  </a:cubicBezTo>
                  <a:cubicBezTo>
                    <a:pt x="197" y="917"/>
                    <a:pt x="197" y="917"/>
                    <a:pt x="197" y="917"/>
                  </a:cubicBezTo>
                  <a:cubicBezTo>
                    <a:pt x="196" y="897"/>
                    <a:pt x="194" y="871"/>
                    <a:pt x="180" y="849"/>
                  </a:cubicBezTo>
                  <a:cubicBezTo>
                    <a:pt x="166" y="824"/>
                    <a:pt x="148" y="802"/>
                    <a:pt x="129" y="779"/>
                  </a:cubicBezTo>
                  <a:cubicBezTo>
                    <a:pt x="69" y="706"/>
                    <a:pt x="0" y="623"/>
                    <a:pt x="0" y="419"/>
                  </a:cubicBezTo>
                  <a:cubicBezTo>
                    <a:pt x="0" y="188"/>
                    <a:pt x="188" y="0"/>
                    <a:pt x="419" y="0"/>
                  </a:cubicBezTo>
                  <a:cubicBezTo>
                    <a:pt x="423" y="0"/>
                    <a:pt x="423" y="0"/>
                    <a:pt x="423" y="0"/>
                  </a:cubicBezTo>
                  <a:cubicBezTo>
                    <a:pt x="654" y="0"/>
                    <a:pt x="842" y="188"/>
                    <a:pt x="842" y="419"/>
                  </a:cubicBezTo>
                  <a:cubicBezTo>
                    <a:pt x="842" y="623"/>
                    <a:pt x="773" y="706"/>
                    <a:pt x="713" y="779"/>
                  </a:cubicBezTo>
                  <a:cubicBezTo>
                    <a:pt x="694" y="802"/>
                    <a:pt x="676" y="824"/>
                    <a:pt x="662" y="849"/>
                  </a:cubicBezTo>
                  <a:cubicBezTo>
                    <a:pt x="653" y="863"/>
                    <a:pt x="649" y="879"/>
                    <a:pt x="647" y="899"/>
                  </a:cubicBezTo>
                  <a:cubicBezTo>
                    <a:pt x="646" y="1023"/>
                    <a:pt x="646" y="1023"/>
                    <a:pt x="646" y="1023"/>
                  </a:cubicBezTo>
                  <a:cubicBezTo>
                    <a:pt x="646" y="1049"/>
                    <a:pt x="632" y="1073"/>
                    <a:pt x="610" y="1086"/>
                  </a:cubicBezTo>
                  <a:cubicBezTo>
                    <a:pt x="619" y="1095"/>
                    <a:pt x="623" y="1108"/>
                    <a:pt x="623" y="1121"/>
                  </a:cubicBezTo>
                  <a:cubicBezTo>
                    <a:pt x="623" y="1140"/>
                    <a:pt x="614" y="1156"/>
                    <a:pt x="601" y="1164"/>
                  </a:cubicBezTo>
                  <a:cubicBezTo>
                    <a:pt x="609" y="1173"/>
                    <a:pt x="614" y="1186"/>
                    <a:pt x="614" y="1199"/>
                  </a:cubicBezTo>
                  <a:cubicBezTo>
                    <a:pt x="614" y="1226"/>
                    <a:pt x="592" y="1249"/>
                    <a:pt x="564" y="1249"/>
                  </a:cubicBezTo>
                  <a:cubicBezTo>
                    <a:pt x="499" y="1249"/>
                    <a:pt x="499" y="1249"/>
                    <a:pt x="499" y="1249"/>
                  </a:cubicBezTo>
                  <a:cubicBezTo>
                    <a:pt x="501" y="1254"/>
                    <a:pt x="502" y="1259"/>
                    <a:pt x="502" y="1265"/>
                  </a:cubicBezTo>
                  <a:cubicBezTo>
                    <a:pt x="502" y="1291"/>
                    <a:pt x="480" y="1312"/>
                    <a:pt x="455" y="1312"/>
                  </a:cubicBezTo>
                  <a:lnTo>
                    <a:pt x="388" y="1312"/>
                  </a:ln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50"/>
            <p:cNvSpPr>
              <a:spLocks/>
            </p:cNvSpPr>
            <p:nvPr/>
          </p:nvSpPr>
          <p:spPr bwMode="auto">
            <a:xfrm>
              <a:off x="8247063" y="6384925"/>
              <a:ext cx="293688" cy="82550"/>
            </a:xfrm>
            <a:custGeom>
              <a:avLst/>
              <a:gdLst>
                <a:gd name="T0" fmla="*/ 13 w 93"/>
                <a:gd name="T1" fmla="*/ 26 h 26"/>
                <a:gd name="T2" fmla="*/ 0 w 93"/>
                <a:gd name="T3" fmla="*/ 13 h 26"/>
                <a:gd name="T4" fmla="*/ 13 w 93"/>
                <a:gd name="T5" fmla="*/ 0 h 26"/>
                <a:gd name="T6" fmla="*/ 80 w 93"/>
                <a:gd name="T7" fmla="*/ 0 h 26"/>
                <a:gd name="T8" fmla="*/ 93 w 93"/>
                <a:gd name="T9" fmla="*/ 13 h 26"/>
                <a:gd name="T10" fmla="*/ 80 w 93"/>
                <a:gd name="T11" fmla="*/ 26 h 26"/>
                <a:gd name="T12" fmla="*/ 13 w 93"/>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93" h="26">
                  <a:moveTo>
                    <a:pt x="13" y="26"/>
                  </a:moveTo>
                  <a:cubicBezTo>
                    <a:pt x="5" y="26"/>
                    <a:pt x="0" y="20"/>
                    <a:pt x="0" y="13"/>
                  </a:cubicBezTo>
                  <a:cubicBezTo>
                    <a:pt x="0" y="6"/>
                    <a:pt x="5" y="0"/>
                    <a:pt x="13" y="0"/>
                  </a:cubicBezTo>
                  <a:cubicBezTo>
                    <a:pt x="80" y="0"/>
                    <a:pt x="80" y="0"/>
                    <a:pt x="80" y="0"/>
                  </a:cubicBezTo>
                  <a:cubicBezTo>
                    <a:pt x="87" y="0"/>
                    <a:pt x="93" y="6"/>
                    <a:pt x="93" y="13"/>
                  </a:cubicBezTo>
                  <a:cubicBezTo>
                    <a:pt x="93" y="20"/>
                    <a:pt x="87" y="26"/>
                    <a:pt x="80" y="26"/>
                  </a:cubicBezTo>
                  <a:lnTo>
                    <a:pt x="13" y="26"/>
                  </a:lnTo>
                  <a:close/>
                </a:path>
              </a:pathLst>
            </a:custGeom>
            <a:solidFill>
              <a:srgbClr val="8586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51"/>
            <p:cNvSpPr>
              <a:spLocks/>
            </p:cNvSpPr>
            <p:nvPr/>
          </p:nvSpPr>
          <p:spPr bwMode="auto">
            <a:xfrm>
              <a:off x="7888288" y="6162675"/>
              <a:ext cx="1008063" cy="104775"/>
            </a:xfrm>
            <a:custGeom>
              <a:avLst/>
              <a:gdLst>
                <a:gd name="T0" fmla="*/ 16 w 318"/>
                <a:gd name="T1" fmla="*/ 33 h 33"/>
                <a:gd name="T2" fmla="*/ 0 w 318"/>
                <a:gd name="T3" fmla="*/ 16 h 33"/>
                <a:gd name="T4" fmla="*/ 16 w 318"/>
                <a:gd name="T5" fmla="*/ 0 h 33"/>
                <a:gd name="T6" fmla="*/ 302 w 318"/>
                <a:gd name="T7" fmla="*/ 0 h 33"/>
                <a:gd name="T8" fmla="*/ 318 w 318"/>
                <a:gd name="T9" fmla="*/ 16 h 33"/>
                <a:gd name="T10" fmla="*/ 302 w 318"/>
                <a:gd name="T11" fmla="*/ 33 h 33"/>
                <a:gd name="T12" fmla="*/ 16 w 318"/>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318" h="33">
                  <a:moveTo>
                    <a:pt x="16" y="33"/>
                  </a:moveTo>
                  <a:cubicBezTo>
                    <a:pt x="7" y="33"/>
                    <a:pt x="0" y="25"/>
                    <a:pt x="0" y="16"/>
                  </a:cubicBezTo>
                  <a:cubicBezTo>
                    <a:pt x="0" y="7"/>
                    <a:pt x="7" y="0"/>
                    <a:pt x="16" y="0"/>
                  </a:cubicBezTo>
                  <a:cubicBezTo>
                    <a:pt x="302" y="0"/>
                    <a:pt x="302" y="0"/>
                    <a:pt x="302" y="0"/>
                  </a:cubicBezTo>
                  <a:cubicBezTo>
                    <a:pt x="311" y="0"/>
                    <a:pt x="318" y="7"/>
                    <a:pt x="318" y="16"/>
                  </a:cubicBezTo>
                  <a:cubicBezTo>
                    <a:pt x="318" y="25"/>
                    <a:pt x="311" y="33"/>
                    <a:pt x="302" y="33"/>
                  </a:cubicBezTo>
                  <a:lnTo>
                    <a:pt x="16" y="33"/>
                  </a:lnTo>
                  <a:close/>
                </a:path>
              </a:pathLst>
            </a:custGeom>
            <a:solidFill>
              <a:srgbClr val="8586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52"/>
            <p:cNvSpPr>
              <a:spLocks/>
            </p:cNvSpPr>
            <p:nvPr/>
          </p:nvSpPr>
          <p:spPr bwMode="auto">
            <a:xfrm>
              <a:off x="7856538" y="5897563"/>
              <a:ext cx="1052513" cy="107950"/>
            </a:xfrm>
            <a:custGeom>
              <a:avLst/>
              <a:gdLst>
                <a:gd name="T0" fmla="*/ 17 w 332"/>
                <a:gd name="T1" fmla="*/ 34 h 34"/>
                <a:gd name="T2" fmla="*/ 0 w 332"/>
                <a:gd name="T3" fmla="*/ 17 h 34"/>
                <a:gd name="T4" fmla="*/ 17 w 332"/>
                <a:gd name="T5" fmla="*/ 0 h 34"/>
                <a:gd name="T6" fmla="*/ 315 w 332"/>
                <a:gd name="T7" fmla="*/ 0 h 34"/>
                <a:gd name="T8" fmla="*/ 332 w 332"/>
                <a:gd name="T9" fmla="*/ 17 h 34"/>
                <a:gd name="T10" fmla="*/ 315 w 332"/>
                <a:gd name="T11" fmla="*/ 34 h 34"/>
                <a:gd name="T12" fmla="*/ 17 w 332"/>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332" h="34">
                  <a:moveTo>
                    <a:pt x="17" y="34"/>
                  </a:moveTo>
                  <a:cubicBezTo>
                    <a:pt x="8" y="34"/>
                    <a:pt x="0" y="26"/>
                    <a:pt x="0" y="17"/>
                  </a:cubicBezTo>
                  <a:cubicBezTo>
                    <a:pt x="0" y="7"/>
                    <a:pt x="8" y="0"/>
                    <a:pt x="17" y="0"/>
                  </a:cubicBezTo>
                  <a:cubicBezTo>
                    <a:pt x="315" y="0"/>
                    <a:pt x="315" y="0"/>
                    <a:pt x="315" y="0"/>
                  </a:cubicBezTo>
                  <a:cubicBezTo>
                    <a:pt x="324" y="0"/>
                    <a:pt x="332" y="7"/>
                    <a:pt x="332" y="17"/>
                  </a:cubicBezTo>
                  <a:cubicBezTo>
                    <a:pt x="332" y="26"/>
                    <a:pt x="324" y="34"/>
                    <a:pt x="315" y="34"/>
                  </a:cubicBezTo>
                  <a:lnTo>
                    <a:pt x="17" y="34"/>
                  </a:lnTo>
                  <a:close/>
                </a:path>
              </a:pathLst>
            </a:custGeom>
            <a:solidFill>
              <a:srgbClr val="8586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53"/>
            <p:cNvSpPr>
              <a:spLocks/>
            </p:cNvSpPr>
            <p:nvPr/>
          </p:nvSpPr>
          <p:spPr bwMode="auto">
            <a:xfrm>
              <a:off x="7780338" y="5211763"/>
              <a:ext cx="1223963" cy="552450"/>
            </a:xfrm>
            <a:custGeom>
              <a:avLst/>
              <a:gdLst>
                <a:gd name="T0" fmla="*/ 3 w 386"/>
                <a:gd name="T1" fmla="*/ 30 h 174"/>
                <a:gd name="T2" fmla="*/ 3 w 386"/>
                <a:gd name="T3" fmla="*/ 30 h 174"/>
                <a:gd name="T4" fmla="*/ 3 w 386"/>
                <a:gd name="T5" fmla="*/ 54 h 174"/>
                <a:gd name="T6" fmla="*/ 2 w 386"/>
                <a:gd name="T7" fmla="*/ 62 h 174"/>
                <a:gd name="T8" fmla="*/ 3 w 386"/>
                <a:gd name="T9" fmla="*/ 62 h 174"/>
                <a:gd name="T10" fmla="*/ 2 w 386"/>
                <a:gd name="T11" fmla="*/ 137 h 174"/>
                <a:gd name="T12" fmla="*/ 27 w 386"/>
                <a:gd name="T13" fmla="*/ 174 h 174"/>
                <a:gd name="T14" fmla="*/ 359 w 386"/>
                <a:gd name="T15" fmla="*/ 174 h 174"/>
                <a:gd name="T16" fmla="*/ 384 w 386"/>
                <a:gd name="T17" fmla="*/ 136 h 174"/>
                <a:gd name="T18" fmla="*/ 385 w 386"/>
                <a:gd name="T19" fmla="*/ 11 h 174"/>
                <a:gd name="T20" fmla="*/ 385 w 386"/>
                <a:gd name="T21" fmla="*/ 10 h 174"/>
                <a:gd name="T22" fmla="*/ 386 w 386"/>
                <a:gd name="T23" fmla="*/ 0 h 174"/>
                <a:gd name="T24" fmla="*/ 0 w 386"/>
                <a:gd name="T25" fmla="*/ 0 h 174"/>
                <a:gd name="T26" fmla="*/ 3 w 386"/>
                <a:gd name="T27" fmla="*/ 3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6" h="174">
                  <a:moveTo>
                    <a:pt x="3" y="30"/>
                  </a:moveTo>
                  <a:cubicBezTo>
                    <a:pt x="3" y="30"/>
                    <a:pt x="3" y="30"/>
                    <a:pt x="3" y="30"/>
                  </a:cubicBezTo>
                  <a:cubicBezTo>
                    <a:pt x="3" y="54"/>
                    <a:pt x="3" y="54"/>
                    <a:pt x="3" y="54"/>
                  </a:cubicBezTo>
                  <a:cubicBezTo>
                    <a:pt x="3" y="54"/>
                    <a:pt x="2" y="62"/>
                    <a:pt x="2" y="62"/>
                  </a:cubicBezTo>
                  <a:cubicBezTo>
                    <a:pt x="3" y="62"/>
                    <a:pt x="3" y="62"/>
                    <a:pt x="3" y="62"/>
                  </a:cubicBezTo>
                  <a:cubicBezTo>
                    <a:pt x="2" y="137"/>
                    <a:pt x="2" y="137"/>
                    <a:pt x="2" y="137"/>
                  </a:cubicBezTo>
                  <a:cubicBezTo>
                    <a:pt x="2" y="153"/>
                    <a:pt x="12" y="168"/>
                    <a:pt x="27" y="174"/>
                  </a:cubicBezTo>
                  <a:cubicBezTo>
                    <a:pt x="34" y="173"/>
                    <a:pt x="359" y="174"/>
                    <a:pt x="359" y="174"/>
                  </a:cubicBezTo>
                  <a:cubicBezTo>
                    <a:pt x="374" y="168"/>
                    <a:pt x="384" y="153"/>
                    <a:pt x="384" y="136"/>
                  </a:cubicBezTo>
                  <a:cubicBezTo>
                    <a:pt x="385" y="11"/>
                    <a:pt x="385" y="11"/>
                    <a:pt x="385" y="11"/>
                  </a:cubicBezTo>
                  <a:cubicBezTo>
                    <a:pt x="385" y="10"/>
                    <a:pt x="385" y="10"/>
                    <a:pt x="385" y="10"/>
                  </a:cubicBezTo>
                  <a:cubicBezTo>
                    <a:pt x="385" y="6"/>
                    <a:pt x="385" y="3"/>
                    <a:pt x="386" y="0"/>
                  </a:cubicBezTo>
                  <a:cubicBezTo>
                    <a:pt x="0" y="0"/>
                    <a:pt x="0" y="0"/>
                    <a:pt x="0" y="0"/>
                  </a:cubicBezTo>
                  <a:cubicBezTo>
                    <a:pt x="2" y="11"/>
                    <a:pt x="2" y="21"/>
                    <a:pt x="3" y="30"/>
                  </a:cubicBez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54"/>
            <p:cNvSpPr>
              <a:spLocks/>
            </p:cNvSpPr>
            <p:nvPr/>
          </p:nvSpPr>
          <p:spPr bwMode="auto">
            <a:xfrm>
              <a:off x="7167563" y="2509838"/>
              <a:ext cx="2452688" cy="2578100"/>
            </a:xfrm>
            <a:custGeom>
              <a:avLst/>
              <a:gdLst>
                <a:gd name="T0" fmla="*/ 597 w 773"/>
                <a:gd name="T1" fmla="*/ 797 h 813"/>
                <a:gd name="T2" fmla="*/ 652 w 773"/>
                <a:gd name="T3" fmla="*/ 723 h 813"/>
                <a:gd name="T4" fmla="*/ 773 w 773"/>
                <a:gd name="T5" fmla="*/ 385 h 813"/>
                <a:gd name="T6" fmla="*/ 388 w 773"/>
                <a:gd name="T7" fmla="*/ 0 h 813"/>
                <a:gd name="T8" fmla="*/ 384 w 773"/>
                <a:gd name="T9" fmla="*/ 0 h 813"/>
                <a:gd name="T10" fmla="*/ 0 w 773"/>
                <a:gd name="T11" fmla="*/ 385 h 813"/>
                <a:gd name="T12" fmla="*/ 120 w 773"/>
                <a:gd name="T13" fmla="*/ 723 h 813"/>
                <a:gd name="T14" fmla="*/ 175 w 773"/>
                <a:gd name="T15" fmla="*/ 797 h 813"/>
                <a:gd name="T16" fmla="*/ 183 w 773"/>
                <a:gd name="T17" fmla="*/ 813 h 813"/>
                <a:gd name="T18" fmla="*/ 589 w 773"/>
                <a:gd name="T19" fmla="*/ 813 h 813"/>
                <a:gd name="T20" fmla="*/ 597 w 773"/>
                <a:gd name="T21" fmla="*/ 797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3" h="813">
                  <a:moveTo>
                    <a:pt x="597" y="797"/>
                  </a:moveTo>
                  <a:cubicBezTo>
                    <a:pt x="613" y="771"/>
                    <a:pt x="632" y="748"/>
                    <a:pt x="652" y="723"/>
                  </a:cubicBezTo>
                  <a:cubicBezTo>
                    <a:pt x="709" y="655"/>
                    <a:pt x="773" y="577"/>
                    <a:pt x="773" y="385"/>
                  </a:cubicBezTo>
                  <a:cubicBezTo>
                    <a:pt x="773" y="173"/>
                    <a:pt x="600" y="0"/>
                    <a:pt x="388" y="0"/>
                  </a:cubicBezTo>
                  <a:cubicBezTo>
                    <a:pt x="384" y="0"/>
                    <a:pt x="384" y="0"/>
                    <a:pt x="384" y="0"/>
                  </a:cubicBezTo>
                  <a:cubicBezTo>
                    <a:pt x="172" y="0"/>
                    <a:pt x="0" y="173"/>
                    <a:pt x="0" y="385"/>
                  </a:cubicBezTo>
                  <a:cubicBezTo>
                    <a:pt x="0" y="577"/>
                    <a:pt x="64" y="655"/>
                    <a:pt x="120" y="723"/>
                  </a:cubicBezTo>
                  <a:cubicBezTo>
                    <a:pt x="140" y="748"/>
                    <a:pt x="159" y="771"/>
                    <a:pt x="175" y="797"/>
                  </a:cubicBezTo>
                  <a:cubicBezTo>
                    <a:pt x="178" y="803"/>
                    <a:pt x="180" y="808"/>
                    <a:pt x="183" y="813"/>
                  </a:cubicBezTo>
                  <a:cubicBezTo>
                    <a:pt x="589" y="813"/>
                    <a:pt x="589" y="813"/>
                    <a:pt x="589" y="813"/>
                  </a:cubicBezTo>
                  <a:cubicBezTo>
                    <a:pt x="592" y="808"/>
                    <a:pt x="594" y="802"/>
                    <a:pt x="597" y="797"/>
                  </a:cubicBez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49" name="矩形 48"/>
          <p:cNvSpPr/>
          <p:nvPr/>
        </p:nvSpPr>
        <p:spPr>
          <a:xfrm>
            <a:off x="5089475" y="3436645"/>
            <a:ext cx="1980029" cy="928459"/>
          </a:xfrm>
          <a:prstGeom prst="rect">
            <a:avLst/>
          </a:prstGeom>
        </p:spPr>
        <p:txBody>
          <a:bodyPr wrap="none">
            <a:spAutoFit/>
          </a:bodyPr>
          <a:lstStyle/>
          <a:p>
            <a:pPr algn="ctr">
              <a:spcBef>
                <a:spcPct val="0"/>
              </a:spcBef>
              <a:buFont typeface="Arial" charset="0"/>
              <a:buNone/>
            </a:pP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bg1"/>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bg1"/>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bg1"/>
                </a:solidFill>
                <a:latin typeface="Impact MT Std" pitchFamily="34" charset="0"/>
                <a:ea typeface="微软雅黑" panose="020B0503020204020204" pitchFamily="34" charset="-122"/>
                <a:cs typeface="Times New Roman" panose="02020603050405020304" pitchFamily="18" charset="0"/>
              </a:rPr>
              <a:t>和详细信息。</a:t>
            </a:r>
          </a:p>
        </p:txBody>
      </p:sp>
      <p:grpSp>
        <p:nvGrpSpPr>
          <p:cNvPr id="50" name="组合 49"/>
          <p:cNvGrpSpPr/>
          <p:nvPr/>
        </p:nvGrpSpPr>
        <p:grpSpPr>
          <a:xfrm>
            <a:off x="5792736" y="1742999"/>
            <a:ext cx="610268" cy="611524"/>
            <a:chOff x="5792736" y="1742999"/>
            <a:chExt cx="610268" cy="611524"/>
          </a:xfrm>
          <a:gradFill>
            <a:gsLst>
              <a:gs pos="0">
                <a:srgbClr val="002060"/>
              </a:gs>
              <a:gs pos="100000">
                <a:srgbClr val="00B0F0"/>
              </a:gs>
            </a:gsLst>
            <a:lin ang="5400000" scaled="1"/>
          </a:gradFill>
        </p:grpSpPr>
        <p:sp>
          <p:nvSpPr>
            <p:cNvPr id="51" name="任意多边形 50"/>
            <p:cNvSpPr/>
            <p:nvPr/>
          </p:nvSpPr>
          <p:spPr>
            <a:xfrm>
              <a:off x="5792736" y="1742999"/>
              <a:ext cx="610268" cy="611524"/>
            </a:xfrm>
            <a:custGeom>
              <a:avLst/>
              <a:gdLst>
                <a:gd name="connsiteX0" fmla="*/ 413083 w 772417"/>
                <a:gd name="connsiteY0" fmla="*/ 962 h 772417"/>
                <a:gd name="connsiteX1" fmla="*/ 720620 w 772417"/>
                <a:gd name="connsiteY1" fmla="*/ 193137 h 772417"/>
                <a:gd name="connsiteX2" fmla="*/ 579281 w 772417"/>
                <a:gd name="connsiteY2" fmla="*/ 720619 h 772417"/>
                <a:gd name="connsiteX3" fmla="*/ 51799 w 772417"/>
                <a:gd name="connsiteY3" fmla="*/ 579281 h 772417"/>
                <a:gd name="connsiteX4" fmla="*/ 193137 w 772417"/>
                <a:gd name="connsiteY4" fmla="*/ 51798 h 772417"/>
                <a:gd name="connsiteX5" fmla="*/ 413083 w 772417"/>
                <a:gd name="connsiteY5" fmla="*/ 962 h 77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2417" h="772417">
                  <a:moveTo>
                    <a:pt x="413083" y="962"/>
                  </a:moveTo>
                  <a:cubicBezTo>
                    <a:pt x="536733" y="9701"/>
                    <a:pt x="653976" y="77706"/>
                    <a:pt x="720620" y="193137"/>
                  </a:cubicBezTo>
                  <a:cubicBezTo>
                    <a:pt x="827250" y="377826"/>
                    <a:pt x="763971" y="613989"/>
                    <a:pt x="579281" y="720619"/>
                  </a:cubicBezTo>
                  <a:cubicBezTo>
                    <a:pt x="394592" y="827250"/>
                    <a:pt x="158429" y="763970"/>
                    <a:pt x="51799" y="579281"/>
                  </a:cubicBezTo>
                  <a:cubicBezTo>
                    <a:pt x="-54832" y="394591"/>
                    <a:pt x="8448" y="158429"/>
                    <a:pt x="193137" y="51798"/>
                  </a:cubicBezTo>
                  <a:cubicBezTo>
                    <a:pt x="262396" y="11812"/>
                    <a:pt x="338893" y="-4281"/>
                    <a:pt x="413083" y="962"/>
                  </a:cubicBezTo>
                  <a:close/>
                </a:path>
              </a:pathLst>
            </a:cu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143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ffectLst>
                  <a:outerShdw blurRad="38100" dist="38100" dir="2700000" algn="tl">
                    <a:srgbClr val="000000">
                      <a:alpha val="43137"/>
                    </a:srgbClr>
                  </a:outerShdw>
                </a:effectLst>
                <a:latin typeface="DIN-BoldItalic" pitchFamily="50" charset="0"/>
              </a:endParaRPr>
            </a:p>
          </p:txBody>
        </p:sp>
        <p:sp>
          <p:nvSpPr>
            <p:cNvPr id="52" name="KSO_Shape"/>
            <p:cNvSpPr>
              <a:spLocks/>
            </p:cNvSpPr>
            <p:nvPr/>
          </p:nvSpPr>
          <p:spPr bwMode="auto">
            <a:xfrm>
              <a:off x="5991136" y="1913773"/>
              <a:ext cx="213469" cy="269975"/>
            </a:xfrm>
            <a:custGeom>
              <a:avLst/>
              <a:gdLst>
                <a:gd name="T0" fmla="*/ 508479 w 1679575"/>
                <a:gd name="T1" fmla="*/ 933537 h 2125662"/>
                <a:gd name="T2" fmla="*/ 645344 w 1679575"/>
                <a:gd name="T3" fmla="*/ 1004349 h 2125662"/>
                <a:gd name="T4" fmla="*/ 637947 w 1679575"/>
                <a:gd name="T5" fmla="*/ 1045870 h 2125662"/>
                <a:gd name="T6" fmla="*/ 629410 w 1679575"/>
                <a:gd name="T7" fmla="*/ 1095637 h 2125662"/>
                <a:gd name="T8" fmla="*/ 645913 w 1679575"/>
                <a:gd name="T9" fmla="*/ 1148533 h 2125662"/>
                <a:gd name="T10" fmla="*/ 923628 w 1679575"/>
                <a:gd name="T11" fmla="*/ 1679766 h 2125662"/>
                <a:gd name="T12" fmla="*/ 886068 w 1679575"/>
                <a:gd name="T13" fmla="*/ 1137442 h 2125662"/>
                <a:gd name="T14" fmla="*/ 896597 w 1679575"/>
                <a:gd name="T15" fmla="*/ 1083408 h 2125662"/>
                <a:gd name="T16" fmla="*/ 885214 w 1679575"/>
                <a:gd name="T17" fmla="*/ 1039044 h 2125662"/>
                <a:gd name="T18" fmla="*/ 917083 w 1679575"/>
                <a:gd name="T19" fmla="*/ 999799 h 2125662"/>
                <a:gd name="T20" fmla="*/ 1048543 w 1679575"/>
                <a:gd name="T21" fmla="*/ 927280 h 2125662"/>
                <a:gd name="T22" fmla="*/ 1168905 w 1679575"/>
                <a:gd name="T23" fmla="*/ 933822 h 2125662"/>
                <a:gd name="T24" fmla="*/ 1257397 w 1679575"/>
                <a:gd name="T25" fmla="*/ 1021128 h 2125662"/>
                <a:gd name="T26" fmla="*/ 1333655 w 1679575"/>
                <a:gd name="T27" fmla="*/ 1118957 h 2125662"/>
                <a:gd name="T28" fmla="*/ 1397392 w 1679575"/>
                <a:gd name="T29" fmla="*/ 1227592 h 2125662"/>
                <a:gd name="T30" fmla="*/ 1446903 w 1679575"/>
                <a:gd name="T31" fmla="*/ 1349025 h 2125662"/>
                <a:gd name="T32" fmla="*/ 1482186 w 1679575"/>
                <a:gd name="T33" fmla="*/ 1483540 h 2125662"/>
                <a:gd name="T34" fmla="*/ 1501820 w 1679575"/>
                <a:gd name="T35" fmla="*/ 1632274 h 2125662"/>
                <a:gd name="T36" fmla="*/ 1439790 w 1679575"/>
                <a:gd name="T37" fmla="*/ 1742331 h 2125662"/>
                <a:gd name="T38" fmla="*/ 1242601 w 1679575"/>
                <a:gd name="T39" fmla="*/ 1826794 h 2125662"/>
                <a:gd name="T40" fmla="*/ 1035738 w 1679575"/>
                <a:gd name="T41" fmla="*/ 1881112 h 2125662"/>
                <a:gd name="T42" fmla="*/ 822331 w 1679575"/>
                <a:gd name="T43" fmla="*/ 1904432 h 2125662"/>
                <a:gd name="T44" fmla="*/ 596403 w 1679575"/>
                <a:gd name="T45" fmla="*/ 1894194 h 2125662"/>
                <a:gd name="T46" fmla="*/ 373036 w 1679575"/>
                <a:gd name="T47" fmla="*/ 1847838 h 2125662"/>
                <a:gd name="T48" fmla="*/ 159344 w 1679575"/>
                <a:gd name="T49" fmla="*/ 1766788 h 2125662"/>
                <a:gd name="T50" fmla="*/ 0 w 1679575"/>
                <a:gd name="T51" fmla="*/ 1676354 h 2125662"/>
                <a:gd name="T52" fmla="*/ 15365 w 1679575"/>
                <a:gd name="T53" fmla="*/ 1518519 h 2125662"/>
                <a:gd name="T54" fmla="*/ 47234 w 1679575"/>
                <a:gd name="T55" fmla="*/ 1376611 h 2125662"/>
                <a:gd name="T56" fmla="*/ 94468 w 1679575"/>
                <a:gd name="T57" fmla="*/ 1249206 h 2125662"/>
                <a:gd name="T58" fmla="*/ 155930 w 1679575"/>
                <a:gd name="T59" fmla="*/ 1135735 h 2125662"/>
                <a:gd name="T60" fmla="*/ 230765 w 1679575"/>
                <a:gd name="T61" fmla="*/ 1035348 h 2125662"/>
                <a:gd name="T62" fmla="*/ 317835 w 1679575"/>
                <a:gd name="T63" fmla="*/ 946334 h 2125662"/>
                <a:gd name="T64" fmla="*/ 427669 w 1679575"/>
                <a:gd name="T65" fmla="*/ 860449 h 2125662"/>
                <a:gd name="T66" fmla="*/ 831848 w 1679575"/>
                <a:gd name="T67" fmla="*/ 5125 h 2125662"/>
                <a:gd name="T68" fmla="*/ 927152 w 1679575"/>
                <a:gd name="T69" fmla="*/ 31035 h 2125662"/>
                <a:gd name="T70" fmla="*/ 1013353 w 1679575"/>
                <a:gd name="T71" fmla="*/ 76590 h 2125662"/>
                <a:gd name="T72" fmla="*/ 1087035 w 1679575"/>
                <a:gd name="T73" fmla="*/ 138945 h 2125662"/>
                <a:gd name="T74" fmla="*/ 1145356 w 1679575"/>
                <a:gd name="T75" fmla="*/ 215250 h 2125662"/>
                <a:gd name="T76" fmla="*/ 1186607 w 1679575"/>
                <a:gd name="T77" fmla="*/ 303514 h 2125662"/>
                <a:gd name="T78" fmla="*/ 1207944 w 1679575"/>
                <a:gd name="T79" fmla="*/ 401174 h 2125662"/>
                <a:gd name="T80" fmla="*/ 1205383 w 1679575"/>
                <a:gd name="T81" fmla="*/ 513924 h 2125662"/>
                <a:gd name="T82" fmla="*/ 1172382 w 1679575"/>
                <a:gd name="T83" fmla="*/ 626673 h 2125662"/>
                <a:gd name="T84" fmla="*/ 1112924 w 1679575"/>
                <a:gd name="T85" fmla="*/ 725187 h 2125662"/>
                <a:gd name="T86" fmla="*/ 1030706 w 1679575"/>
                <a:gd name="T87" fmla="*/ 804625 h 2125662"/>
                <a:gd name="T88" fmla="*/ 915204 w 1679575"/>
                <a:gd name="T89" fmla="*/ 867264 h 2125662"/>
                <a:gd name="T90" fmla="*/ 837253 w 1679575"/>
                <a:gd name="T91" fmla="*/ 887764 h 2125662"/>
                <a:gd name="T92" fmla="*/ 753044 w 1679575"/>
                <a:gd name="T93" fmla="*/ 893458 h 2125662"/>
                <a:gd name="T94" fmla="*/ 658879 w 1679575"/>
                <a:gd name="T95" fmla="*/ 881215 h 2125662"/>
                <a:gd name="T96" fmla="*/ 572394 w 1679575"/>
                <a:gd name="T97" fmla="*/ 850180 h 2125662"/>
                <a:gd name="T98" fmla="*/ 494728 w 1679575"/>
                <a:gd name="T99" fmla="*/ 802917 h 2125662"/>
                <a:gd name="T100" fmla="*/ 424459 w 1679575"/>
                <a:gd name="T101" fmla="*/ 736576 h 2125662"/>
                <a:gd name="T102" fmla="*/ 366992 w 1679575"/>
                <a:gd name="T103" fmla="*/ 651159 h 2125662"/>
                <a:gd name="T104" fmla="*/ 330578 w 1679575"/>
                <a:gd name="T105" fmla="*/ 553500 h 2125662"/>
                <a:gd name="T106" fmla="*/ 317206 w 1679575"/>
                <a:gd name="T107" fmla="*/ 446729 h 2125662"/>
                <a:gd name="T108" fmla="*/ 328586 w 1679575"/>
                <a:gd name="T109" fmla="*/ 345653 h 2125662"/>
                <a:gd name="T110" fmla="*/ 361587 w 1679575"/>
                <a:gd name="T111" fmla="*/ 253403 h 2125662"/>
                <a:gd name="T112" fmla="*/ 412795 w 1679575"/>
                <a:gd name="T113" fmla="*/ 171118 h 2125662"/>
                <a:gd name="T114" fmla="*/ 479934 w 1679575"/>
                <a:gd name="T115" fmla="*/ 101931 h 2125662"/>
                <a:gd name="T116" fmla="*/ 560729 w 1679575"/>
                <a:gd name="T117" fmla="*/ 48972 h 2125662"/>
                <a:gd name="T118" fmla="*/ 652620 w 1679575"/>
                <a:gd name="T119" fmla="*/ 13952 h 2125662"/>
                <a:gd name="T120" fmla="*/ 752191 w 1679575"/>
                <a:gd name="T121" fmla="*/ 0 h 2125662"/>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679575" h="2125662">
                  <a:moveTo>
                    <a:pt x="481421" y="957262"/>
                  </a:moveTo>
                  <a:lnTo>
                    <a:pt x="484914" y="961070"/>
                  </a:lnTo>
                  <a:lnTo>
                    <a:pt x="490948" y="968686"/>
                  </a:lnTo>
                  <a:lnTo>
                    <a:pt x="497299" y="975667"/>
                  </a:lnTo>
                  <a:lnTo>
                    <a:pt x="510319" y="990264"/>
                  </a:lnTo>
                  <a:lnTo>
                    <a:pt x="523657" y="1003909"/>
                  </a:lnTo>
                  <a:lnTo>
                    <a:pt x="537947" y="1017237"/>
                  </a:lnTo>
                  <a:lnTo>
                    <a:pt x="552237" y="1029613"/>
                  </a:lnTo>
                  <a:lnTo>
                    <a:pt x="567480" y="1041671"/>
                  </a:lnTo>
                  <a:lnTo>
                    <a:pt x="583040" y="1053095"/>
                  </a:lnTo>
                  <a:lnTo>
                    <a:pt x="598601" y="1063884"/>
                  </a:lnTo>
                  <a:lnTo>
                    <a:pt x="615114" y="1074039"/>
                  </a:lnTo>
                  <a:lnTo>
                    <a:pt x="631627" y="1083558"/>
                  </a:lnTo>
                  <a:lnTo>
                    <a:pt x="649093" y="1092126"/>
                  </a:lnTo>
                  <a:lnTo>
                    <a:pt x="666241" y="1100377"/>
                  </a:lnTo>
                  <a:lnTo>
                    <a:pt x="684025" y="1107993"/>
                  </a:lnTo>
                  <a:lnTo>
                    <a:pt x="701808" y="1114657"/>
                  </a:lnTo>
                  <a:lnTo>
                    <a:pt x="720226" y="1120686"/>
                  </a:lnTo>
                  <a:lnTo>
                    <a:pt x="738645" y="1125763"/>
                  </a:lnTo>
                  <a:lnTo>
                    <a:pt x="734517" y="1130840"/>
                  </a:lnTo>
                  <a:lnTo>
                    <a:pt x="730706" y="1135283"/>
                  </a:lnTo>
                  <a:lnTo>
                    <a:pt x="727213" y="1140043"/>
                  </a:lnTo>
                  <a:lnTo>
                    <a:pt x="723402" y="1145437"/>
                  </a:lnTo>
                  <a:lnTo>
                    <a:pt x="720544" y="1150515"/>
                  </a:lnTo>
                  <a:lnTo>
                    <a:pt x="717368" y="1155909"/>
                  </a:lnTo>
                  <a:lnTo>
                    <a:pt x="714510" y="1161304"/>
                  </a:lnTo>
                  <a:lnTo>
                    <a:pt x="711970" y="1167016"/>
                  </a:lnTo>
                  <a:lnTo>
                    <a:pt x="710064" y="1172410"/>
                  </a:lnTo>
                  <a:lnTo>
                    <a:pt x="708159" y="1178439"/>
                  </a:lnTo>
                  <a:lnTo>
                    <a:pt x="706254" y="1184151"/>
                  </a:lnTo>
                  <a:lnTo>
                    <a:pt x="704983" y="1190498"/>
                  </a:lnTo>
                  <a:lnTo>
                    <a:pt x="704031" y="1196210"/>
                  </a:lnTo>
                  <a:lnTo>
                    <a:pt x="702761" y="1202556"/>
                  </a:lnTo>
                  <a:lnTo>
                    <a:pt x="702443" y="1208903"/>
                  </a:lnTo>
                  <a:lnTo>
                    <a:pt x="702125" y="1215249"/>
                  </a:lnTo>
                  <a:lnTo>
                    <a:pt x="702443" y="1222548"/>
                  </a:lnTo>
                  <a:lnTo>
                    <a:pt x="703078" y="1229529"/>
                  </a:lnTo>
                  <a:lnTo>
                    <a:pt x="704348" y="1236510"/>
                  </a:lnTo>
                  <a:lnTo>
                    <a:pt x="705619" y="1243174"/>
                  </a:lnTo>
                  <a:lnTo>
                    <a:pt x="707206" y="1249838"/>
                  </a:lnTo>
                  <a:lnTo>
                    <a:pt x="709112" y="1256819"/>
                  </a:lnTo>
                  <a:lnTo>
                    <a:pt x="711652" y="1263166"/>
                  </a:lnTo>
                  <a:lnTo>
                    <a:pt x="714193" y="1269512"/>
                  </a:lnTo>
                  <a:lnTo>
                    <a:pt x="717686" y="1275542"/>
                  </a:lnTo>
                  <a:lnTo>
                    <a:pt x="720861" y="1281571"/>
                  </a:lnTo>
                  <a:lnTo>
                    <a:pt x="724355" y="1287283"/>
                  </a:lnTo>
                  <a:lnTo>
                    <a:pt x="728483" y="1292995"/>
                  </a:lnTo>
                  <a:lnTo>
                    <a:pt x="732611" y="1298389"/>
                  </a:lnTo>
                  <a:lnTo>
                    <a:pt x="737057" y="1303784"/>
                  </a:lnTo>
                  <a:lnTo>
                    <a:pt x="742138" y="1308861"/>
                  </a:lnTo>
                  <a:lnTo>
                    <a:pt x="746901" y="1313304"/>
                  </a:lnTo>
                  <a:lnTo>
                    <a:pt x="672275" y="1874339"/>
                  </a:lnTo>
                  <a:lnTo>
                    <a:pt x="854237" y="2050773"/>
                  </a:lnTo>
                  <a:lnTo>
                    <a:pt x="1030800" y="1874339"/>
                  </a:lnTo>
                  <a:lnTo>
                    <a:pt x="956173" y="1313304"/>
                  </a:lnTo>
                  <a:lnTo>
                    <a:pt x="961572" y="1308544"/>
                  </a:lnTo>
                  <a:lnTo>
                    <a:pt x="966018" y="1303466"/>
                  </a:lnTo>
                  <a:lnTo>
                    <a:pt x="970781" y="1298072"/>
                  </a:lnTo>
                  <a:lnTo>
                    <a:pt x="974910" y="1292995"/>
                  </a:lnTo>
                  <a:lnTo>
                    <a:pt x="978720" y="1286965"/>
                  </a:lnTo>
                  <a:lnTo>
                    <a:pt x="982531" y="1281571"/>
                  </a:lnTo>
                  <a:lnTo>
                    <a:pt x="986024" y="1275224"/>
                  </a:lnTo>
                  <a:lnTo>
                    <a:pt x="988882" y="1269195"/>
                  </a:lnTo>
                  <a:lnTo>
                    <a:pt x="991423" y="1262849"/>
                  </a:lnTo>
                  <a:lnTo>
                    <a:pt x="994281" y="1256502"/>
                  </a:lnTo>
                  <a:lnTo>
                    <a:pt x="996186" y="1249838"/>
                  </a:lnTo>
                  <a:lnTo>
                    <a:pt x="997774" y="1243174"/>
                  </a:lnTo>
                  <a:lnTo>
                    <a:pt x="999044" y="1236510"/>
                  </a:lnTo>
                  <a:lnTo>
                    <a:pt x="999997" y="1229212"/>
                  </a:lnTo>
                  <a:lnTo>
                    <a:pt x="1000632" y="1222548"/>
                  </a:lnTo>
                  <a:lnTo>
                    <a:pt x="1000632" y="1215249"/>
                  </a:lnTo>
                  <a:lnTo>
                    <a:pt x="1000632" y="1208903"/>
                  </a:lnTo>
                  <a:lnTo>
                    <a:pt x="1000314" y="1203191"/>
                  </a:lnTo>
                  <a:lnTo>
                    <a:pt x="999679" y="1197479"/>
                  </a:lnTo>
                  <a:lnTo>
                    <a:pt x="998727" y="1191767"/>
                  </a:lnTo>
                  <a:lnTo>
                    <a:pt x="997456" y="1186055"/>
                  </a:lnTo>
                  <a:lnTo>
                    <a:pt x="996186" y="1180661"/>
                  </a:lnTo>
                  <a:lnTo>
                    <a:pt x="994598" y="1175266"/>
                  </a:lnTo>
                  <a:lnTo>
                    <a:pt x="992375" y="1169872"/>
                  </a:lnTo>
                  <a:lnTo>
                    <a:pt x="990152" y="1164794"/>
                  </a:lnTo>
                  <a:lnTo>
                    <a:pt x="987929" y="1159400"/>
                  </a:lnTo>
                  <a:lnTo>
                    <a:pt x="985389" y="1154640"/>
                  </a:lnTo>
                  <a:lnTo>
                    <a:pt x="982849" y="1149563"/>
                  </a:lnTo>
                  <a:lnTo>
                    <a:pt x="979355" y="1144803"/>
                  </a:lnTo>
                  <a:lnTo>
                    <a:pt x="976497" y="1139725"/>
                  </a:lnTo>
                  <a:lnTo>
                    <a:pt x="973004" y="1135283"/>
                  </a:lnTo>
                  <a:lnTo>
                    <a:pt x="969829" y="1130840"/>
                  </a:lnTo>
                  <a:lnTo>
                    <a:pt x="987612" y="1126398"/>
                  </a:lnTo>
                  <a:lnTo>
                    <a:pt x="1005713" y="1121320"/>
                  </a:lnTo>
                  <a:lnTo>
                    <a:pt x="1023496" y="1115609"/>
                  </a:lnTo>
                  <a:lnTo>
                    <a:pt x="1041280" y="1109262"/>
                  </a:lnTo>
                  <a:lnTo>
                    <a:pt x="1058428" y="1101963"/>
                  </a:lnTo>
                  <a:lnTo>
                    <a:pt x="1075576" y="1094665"/>
                  </a:lnTo>
                  <a:lnTo>
                    <a:pt x="1092089" y="1086097"/>
                  </a:lnTo>
                  <a:lnTo>
                    <a:pt x="1108602" y="1076895"/>
                  </a:lnTo>
                  <a:lnTo>
                    <a:pt x="1124480" y="1067375"/>
                  </a:lnTo>
                  <a:lnTo>
                    <a:pt x="1140041" y="1056903"/>
                  </a:lnTo>
                  <a:lnTo>
                    <a:pt x="1155601" y="1046114"/>
                  </a:lnTo>
                  <a:lnTo>
                    <a:pt x="1170209" y="1034690"/>
                  </a:lnTo>
                  <a:lnTo>
                    <a:pt x="1184817" y="1022632"/>
                  </a:lnTo>
                  <a:lnTo>
                    <a:pt x="1198472" y="1009938"/>
                  </a:lnTo>
                  <a:lnTo>
                    <a:pt x="1211809" y="996928"/>
                  </a:lnTo>
                  <a:lnTo>
                    <a:pt x="1225147" y="983283"/>
                  </a:lnTo>
                  <a:lnTo>
                    <a:pt x="1228640" y="979792"/>
                  </a:lnTo>
                  <a:lnTo>
                    <a:pt x="1232451" y="982966"/>
                  </a:lnTo>
                  <a:lnTo>
                    <a:pt x="1257220" y="1002005"/>
                  </a:lnTo>
                  <a:lnTo>
                    <a:pt x="1281037" y="1021680"/>
                  </a:lnTo>
                  <a:lnTo>
                    <a:pt x="1304537" y="1041989"/>
                  </a:lnTo>
                  <a:lnTo>
                    <a:pt x="1316604" y="1052143"/>
                  </a:lnTo>
                  <a:lnTo>
                    <a:pt x="1327719" y="1062615"/>
                  </a:lnTo>
                  <a:lnTo>
                    <a:pt x="1338833" y="1073404"/>
                  </a:lnTo>
                  <a:lnTo>
                    <a:pt x="1349948" y="1084193"/>
                  </a:lnTo>
                  <a:lnTo>
                    <a:pt x="1361062" y="1094982"/>
                  </a:lnTo>
                  <a:lnTo>
                    <a:pt x="1371860" y="1105771"/>
                  </a:lnTo>
                  <a:lnTo>
                    <a:pt x="1382339" y="1116561"/>
                  </a:lnTo>
                  <a:lnTo>
                    <a:pt x="1392818" y="1127984"/>
                  </a:lnTo>
                  <a:lnTo>
                    <a:pt x="1403298" y="1139408"/>
                  </a:lnTo>
                  <a:lnTo>
                    <a:pt x="1413460" y="1150832"/>
                  </a:lnTo>
                  <a:lnTo>
                    <a:pt x="1423304" y="1162573"/>
                  </a:lnTo>
                  <a:lnTo>
                    <a:pt x="1433149" y="1174314"/>
                  </a:lnTo>
                  <a:lnTo>
                    <a:pt x="1442675" y="1186373"/>
                  </a:lnTo>
                  <a:lnTo>
                    <a:pt x="1452202" y="1198748"/>
                  </a:lnTo>
                  <a:lnTo>
                    <a:pt x="1461411" y="1210807"/>
                  </a:lnTo>
                  <a:lnTo>
                    <a:pt x="1470621" y="1223183"/>
                  </a:lnTo>
                  <a:lnTo>
                    <a:pt x="1479830" y="1235876"/>
                  </a:lnTo>
                  <a:lnTo>
                    <a:pt x="1488404" y="1248569"/>
                  </a:lnTo>
                  <a:lnTo>
                    <a:pt x="1496978" y="1261262"/>
                  </a:lnTo>
                  <a:lnTo>
                    <a:pt x="1505552" y="1274272"/>
                  </a:lnTo>
                  <a:lnTo>
                    <a:pt x="1513809" y="1287600"/>
                  </a:lnTo>
                  <a:lnTo>
                    <a:pt x="1521748" y="1300611"/>
                  </a:lnTo>
                  <a:lnTo>
                    <a:pt x="1529687" y="1314573"/>
                  </a:lnTo>
                  <a:lnTo>
                    <a:pt x="1537308" y="1328218"/>
                  </a:lnTo>
                  <a:lnTo>
                    <a:pt x="1544930" y="1341863"/>
                  </a:lnTo>
                  <a:lnTo>
                    <a:pt x="1552234" y="1355826"/>
                  </a:lnTo>
                  <a:lnTo>
                    <a:pt x="1559537" y="1369788"/>
                  </a:lnTo>
                  <a:lnTo>
                    <a:pt x="1566206" y="1384385"/>
                  </a:lnTo>
                  <a:lnTo>
                    <a:pt x="1573193" y="1398982"/>
                  </a:lnTo>
                  <a:lnTo>
                    <a:pt x="1579544" y="1413579"/>
                  </a:lnTo>
                  <a:lnTo>
                    <a:pt x="1586213" y="1428176"/>
                  </a:lnTo>
                  <a:lnTo>
                    <a:pt x="1592246" y="1443725"/>
                  </a:lnTo>
                  <a:lnTo>
                    <a:pt x="1598280" y="1458640"/>
                  </a:lnTo>
                  <a:lnTo>
                    <a:pt x="1603996" y="1473871"/>
                  </a:lnTo>
                  <a:lnTo>
                    <a:pt x="1609712" y="1489738"/>
                  </a:lnTo>
                  <a:lnTo>
                    <a:pt x="1614793" y="1505287"/>
                  </a:lnTo>
                  <a:lnTo>
                    <a:pt x="1620191" y="1521153"/>
                  </a:lnTo>
                  <a:lnTo>
                    <a:pt x="1624955" y="1537337"/>
                  </a:lnTo>
                  <a:lnTo>
                    <a:pt x="1630036" y="1553521"/>
                  </a:lnTo>
                  <a:lnTo>
                    <a:pt x="1634482" y="1570339"/>
                  </a:lnTo>
                  <a:lnTo>
                    <a:pt x="1638610" y="1586840"/>
                  </a:lnTo>
                  <a:lnTo>
                    <a:pt x="1643056" y="1603976"/>
                  </a:lnTo>
                  <a:lnTo>
                    <a:pt x="1646867" y="1620794"/>
                  </a:lnTo>
                  <a:lnTo>
                    <a:pt x="1650677" y="1637930"/>
                  </a:lnTo>
                  <a:lnTo>
                    <a:pt x="1654170" y="1655383"/>
                  </a:lnTo>
                  <a:lnTo>
                    <a:pt x="1657664" y="1673153"/>
                  </a:lnTo>
                  <a:lnTo>
                    <a:pt x="1660522" y="1690923"/>
                  </a:lnTo>
                  <a:lnTo>
                    <a:pt x="1663697" y="1709011"/>
                  </a:lnTo>
                  <a:lnTo>
                    <a:pt x="1666238" y="1727099"/>
                  </a:lnTo>
                  <a:lnTo>
                    <a:pt x="1668461" y="1745821"/>
                  </a:lnTo>
                  <a:lnTo>
                    <a:pt x="1670684" y="1764226"/>
                  </a:lnTo>
                  <a:lnTo>
                    <a:pt x="1672589" y="1783266"/>
                  </a:lnTo>
                  <a:lnTo>
                    <a:pt x="1674177" y="1802305"/>
                  </a:lnTo>
                  <a:lnTo>
                    <a:pt x="1676082" y="1821345"/>
                  </a:lnTo>
                  <a:lnTo>
                    <a:pt x="1677352" y="1841019"/>
                  </a:lnTo>
                  <a:lnTo>
                    <a:pt x="1678305" y="1860694"/>
                  </a:lnTo>
                  <a:lnTo>
                    <a:pt x="1679258" y="1880368"/>
                  </a:lnTo>
                  <a:lnTo>
                    <a:pt x="1679575" y="1900677"/>
                  </a:lnTo>
                  <a:lnTo>
                    <a:pt x="1679575" y="1903850"/>
                  </a:lnTo>
                  <a:lnTo>
                    <a:pt x="1677035" y="1905437"/>
                  </a:lnTo>
                  <a:lnTo>
                    <a:pt x="1653853" y="1918765"/>
                  </a:lnTo>
                  <a:lnTo>
                    <a:pt x="1630353" y="1931775"/>
                  </a:lnTo>
                  <a:lnTo>
                    <a:pt x="1606854" y="1944151"/>
                  </a:lnTo>
                  <a:lnTo>
                    <a:pt x="1583037" y="1956209"/>
                  </a:lnTo>
                  <a:lnTo>
                    <a:pt x="1558902" y="1967950"/>
                  </a:lnTo>
                  <a:lnTo>
                    <a:pt x="1534768" y="1979374"/>
                  </a:lnTo>
                  <a:lnTo>
                    <a:pt x="1510316" y="1990163"/>
                  </a:lnTo>
                  <a:lnTo>
                    <a:pt x="1485864" y="2000635"/>
                  </a:lnTo>
                  <a:lnTo>
                    <a:pt x="1461411" y="2010790"/>
                  </a:lnTo>
                  <a:lnTo>
                    <a:pt x="1436642" y="2020627"/>
                  </a:lnTo>
                  <a:lnTo>
                    <a:pt x="1411872" y="2029512"/>
                  </a:lnTo>
                  <a:lnTo>
                    <a:pt x="1386785" y="2038397"/>
                  </a:lnTo>
                  <a:lnTo>
                    <a:pt x="1361380" y="2046965"/>
                  </a:lnTo>
                  <a:lnTo>
                    <a:pt x="1335975" y="2054581"/>
                  </a:lnTo>
                  <a:lnTo>
                    <a:pt x="1310570" y="2062514"/>
                  </a:lnTo>
                  <a:lnTo>
                    <a:pt x="1285166" y="2069495"/>
                  </a:lnTo>
                  <a:lnTo>
                    <a:pt x="1259443" y="2076159"/>
                  </a:lnTo>
                  <a:lnTo>
                    <a:pt x="1233403" y="2082506"/>
                  </a:lnTo>
                  <a:lnTo>
                    <a:pt x="1207681" y="2088535"/>
                  </a:lnTo>
                  <a:lnTo>
                    <a:pt x="1181959" y="2093929"/>
                  </a:lnTo>
                  <a:lnTo>
                    <a:pt x="1155919" y="2099007"/>
                  </a:lnTo>
                  <a:lnTo>
                    <a:pt x="1129561" y="2103767"/>
                  </a:lnTo>
                  <a:lnTo>
                    <a:pt x="1103204" y="2107892"/>
                  </a:lnTo>
                  <a:lnTo>
                    <a:pt x="1077164" y="2111382"/>
                  </a:lnTo>
                  <a:lnTo>
                    <a:pt x="1050806" y="2114873"/>
                  </a:lnTo>
                  <a:lnTo>
                    <a:pt x="1024131" y="2117729"/>
                  </a:lnTo>
                  <a:lnTo>
                    <a:pt x="997774" y="2119950"/>
                  </a:lnTo>
                  <a:lnTo>
                    <a:pt x="971099" y="2121854"/>
                  </a:lnTo>
                  <a:lnTo>
                    <a:pt x="944424" y="2123441"/>
                  </a:lnTo>
                  <a:lnTo>
                    <a:pt x="917749" y="2125028"/>
                  </a:lnTo>
                  <a:lnTo>
                    <a:pt x="891074" y="2125662"/>
                  </a:lnTo>
                  <a:lnTo>
                    <a:pt x="864399" y="2125662"/>
                  </a:lnTo>
                  <a:lnTo>
                    <a:pt x="835818" y="2125662"/>
                  </a:lnTo>
                  <a:lnTo>
                    <a:pt x="807238" y="2124710"/>
                  </a:lnTo>
                  <a:lnTo>
                    <a:pt x="778657" y="2123124"/>
                  </a:lnTo>
                  <a:lnTo>
                    <a:pt x="750395" y="2121537"/>
                  </a:lnTo>
                  <a:lnTo>
                    <a:pt x="722132" y="2119316"/>
                  </a:lnTo>
                  <a:lnTo>
                    <a:pt x="693869" y="2116777"/>
                  </a:lnTo>
                  <a:lnTo>
                    <a:pt x="665606" y="2113604"/>
                  </a:lnTo>
                  <a:lnTo>
                    <a:pt x="637661" y="2109478"/>
                  </a:lnTo>
                  <a:lnTo>
                    <a:pt x="609398" y="2105353"/>
                  </a:lnTo>
                  <a:lnTo>
                    <a:pt x="581453" y="2100593"/>
                  </a:lnTo>
                  <a:lnTo>
                    <a:pt x="553825" y="2095199"/>
                  </a:lnTo>
                  <a:lnTo>
                    <a:pt x="525880" y="2089487"/>
                  </a:lnTo>
                  <a:lnTo>
                    <a:pt x="498252" y="2083458"/>
                  </a:lnTo>
                  <a:lnTo>
                    <a:pt x="470624" y="2076476"/>
                  </a:lnTo>
                  <a:lnTo>
                    <a:pt x="443314" y="2069495"/>
                  </a:lnTo>
                  <a:lnTo>
                    <a:pt x="416321" y="2061879"/>
                  </a:lnTo>
                  <a:lnTo>
                    <a:pt x="389011" y="2053629"/>
                  </a:lnTo>
                  <a:lnTo>
                    <a:pt x="362019" y="2045378"/>
                  </a:lnTo>
                  <a:lnTo>
                    <a:pt x="335343" y="2036176"/>
                  </a:lnTo>
                  <a:lnTo>
                    <a:pt x="308668" y="2026656"/>
                  </a:lnTo>
                  <a:lnTo>
                    <a:pt x="282311" y="2016502"/>
                  </a:lnTo>
                  <a:lnTo>
                    <a:pt x="255953" y="2006030"/>
                  </a:lnTo>
                  <a:lnTo>
                    <a:pt x="229913" y="1994923"/>
                  </a:lnTo>
                  <a:lnTo>
                    <a:pt x="203556" y="1983499"/>
                  </a:lnTo>
                  <a:lnTo>
                    <a:pt x="177833" y="1971441"/>
                  </a:lnTo>
                  <a:lnTo>
                    <a:pt x="152429" y="1959065"/>
                  </a:lnTo>
                  <a:lnTo>
                    <a:pt x="127024" y="1946372"/>
                  </a:lnTo>
                  <a:lnTo>
                    <a:pt x="101619" y="1933044"/>
                  </a:lnTo>
                  <a:lnTo>
                    <a:pt x="76532" y="1919399"/>
                  </a:lnTo>
                  <a:lnTo>
                    <a:pt x="51762" y="1905437"/>
                  </a:lnTo>
                  <a:lnTo>
                    <a:pt x="27310" y="1890523"/>
                  </a:lnTo>
                  <a:lnTo>
                    <a:pt x="2858" y="1875291"/>
                  </a:lnTo>
                  <a:lnTo>
                    <a:pt x="0" y="1888301"/>
                  </a:lnTo>
                  <a:lnTo>
                    <a:pt x="0" y="1870531"/>
                  </a:lnTo>
                  <a:lnTo>
                    <a:pt x="952" y="1850222"/>
                  </a:lnTo>
                  <a:lnTo>
                    <a:pt x="2223" y="1829913"/>
                  </a:lnTo>
                  <a:lnTo>
                    <a:pt x="3493" y="1809604"/>
                  </a:lnTo>
                  <a:lnTo>
                    <a:pt x="5398" y="1790247"/>
                  </a:lnTo>
                  <a:lnTo>
                    <a:pt x="6986" y="1770573"/>
                  </a:lnTo>
                  <a:lnTo>
                    <a:pt x="9209" y="1750898"/>
                  </a:lnTo>
                  <a:lnTo>
                    <a:pt x="11749" y="1732176"/>
                  </a:lnTo>
                  <a:lnTo>
                    <a:pt x="14290" y="1713136"/>
                  </a:lnTo>
                  <a:lnTo>
                    <a:pt x="17148" y="1694414"/>
                  </a:lnTo>
                  <a:lnTo>
                    <a:pt x="20006" y="1676009"/>
                  </a:lnTo>
                  <a:lnTo>
                    <a:pt x="23499" y="1657604"/>
                  </a:lnTo>
                  <a:lnTo>
                    <a:pt x="26992" y="1639834"/>
                  </a:lnTo>
                  <a:lnTo>
                    <a:pt x="30486" y="1621746"/>
                  </a:lnTo>
                  <a:lnTo>
                    <a:pt x="34931" y="1604293"/>
                  </a:lnTo>
                  <a:lnTo>
                    <a:pt x="38742" y="1586840"/>
                  </a:lnTo>
                  <a:lnTo>
                    <a:pt x="43188" y="1569704"/>
                  </a:lnTo>
                  <a:lnTo>
                    <a:pt x="47951" y="1552569"/>
                  </a:lnTo>
                  <a:lnTo>
                    <a:pt x="52715" y="1536068"/>
                  </a:lnTo>
                  <a:lnTo>
                    <a:pt x="57796" y="1519249"/>
                  </a:lnTo>
                  <a:lnTo>
                    <a:pt x="62877" y="1503066"/>
                  </a:lnTo>
                  <a:lnTo>
                    <a:pt x="68593" y="1486564"/>
                  </a:lnTo>
                  <a:lnTo>
                    <a:pt x="73991" y="1470698"/>
                  </a:lnTo>
                  <a:lnTo>
                    <a:pt x="80025" y="1455149"/>
                  </a:lnTo>
                  <a:lnTo>
                    <a:pt x="86059" y="1439283"/>
                  </a:lnTo>
                  <a:lnTo>
                    <a:pt x="92410" y="1424051"/>
                  </a:lnTo>
                  <a:lnTo>
                    <a:pt x="98761" y="1409137"/>
                  </a:lnTo>
                  <a:lnTo>
                    <a:pt x="105430" y="1393905"/>
                  </a:lnTo>
                  <a:lnTo>
                    <a:pt x="112098" y="1378990"/>
                  </a:lnTo>
                  <a:lnTo>
                    <a:pt x="119402" y="1364393"/>
                  </a:lnTo>
                  <a:lnTo>
                    <a:pt x="126706" y="1350114"/>
                  </a:lnTo>
                  <a:lnTo>
                    <a:pt x="134010" y="1335834"/>
                  </a:lnTo>
                  <a:lnTo>
                    <a:pt x="141632" y="1321871"/>
                  </a:lnTo>
                  <a:lnTo>
                    <a:pt x="149571" y="1307909"/>
                  </a:lnTo>
                  <a:lnTo>
                    <a:pt x="157510" y="1294264"/>
                  </a:lnTo>
                  <a:lnTo>
                    <a:pt x="165766" y="1280936"/>
                  </a:lnTo>
                  <a:lnTo>
                    <a:pt x="174023" y="1267291"/>
                  </a:lnTo>
                  <a:lnTo>
                    <a:pt x="182597" y="1253963"/>
                  </a:lnTo>
                  <a:lnTo>
                    <a:pt x="191171" y="1241270"/>
                  </a:lnTo>
                  <a:lnTo>
                    <a:pt x="200380" y="1228260"/>
                  </a:lnTo>
                  <a:lnTo>
                    <a:pt x="209589" y="1215884"/>
                  </a:lnTo>
                  <a:lnTo>
                    <a:pt x="218799" y="1203191"/>
                  </a:lnTo>
                  <a:lnTo>
                    <a:pt x="228008" y="1191133"/>
                  </a:lnTo>
                  <a:lnTo>
                    <a:pt x="237852" y="1178757"/>
                  </a:lnTo>
                  <a:lnTo>
                    <a:pt x="247697" y="1167016"/>
                  </a:lnTo>
                  <a:lnTo>
                    <a:pt x="257541" y="1155275"/>
                  </a:lnTo>
                  <a:lnTo>
                    <a:pt x="267703" y="1143533"/>
                  </a:lnTo>
                  <a:lnTo>
                    <a:pt x="278182" y="1132110"/>
                  </a:lnTo>
                  <a:lnTo>
                    <a:pt x="288662" y="1120686"/>
                  </a:lnTo>
                  <a:lnTo>
                    <a:pt x="298824" y="1109579"/>
                  </a:lnTo>
                  <a:lnTo>
                    <a:pt x="309938" y="1098473"/>
                  </a:lnTo>
                  <a:lnTo>
                    <a:pt x="320735" y="1087684"/>
                  </a:lnTo>
                  <a:lnTo>
                    <a:pt x="331850" y="1076895"/>
                  </a:lnTo>
                  <a:lnTo>
                    <a:pt x="343282" y="1066423"/>
                  </a:lnTo>
                  <a:lnTo>
                    <a:pt x="354715" y="1055951"/>
                  </a:lnTo>
                  <a:lnTo>
                    <a:pt x="366147" y="1045797"/>
                  </a:lnTo>
                  <a:lnTo>
                    <a:pt x="377897" y="1035642"/>
                  </a:lnTo>
                  <a:lnTo>
                    <a:pt x="389964" y="1025805"/>
                  </a:lnTo>
                  <a:lnTo>
                    <a:pt x="401714" y="1015968"/>
                  </a:lnTo>
                  <a:lnTo>
                    <a:pt x="414099" y="1006448"/>
                  </a:lnTo>
                  <a:lnTo>
                    <a:pt x="426801" y="996928"/>
                  </a:lnTo>
                  <a:lnTo>
                    <a:pt x="439186" y="987408"/>
                  </a:lnTo>
                  <a:lnTo>
                    <a:pt x="451571" y="977888"/>
                  </a:lnTo>
                  <a:lnTo>
                    <a:pt x="477293" y="960118"/>
                  </a:lnTo>
                  <a:lnTo>
                    <a:pt x="481421" y="957262"/>
                  </a:lnTo>
                  <a:close/>
                  <a:moveTo>
                    <a:pt x="839471" y="0"/>
                  </a:moveTo>
                  <a:lnTo>
                    <a:pt x="852171" y="0"/>
                  </a:lnTo>
                  <a:lnTo>
                    <a:pt x="865506" y="0"/>
                  </a:lnTo>
                  <a:lnTo>
                    <a:pt x="878206" y="636"/>
                  </a:lnTo>
                  <a:lnTo>
                    <a:pt x="890906" y="1271"/>
                  </a:lnTo>
                  <a:lnTo>
                    <a:pt x="903288" y="2542"/>
                  </a:lnTo>
                  <a:lnTo>
                    <a:pt x="915988" y="3813"/>
                  </a:lnTo>
                  <a:lnTo>
                    <a:pt x="928371" y="5719"/>
                  </a:lnTo>
                  <a:lnTo>
                    <a:pt x="940436" y="7943"/>
                  </a:lnTo>
                  <a:lnTo>
                    <a:pt x="952818" y="10167"/>
                  </a:lnTo>
                  <a:lnTo>
                    <a:pt x="964883" y="12708"/>
                  </a:lnTo>
                  <a:lnTo>
                    <a:pt x="976631" y="15568"/>
                  </a:lnTo>
                  <a:lnTo>
                    <a:pt x="988696" y="19062"/>
                  </a:lnTo>
                  <a:lnTo>
                    <a:pt x="1000443" y="22239"/>
                  </a:lnTo>
                  <a:lnTo>
                    <a:pt x="1011873" y="26052"/>
                  </a:lnTo>
                  <a:lnTo>
                    <a:pt x="1023621" y="30182"/>
                  </a:lnTo>
                  <a:lnTo>
                    <a:pt x="1034733" y="34630"/>
                  </a:lnTo>
                  <a:lnTo>
                    <a:pt x="1046163" y="39395"/>
                  </a:lnTo>
                  <a:lnTo>
                    <a:pt x="1057276" y="44161"/>
                  </a:lnTo>
                  <a:lnTo>
                    <a:pt x="1068388" y="48926"/>
                  </a:lnTo>
                  <a:lnTo>
                    <a:pt x="1079183" y="54645"/>
                  </a:lnTo>
                  <a:lnTo>
                    <a:pt x="1089661" y="60046"/>
                  </a:lnTo>
                  <a:lnTo>
                    <a:pt x="1100456" y="66082"/>
                  </a:lnTo>
                  <a:lnTo>
                    <a:pt x="1110616" y="72119"/>
                  </a:lnTo>
                  <a:lnTo>
                    <a:pt x="1120776" y="78790"/>
                  </a:lnTo>
                  <a:lnTo>
                    <a:pt x="1130936" y="85462"/>
                  </a:lnTo>
                  <a:lnTo>
                    <a:pt x="1140461" y="92134"/>
                  </a:lnTo>
                  <a:lnTo>
                    <a:pt x="1150303" y="99123"/>
                  </a:lnTo>
                  <a:lnTo>
                    <a:pt x="1159828" y="106430"/>
                  </a:lnTo>
                  <a:lnTo>
                    <a:pt x="1169353" y="114055"/>
                  </a:lnTo>
                  <a:lnTo>
                    <a:pt x="1178561" y="121680"/>
                  </a:lnTo>
                  <a:lnTo>
                    <a:pt x="1187133" y="129623"/>
                  </a:lnTo>
                  <a:lnTo>
                    <a:pt x="1196023" y="137883"/>
                  </a:lnTo>
                  <a:lnTo>
                    <a:pt x="1204596" y="146143"/>
                  </a:lnTo>
                  <a:lnTo>
                    <a:pt x="1213168" y="155039"/>
                  </a:lnTo>
                  <a:lnTo>
                    <a:pt x="1221106" y="163299"/>
                  </a:lnTo>
                  <a:lnTo>
                    <a:pt x="1229043" y="172513"/>
                  </a:lnTo>
                  <a:lnTo>
                    <a:pt x="1236981" y="181726"/>
                  </a:lnTo>
                  <a:lnTo>
                    <a:pt x="1244283" y="190939"/>
                  </a:lnTo>
                  <a:lnTo>
                    <a:pt x="1251586" y="200153"/>
                  </a:lnTo>
                  <a:lnTo>
                    <a:pt x="1258888" y="210001"/>
                  </a:lnTo>
                  <a:lnTo>
                    <a:pt x="1265556" y="219850"/>
                  </a:lnTo>
                  <a:lnTo>
                    <a:pt x="1272223" y="230017"/>
                  </a:lnTo>
                  <a:lnTo>
                    <a:pt x="1278256" y="240183"/>
                  </a:lnTo>
                  <a:lnTo>
                    <a:pt x="1284606" y="250667"/>
                  </a:lnTo>
                  <a:lnTo>
                    <a:pt x="1290321" y="261151"/>
                  </a:lnTo>
                  <a:lnTo>
                    <a:pt x="1296353" y="271953"/>
                  </a:lnTo>
                  <a:lnTo>
                    <a:pt x="1301433" y="282755"/>
                  </a:lnTo>
                  <a:lnTo>
                    <a:pt x="1306831" y="293239"/>
                  </a:lnTo>
                  <a:lnTo>
                    <a:pt x="1311593" y="304359"/>
                  </a:lnTo>
                  <a:lnTo>
                    <a:pt x="1316356" y="315796"/>
                  </a:lnTo>
                  <a:lnTo>
                    <a:pt x="1320483" y="327234"/>
                  </a:lnTo>
                  <a:lnTo>
                    <a:pt x="1324293" y="338671"/>
                  </a:lnTo>
                  <a:lnTo>
                    <a:pt x="1328421" y="350426"/>
                  </a:lnTo>
                  <a:lnTo>
                    <a:pt x="1331913" y="362181"/>
                  </a:lnTo>
                  <a:lnTo>
                    <a:pt x="1335088" y="373936"/>
                  </a:lnTo>
                  <a:lnTo>
                    <a:pt x="1337946" y="386009"/>
                  </a:lnTo>
                  <a:lnTo>
                    <a:pt x="1340803" y="398081"/>
                  </a:lnTo>
                  <a:lnTo>
                    <a:pt x="1343026" y="410472"/>
                  </a:lnTo>
                  <a:lnTo>
                    <a:pt x="1344931" y="422862"/>
                  </a:lnTo>
                  <a:lnTo>
                    <a:pt x="1346518" y="435252"/>
                  </a:lnTo>
                  <a:lnTo>
                    <a:pt x="1348106" y="447643"/>
                  </a:lnTo>
                  <a:lnTo>
                    <a:pt x="1349058" y="460033"/>
                  </a:lnTo>
                  <a:lnTo>
                    <a:pt x="1350011" y="472741"/>
                  </a:lnTo>
                  <a:lnTo>
                    <a:pt x="1350646" y="485449"/>
                  </a:lnTo>
                  <a:lnTo>
                    <a:pt x="1350963" y="498475"/>
                  </a:lnTo>
                  <a:lnTo>
                    <a:pt x="1350646" y="513407"/>
                  </a:lnTo>
                  <a:lnTo>
                    <a:pt x="1349693" y="528975"/>
                  </a:lnTo>
                  <a:lnTo>
                    <a:pt x="1348423" y="543907"/>
                  </a:lnTo>
                  <a:lnTo>
                    <a:pt x="1347153" y="558521"/>
                  </a:lnTo>
                  <a:lnTo>
                    <a:pt x="1345248" y="573453"/>
                  </a:lnTo>
                  <a:lnTo>
                    <a:pt x="1342708" y="588067"/>
                  </a:lnTo>
                  <a:lnTo>
                    <a:pt x="1339851" y="602682"/>
                  </a:lnTo>
                  <a:lnTo>
                    <a:pt x="1336358" y="616660"/>
                  </a:lnTo>
                  <a:lnTo>
                    <a:pt x="1332866" y="631275"/>
                  </a:lnTo>
                  <a:lnTo>
                    <a:pt x="1328738" y="645254"/>
                  </a:lnTo>
                  <a:lnTo>
                    <a:pt x="1324293" y="658915"/>
                  </a:lnTo>
                  <a:lnTo>
                    <a:pt x="1319531" y="672576"/>
                  </a:lnTo>
                  <a:lnTo>
                    <a:pt x="1314133" y="685920"/>
                  </a:lnTo>
                  <a:lnTo>
                    <a:pt x="1308418" y="699263"/>
                  </a:lnTo>
                  <a:lnTo>
                    <a:pt x="1302386" y="712607"/>
                  </a:lnTo>
                  <a:lnTo>
                    <a:pt x="1296353" y="725315"/>
                  </a:lnTo>
                  <a:lnTo>
                    <a:pt x="1289368" y="738023"/>
                  </a:lnTo>
                  <a:lnTo>
                    <a:pt x="1282383" y="750413"/>
                  </a:lnTo>
                  <a:lnTo>
                    <a:pt x="1275081" y="762486"/>
                  </a:lnTo>
                  <a:lnTo>
                    <a:pt x="1267143" y="774559"/>
                  </a:lnTo>
                  <a:lnTo>
                    <a:pt x="1259206" y="786313"/>
                  </a:lnTo>
                  <a:lnTo>
                    <a:pt x="1250633" y="797751"/>
                  </a:lnTo>
                  <a:lnTo>
                    <a:pt x="1242061" y="809188"/>
                  </a:lnTo>
                  <a:lnTo>
                    <a:pt x="1232853" y="819990"/>
                  </a:lnTo>
                  <a:lnTo>
                    <a:pt x="1223963" y="830792"/>
                  </a:lnTo>
                  <a:lnTo>
                    <a:pt x="1214121" y="841276"/>
                  </a:lnTo>
                  <a:lnTo>
                    <a:pt x="1204278" y="851442"/>
                  </a:lnTo>
                  <a:lnTo>
                    <a:pt x="1193801" y="860974"/>
                  </a:lnTo>
                  <a:lnTo>
                    <a:pt x="1183323" y="870822"/>
                  </a:lnTo>
                  <a:lnTo>
                    <a:pt x="1172528" y="880036"/>
                  </a:lnTo>
                  <a:lnTo>
                    <a:pt x="1161733" y="889249"/>
                  </a:lnTo>
                  <a:lnTo>
                    <a:pt x="1150303" y="897827"/>
                  </a:lnTo>
                  <a:lnTo>
                    <a:pt x="1134746" y="909264"/>
                  </a:lnTo>
                  <a:lnTo>
                    <a:pt x="1118236" y="920066"/>
                  </a:lnTo>
                  <a:lnTo>
                    <a:pt x="1101408" y="929915"/>
                  </a:lnTo>
                  <a:lnTo>
                    <a:pt x="1084581" y="939446"/>
                  </a:lnTo>
                  <a:lnTo>
                    <a:pt x="1066801" y="948342"/>
                  </a:lnTo>
                  <a:lnTo>
                    <a:pt x="1048703" y="956602"/>
                  </a:lnTo>
                  <a:lnTo>
                    <a:pt x="1040131" y="960414"/>
                  </a:lnTo>
                  <a:lnTo>
                    <a:pt x="1030606" y="963909"/>
                  </a:lnTo>
                  <a:lnTo>
                    <a:pt x="1021398" y="967722"/>
                  </a:lnTo>
                  <a:lnTo>
                    <a:pt x="1011873" y="970899"/>
                  </a:lnTo>
                  <a:lnTo>
                    <a:pt x="1002348" y="973758"/>
                  </a:lnTo>
                  <a:lnTo>
                    <a:pt x="993141" y="976617"/>
                  </a:lnTo>
                  <a:lnTo>
                    <a:pt x="983616" y="979794"/>
                  </a:lnTo>
                  <a:lnTo>
                    <a:pt x="973773" y="982018"/>
                  </a:lnTo>
                  <a:lnTo>
                    <a:pt x="963931" y="984560"/>
                  </a:lnTo>
                  <a:lnTo>
                    <a:pt x="954088" y="986466"/>
                  </a:lnTo>
                  <a:lnTo>
                    <a:pt x="944246" y="988372"/>
                  </a:lnTo>
                  <a:lnTo>
                    <a:pt x="934403" y="990596"/>
                  </a:lnTo>
                  <a:lnTo>
                    <a:pt x="924561" y="991867"/>
                  </a:lnTo>
                  <a:lnTo>
                    <a:pt x="914401" y="993455"/>
                  </a:lnTo>
                  <a:lnTo>
                    <a:pt x="904241" y="994409"/>
                  </a:lnTo>
                  <a:lnTo>
                    <a:pt x="893763" y="995362"/>
                  </a:lnTo>
                  <a:lnTo>
                    <a:pt x="883603" y="995997"/>
                  </a:lnTo>
                  <a:lnTo>
                    <a:pt x="873126" y="996632"/>
                  </a:lnTo>
                  <a:lnTo>
                    <a:pt x="862648" y="996950"/>
                  </a:lnTo>
                  <a:lnTo>
                    <a:pt x="852171" y="996950"/>
                  </a:lnTo>
                  <a:lnTo>
                    <a:pt x="840423" y="996950"/>
                  </a:lnTo>
                  <a:lnTo>
                    <a:pt x="828358" y="996315"/>
                  </a:lnTo>
                  <a:lnTo>
                    <a:pt x="816293" y="995679"/>
                  </a:lnTo>
                  <a:lnTo>
                    <a:pt x="804546" y="994726"/>
                  </a:lnTo>
                  <a:lnTo>
                    <a:pt x="792798" y="993455"/>
                  </a:lnTo>
                  <a:lnTo>
                    <a:pt x="781368" y="992185"/>
                  </a:lnTo>
                  <a:lnTo>
                    <a:pt x="769621" y="990278"/>
                  </a:lnTo>
                  <a:lnTo>
                    <a:pt x="758191" y="988054"/>
                  </a:lnTo>
                  <a:lnTo>
                    <a:pt x="746761" y="985831"/>
                  </a:lnTo>
                  <a:lnTo>
                    <a:pt x="735331" y="983289"/>
                  </a:lnTo>
                  <a:lnTo>
                    <a:pt x="724218" y="980430"/>
                  </a:lnTo>
                  <a:lnTo>
                    <a:pt x="713106" y="977253"/>
                  </a:lnTo>
                  <a:lnTo>
                    <a:pt x="702311" y="973758"/>
                  </a:lnTo>
                  <a:lnTo>
                    <a:pt x="691198" y="970263"/>
                  </a:lnTo>
                  <a:lnTo>
                    <a:pt x="680721" y="966768"/>
                  </a:lnTo>
                  <a:lnTo>
                    <a:pt x="670243" y="962321"/>
                  </a:lnTo>
                  <a:lnTo>
                    <a:pt x="659448" y="958190"/>
                  </a:lnTo>
                  <a:lnTo>
                    <a:pt x="648971" y="953425"/>
                  </a:lnTo>
                  <a:lnTo>
                    <a:pt x="638811" y="948659"/>
                  </a:lnTo>
                  <a:lnTo>
                    <a:pt x="628651" y="943894"/>
                  </a:lnTo>
                  <a:lnTo>
                    <a:pt x="618491" y="938493"/>
                  </a:lnTo>
                  <a:lnTo>
                    <a:pt x="608648" y="933410"/>
                  </a:lnTo>
                  <a:lnTo>
                    <a:pt x="599123" y="927373"/>
                  </a:lnTo>
                  <a:lnTo>
                    <a:pt x="589281" y="921655"/>
                  </a:lnTo>
                  <a:lnTo>
                    <a:pt x="579756" y="915618"/>
                  </a:lnTo>
                  <a:lnTo>
                    <a:pt x="570548" y="909264"/>
                  </a:lnTo>
                  <a:lnTo>
                    <a:pt x="561023" y="902910"/>
                  </a:lnTo>
                  <a:lnTo>
                    <a:pt x="552133" y="895921"/>
                  </a:lnTo>
                  <a:lnTo>
                    <a:pt x="543561" y="889249"/>
                  </a:lnTo>
                  <a:lnTo>
                    <a:pt x="534671" y="881942"/>
                  </a:lnTo>
                  <a:lnTo>
                    <a:pt x="526098" y="874952"/>
                  </a:lnTo>
                  <a:lnTo>
                    <a:pt x="517526" y="867328"/>
                  </a:lnTo>
                  <a:lnTo>
                    <a:pt x="508318" y="858750"/>
                  </a:lnTo>
                  <a:lnTo>
                    <a:pt x="499428" y="849854"/>
                  </a:lnTo>
                  <a:lnTo>
                    <a:pt x="490538" y="840958"/>
                  </a:lnTo>
                  <a:lnTo>
                    <a:pt x="481648" y="831427"/>
                  </a:lnTo>
                  <a:lnTo>
                    <a:pt x="473711" y="821896"/>
                  </a:lnTo>
                  <a:lnTo>
                    <a:pt x="465456" y="812047"/>
                  </a:lnTo>
                  <a:lnTo>
                    <a:pt x="457518" y="801881"/>
                  </a:lnTo>
                  <a:lnTo>
                    <a:pt x="449898" y="791714"/>
                  </a:lnTo>
                  <a:lnTo>
                    <a:pt x="442596" y="781548"/>
                  </a:lnTo>
                  <a:lnTo>
                    <a:pt x="435293" y="770746"/>
                  </a:lnTo>
                  <a:lnTo>
                    <a:pt x="428626" y="759944"/>
                  </a:lnTo>
                  <a:lnTo>
                    <a:pt x="421958" y="749142"/>
                  </a:lnTo>
                  <a:lnTo>
                    <a:pt x="415608" y="738023"/>
                  </a:lnTo>
                  <a:lnTo>
                    <a:pt x="409576" y="726585"/>
                  </a:lnTo>
                  <a:lnTo>
                    <a:pt x="403861" y="715148"/>
                  </a:lnTo>
                  <a:lnTo>
                    <a:pt x="398463" y="703393"/>
                  </a:lnTo>
                  <a:lnTo>
                    <a:pt x="393383" y="691638"/>
                  </a:lnTo>
                  <a:lnTo>
                    <a:pt x="388303" y="679566"/>
                  </a:lnTo>
                  <a:lnTo>
                    <a:pt x="383858" y="667493"/>
                  </a:lnTo>
                  <a:lnTo>
                    <a:pt x="379731" y="655420"/>
                  </a:lnTo>
                  <a:lnTo>
                    <a:pt x="375603" y="643030"/>
                  </a:lnTo>
                  <a:lnTo>
                    <a:pt x="372111" y="630322"/>
                  </a:lnTo>
                  <a:lnTo>
                    <a:pt x="368936" y="617614"/>
                  </a:lnTo>
                  <a:lnTo>
                    <a:pt x="365443" y="604588"/>
                  </a:lnTo>
                  <a:lnTo>
                    <a:pt x="362903" y="591880"/>
                  </a:lnTo>
                  <a:lnTo>
                    <a:pt x="360681" y="578854"/>
                  </a:lnTo>
                  <a:lnTo>
                    <a:pt x="358776" y="565828"/>
                  </a:lnTo>
                  <a:lnTo>
                    <a:pt x="357188" y="552485"/>
                  </a:lnTo>
                  <a:lnTo>
                    <a:pt x="355601" y="539141"/>
                  </a:lnTo>
                  <a:lnTo>
                    <a:pt x="354648" y="525480"/>
                  </a:lnTo>
                  <a:lnTo>
                    <a:pt x="354331" y="511819"/>
                  </a:lnTo>
                  <a:lnTo>
                    <a:pt x="354013" y="498475"/>
                  </a:lnTo>
                  <a:lnTo>
                    <a:pt x="354331" y="485449"/>
                  </a:lnTo>
                  <a:lnTo>
                    <a:pt x="354648" y="472741"/>
                  </a:lnTo>
                  <a:lnTo>
                    <a:pt x="355601" y="460033"/>
                  </a:lnTo>
                  <a:lnTo>
                    <a:pt x="356871" y="447643"/>
                  </a:lnTo>
                  <a:lnTo>
                    <a:pt x="358141" y="434935"/>
                  </a:lnTo>
                  <a:lnTo>
                    <a:pt x="360046" y="422544"/>
                  </a:lnTo>
                  <a:lnTo>
                    <a:pt x="361951" y="410472"/>
                  </a:lnTo>
                  <a:lnTo>
                    <a:pt x="364173" y="397763"/>
                  </a:lnTo>
                  <a:lnTo>
                    <a:pt x="366713" y="385691"/>
                  </a:lnTo>
                  <a:lnTo>
                    <a:pt x="369888" y="373936"/>
                  </a:lnTo>
                  <a:lnTo>
                    <a:pt x="373063" y="361863"/>
                  </a:lnTo>
                  <a:lnTo>
                    <a:pt x="376556" y="350108"/>
                  </a:lnTo>
                  <a:lnTo>
                    <a:pt x="380683" y="338671"/>
                  </a:lnTo>
                  <a:lnTo>
                    <a:pt x="384493" y="326916"/>
                  </a:lnTo>
                  <a:lnTo>
                    <a:pt x="388621" y="315796"/>
                  </a:lnTo>
                  <a:lnTo>
                    <a:pt x="393383" y="304359"/>
                  </a:lnTo>
                  <a:lnTo>
                    <a:pt x="398146" y="293239"/>
                  </a:lnTo>
                  <a:lnTo>
                    <a:pt x="403543" y="282755"/>
                  </a:lnTo>
                  <a:lnTo>
                    <a:pt x="408623" y="271636"/>
                  </a:lnTo>
                  <a:lnTo>
                    <a:pt x="414656" y="261151"/>
                  </a:lnTo>
                  <a:lnTo>
                    <a:pt x="420371" y="250667"/>
                  </a:lnTo>
                  <a:lnTo>
                    <a:pt x="426721" y="240183"/>
                  </a:lnTo>
                  <a:lnTo>
                    <a:pt x="432753" y="230017"/>
                  </a:lnTo>
                  <a:lnTo>
                    <a:pt x="439421" y="219850"/>
                  </a:lnTo>
                  <a:lnTo>
                    <a:pt x="446088" y="210001"/>
                  </a:lnTo>
                  <a:lnTo>
                    <a:pt x="453391" y="200153"/>
                  </a:lnTo>
                  <a:lnTo>
                    <a:pt x="460693" y="190939"/>
                  </a:lnTo>
                  <a:lnTo>
                    <a:pt x="467996" y="181408"/>
                  </a:lnTo>
                  <a:lnTo>
                    <a:pt x="475933" y="172195"/>
                  </a:lnTo>
                  <a:lnTo>
                    <a:pt x="483871" y="163299"/>
                  </a:lnTo>
                  <a:lnTo>
                    <a:pt x="491808" y="154403"/>
                  </a:lnTo>
                  <a:lnTo>
                    <a:pt x="500381" y="146143"/>
                  </a:lnTo>
                  <a:lnTo>
                    <a:pt x="508953" y="137565"/>
                  </a:lnTo>
                  <a:lnTo>
                    <a:pt x="517526" y="129305"/>
                  </a:lnTo>
                  <a:lnTo>
                    <a:pt x="526416" y="121680"/>
                  </a:lnTo>
                  <a:lnTo>
                    <a:pt x="535623" y="113738"/>
                  </a:lnTo>
                  <a:lnTo>
                    <a:pt x="545148" y="106113"/>
                  </a:lnTo>
                  <a:lnTo>
                    <a:pt x="554673" y="99123"/>
                  </a:lnTo>
                  <a:lnTo>
                    <a:pt x="564516" y="92134"/>
                  </a:lnTo>
                  <a:lnTo>
                    <a:pt x="574041" y="85462"/>
                  </a:lnTo>
                  <a:lnTo>
                    <a:pt x="584201" y="78473"/>
                  </a:lnTo>
                  <a:lnTo>
                    <a:pt x="594361" y="72119"/>
                  </a:lnTo>
                  <a:lnTo>
                    <a:pt x="604838" y="66082"/>
                  </a:lnTo>
                  <a:lnTo>
                    <a:pt x="615316" y="60046"/>
                  </a:lnTo>
                  <a:lnTo>
                    <a:pt x="625793" y="54645"/>
                  </a:lnTo>
                  <a:lnTo>
                    <a:pt x="636906" y="48926"/>
                  </a:lnTo>
                  <a:lnTo>
                    <a:pt x="647701" y="44161"/>
                  </a:lnTo>
                  <a:lnTo>
                    <a:pt x="658813" y="39395"/>
                  </a:lnTo>
                  <a:lnTo>
                    <a:pt x="670243" y="34630"/>
                  </a:lnTo>
                  <a:lnTo>
                    <a:pt x="681356" y="30182"/>
                  </a:lnTo>
                  <a:lnTo>
                    <a:pt x="693103" y="26052"/>
                  </a:lnTo>
                  <a:lnTo>
                    <a:pt x="704533" y="22239"/>
                  </a:lnTo>
                  <a:lnTo>
                    <a:pt x="716281" y="19062"/>
                  </a:lnTo>
                  <a:lnTo>
                    <a:pt x="728346" y="15568"/>
                  </a:lnTo>
                  <a:lnTo>
                    <a:pt x="740093" y="12708"/>
                  </a:lnTo>
                  <a:lnTo>
                    <a:pt x="752158" y="10167"/>
                  </a:lnTo>
                  <a:lnTo>
                    <a:pt x="764541" y="7625"/>
                  </a:lnTo>
                  <a:lnTo>
                    <a:pt x="776606" y="5719"/>
                  </a:lnTo>
                  <a:lnTo>
                    <a:pt x="788988" y="3813"/>
                  </a:lnTo>
                  <a:lnTo>
                    <a:pt x="801688" y="2542"/>
                  </a:lnTo>
                  <a:lnTo>
                    <a:pt x="814071" y="1271"/>
                  </a:lnTo>
                  <a:lnTo>
                    <a:pt x="826771" y="636"/>
                  </a:lnTo>
                  <a:lnTo>
                    <a:pt x="839471" y="0"/>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sz="1400">
                <a:solidFill>
                  <a:srgbClr val="FFFFFF"/>
                </a:solidFill>
                <a:latin typeface="华文中宋" panose="02010600040101010101" pitchFamily="2" charset="-122"/>
                <a:ea typeface="华文中宋" panose="02010600040101010101" pitchFamily="2" charset="-122"/>
              </a:endParaRPr>
            </a:p>
          </p:txBody>
        </p:sp>
      </p:grpSp>
      <p:grpSp>
        <p:nvGrpSpPr>
          <p:cNvPr id="53" name="组合 52"/>
          <p:cNvGrpSpPr/>
          <p:nvPr/>
        </p:nvGrpSpPr>
        <p:grpSpPr>
          <a:xfrm>
            <a:off x="7575551" y="4007017"/>
            <a:ext cx="610268" cy="611524"/>
            <a:chOff x="7099916" y="4007017"/>
            <a:chExt cx="610268" cy="611524"/>
          </a:xfrm>
          <a:gradFill>
            <a:gsLst>
              <a:gs pos="0">
                <a:srgbClr val="002060"/>
              </a:gs>
              <a:gs pos="100000">
                <a:srgbClr val="00B0F0"/>
              </a:gs>
            </a:gsLst>
            <a:lin ang="5400000" scaled="1"/>
          </a:gradFill>
        </p:grpSpPr>
        <p:sp>
          <p:nvSpPr>
            <p:cNvPr id="54" name="任意多边形 53"/>
            <p:cNvSpPr/>
            <p:nvPr/>
          </p:nvSpPr>
          <p:spPr>
            <a:xfrm>
              <a:off x="7099916" y="4007017"/>
              <a:ext cx="610268" cy="611524"/>
            </a:xfrm>
            <a:custGeom>
              <a:avLst/>
              <a:gdLst>
                <a:gd name="connsiteX0" fmla="*/ 413081 w 772416"/>
                <a:gd name="connsiteY0" fmla="*/ 961 h 772416"/>
                <a:gd name="connsiteX1" fmla="*/ 720618 w 772416"/>
                <a:gd name="connsiteY1" fmla="*/ 193136 h 772416"/>
                <a:gd name="connsiteX2" fmla="*/ 579280 w 772416"/>
                <a:gd name="connsiteY2" fmla="*/ 720618 h 772416"/>
                <a:gd name="connsiteX3" fmla="*/ 51797 w 772416"/>
                <a:gd name="connsiteY3" fmla="*/ 579280 h 772416"/>
                <a:gd name="connsiteX4" fmla="*/ 193136 w 772416"/>
                <a:gd name="connsiteY4" fmla="*/ 51797 h 772416"/>
                <a:gd name="connsiteX5" fmla="*/ 413081 w 772416"/>
                <a:gd name="connsiteY5" fmla="*/ 961 h 772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2416" h="772416">
                  <a:moveTo>
                    <a:pt x="413081" y="961"/>
                  </a:moveTo>
                  <a:cubicBezTo>
                    <a:pt x="536732" y="9700"/>
                    <a:pt x="653974" y="77705"/>
                    <a:pt x="720618" y="193136"/>
                  </a:cubicBezTo>
                  <a:cubicBezTo>
                    <a:pt x="827249" y="377825"/>
                    <a:pt x="763969" y="613988"/>
                    <a:pt x="579280" y="720618"/>
                  </a:cubicBezTo>
                  <a:cubicBezTo>
                    <a:pt x="394590" y="827249"/>
                    <a:pt x="158428" y="763969"/>
                    <a:pt x="51797" y="579280"/>
                  </a:cubicBezTo>
                  <a:cubicBezTo>
                    <a:pt x="-54833" y="394590"/>
                    <a:pt x="8446" y="158428"/>
                    <a:pt x="193136" y="51797"/>
                  </a:cubicBezTo>
                  <a:cubicBezTo>
                    <a:pt x="262394" y="11811"/>
                    <a:pt x="338891" y="-4282"/>
                    <a:pt x="413081" y="961"/>
                  </a:cubicBezTo>
                  <a:close/>
                </a:path>
              </a:pathLst>
            </a:cu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ffectLst>
                  <a:outerShdw blurRad="38100" dist="38100" dir="2700000" algn="tl">
                    <a:srgbClr val="000000">
                      <a:alpha val="43137"/>
                    </a:srgbClr>
                  </a:outerShdw>
                </a:effectLst>
                <a:latin typeface="DIN-BoldItalic" pitchFamily="50" charset="0"/>
              </a:endParaRPr>
            </a:p>
          </p:txBody>
        </p:sp>
        <p:sp>
          <p:nvSpPr>
            <p:cNvPr id="55" name="KSO_Shape"/>
            <p:cNvSpPr>
              <a:spLocks/>
            </p:cNvSpPr>
            <p:nvPr/>
          </p:nvSpPr>
          <p:spPr bwMode="auto">
            <a:xfrm>
              <a:off x="7333475" y="4177792"/>
              <a:ext cx="144405" cy="269974"/>
            </a:xfrm>
            <a:custGeom>
              <a:avLst/>
              <a:gdLst>
                <a:gd name="T0" fmla="*/ 134485 w 2938"/>
                <a:gd name="T1" fmla="*/ 2420 h 5511"/>
                <a:gd name="T2" fmla="*/ 89887 w 2938"/>
                <a:gd name="T3" fmla="*/ 15901 h 5511"/>
                <a:gd name="T4" fmla="*/ 51858 w 2938"/>
                <a:gd name="T5" fmla="*/ 41481 h 5511"/>
                <a:gd name="T6" fmla="*/ 22817 w 2938"/>
                <a:gd name="T7" fmla="*/ 77085 h 5511"/>
                <a:gd name="T8" fmla="*/ 4840 w 2938"/>
                <a:gd name="T9" fmla="*/ 119257 h 5511"/>
                <a:gd name="T10" fmla="*/ 0 w 2938"/>
                <a:gd name="T11" fmla="*/ 1746336 h 5511"/>
                <a:gd name="T12" fmla="*/ 4840 w 2938"/>
                <a:gd name="T13" fmla="*/ 1786089 h 5511"/>
                <a:gd name="T14" fmla="*/ 22817 w 2938"/>
                <a:gd name="T15" fmla="*/ 1828606 h 5511"/>
                <a:gd name="T16" fmla="*/ 51858 w 2938"/>
                <a:gd name="T17" fmla="*/ 1863865 h 5511"/>
                <a:gd name="T18" fmla="*/ 89887 w 2938"/>
                <a:gd name="T19" fmla="*/ 1889445 h 5511"/>
                <a:gd name="T20" fmla="*/ 134485 w 2938"/>
                <a:gd name="T21" fmla="*/ 1903272 h 5511"/>
                <a:gd name="T22" fmla="*/ 864989 w 2938"/>
                <a:gd name="T23" fmla="*/ 1905000 h 5511"/>
                <a:gd name="T24" fmla="*/ 911316 w 2938"/>
                <a:gd name="T25" fmla="*/ 1895667 h 5511"/>
                <a:gd name="T26" fmla="*/ 952111 w 2938"/>
                <a:gd name="T27" fmla="*/ 1873544 h 5511"/>
                <a:gd name="T28" fmla="*/ 984263 w 2938"/>
                <a:gd name="T29" fmla="*/ 1841396 h 5511"/>
                <a:gd name="T30" fmla="*/ 1006043 w 2938"/>
                <a:gd name="T31" fmla="*/ 1800953 h 5511"/>
                <a:gd name="T32" fmla="*/ 1015377 w 2938"/>
                <a:gd name="T33" fmla="*/ 1754633 h 5511"/>
                <a:gd name="T34" fmla="*/ 1013994 w 2938"/>
                <a:gd name="T35" fmla="*/ 134812 h 5511"/>
                <a:gd name="T36" fmla="*/ 999820 w 2938"/>
                <a:gd name="T37" fmla="*/ 90220 h 5511"/>
                <a:gd name="T38" fmla="*/ 974237 w 2938"/>
                <a:gd name="T39" fmla="*/ 52542 h 5511"/>
                <a:gd name="T40" fmla="*/ 938973 w 2938"/>
                <a:gd name="T41" fmla="*/ 23160 h 5511"/>
                <a:gd name="T42" fmla="*/ 896450 w 2938"/>
                <a:gd name="T43" fmla="*/ 5531 h 5511"/>
                <a:gd name="T44" fmla="*/ 412789 w 2938"/>
                <a:gd name="T45" fmla="*/ 127553 h 5511"/>
                <a:gd name="T46" fmla="*/ 615380 w 2938"/>
                <a:gd name="T47" fmla="*/ 129973 h 5511"/>
                <a:gd name="T48" fmla="*/ 629209 w 2938"/>
                <a:gd name="T49" fmla="*/ 141034 h 5511"/>
                <a:gd name="T50" fmla="*/ 635086 w 2938"/>
                <a:gd name="T51" fmla="*/ 159009 h 5511"/>
                <a:gd name="T52" fmla="*/ 630938 w 2938"/>
                <a:gd name="T53" fmla="*/ 174219 h 5511"/>
                <a:gd name="T54" fmla="*/ 618146 w 2938"/>
                <a:gd name="T55" fmla="*/ 187009 h 5511"/>
                <a:gd name="T56" fmla="*/ 412789 w 2938"/>
                <a:gd name="T57" fmla="*/ 190811 h 5511"/>
                <a:gd name="T58" fmla="*/ 397577 w 2938"/>
                <a:gd name="T59" fmla="*/ 187009 h 5511"/>
                <a:gd name="T60" fmla="*/ 384440 w 2938"/>
                <a:gd name="T61" fmla="*/ 174219 h 5511"/>
                <a:gd name="T62" fmla="*/ 380637 w 2938"/>
                <a:gd name="T63" fmla="*/ 159009 h 5511"/>
                <a:gd name="T64" fmla="*/ 386168 w 2938"/>
                <a:gd name="T65" fmla="*/ 141034 h 5511"/>
                <a:gd name="T66" fmla="*/ 400343 w 2938"/>
                <a:gd name="T67" fmla="*/ 129973 h 5511"/>
                <a:gd name="T68" fmla="*/ 507516 w 2938"/>
                <a:gd name="T69" fmla="*/ 1841742 h 5511"/>
                <a:gd name="T70" fmla="*/ 479513 w 2938"/>
                <a:gd name="T71" fmla="*/ 1837594 h 5511"/>
                <a:gd name="T72" fmla="*/ 454275 w 2938"/>
                <a:gd name="T73" fmla="*/ 1825495 h 5511"/>
                <a:gd name="T74" fmla="*/ 434223 w 2938"/>
                <a:gd name="T75" fmla="*/ 1806829 h 5511"/>
                <a:gd name="T76" fmla="*/ 420049 w 2938"/>
                <a:gd name="T77" fmla="*/ 1783323 h 5511"/>
                <a:gd name="T78" fmla="*/ 413134 w 2938"/>
                <a:gd name="T79" fmla="*/ 1756015 h 5511"/>
                <a:gd name="T80" fmla="*/ 413826 w 2938"/>
                <a:gd name="T81" fmla="*/ 1731818 h 5511"/>
                <a:gd name="T82" fmla="*/ 422123 w 2938"/>
                <a:gd name="T83" fmla="*/ 1704856 h 5511"/>
                <a:gd name="T84" fmla="*/ 437335 w 2938"/>
                <a:gd name="T85" fmla="*/ 1682387 h 5511"/>
                <a:gd name="T86" fmla="*/ 458078 w 2938"/>
                <a:gd name="T87" fmla="*/ 1665103 h 5511"/>
                <a:gd name="T88" fmla="*/ 483661 w 2938"/>
                <a:gd name="T89" fmla="*/ 1654042 h 5511"/>
                <a:gd name="T90" fmla="*/ 507516 w 2938"/>
                <a:gd name="T91" fmla="*/ 1651277 h 5511"/>
                <a:gd name="T92" fmla="*/ 536210 w 2938"/>
                <a:gd name="T93" fmla="*/ 1655425 h 5511"/>
                <a:gd name="T94" fmla="*/ 561102 w 2938"/>
                <a:gd name="T95" fmla="*/ 1667523 h 5511"/>
                <a:gd name="T96" fmla="*/ 581154 w 2938"/>
                <a:gd name="T97" fmla="*/ 1685498 h 5511"/>
                <a:gd name="T98" fmla="*/ 595674 w 2938"/>
                <a:gd name="T99" fmla="*/ 1709349 h 5511"/>
                <a:gd name="T100" fmla="*/ 602589 w 2938"/>
                <a:gd name="T101" fmla="*/ 1737003 h 5511"/>
                <a:gd name="T102" fmla="*/ 601897 w 2938"/>
                <a:gd name="T103" fmla="*/ 1761200 h 5511"/>
                <a:gd name="T104" fmla="*/ 593600 w 2938"/>
                <a:gd name="T105" fmla="*/ 1787817 h 5511"/>
                <a:gd name="T106" fmla="*/ 578388 w 2938"/>
                <a:gd name="T107" fmla="*/ 1810631 h 5511"/>
                <a:gd name="T108" fmla="*/ 556954 w 2938"/>
                <a:gd name="T109" fmla="*/ 1827915 h 5511"/>
                <a:gd name="T110" fmla="*/ 531370 w 2938"/>
                <a:gd name="T111" fmla="*/ 1838631 h 5511"/>
                <a:gd name="T112" fmla="*/ 952456 w 2938"/>
                <a:gd name="T113" fmla="*/ 1587673 h 5511"/>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938" h="5511">
                  <a:moveTo>
                    <a:pt x="2479" y="0"/>
                  </a:moveTo>
                  <a:lnTo>
                    <a:pt x="458" y="0"/>
                  </a:lnTo>
                  <a:lnTo>
                    <a:pt x="435" y="1"/>
                  </a:lnTo>
                  <a:lnTo>
                    <a:pt x="412" y="3"/>
                  </a:lnTo>
                  <a:lnTo>
                    <a:pt x="389" y="7"/>
                  </a:lnTo>
                  <a:lnTo>
                    <a:pt x="366" y="11"/>
                  </a:lnTo>
                  <a:lnTo>
                    <a:pt x="345" y="16"/>
                  </a:lnTo>
                  <a:lnTo>
                    <a:pt x="322" y="22"/>
                  </a:lnTo>
                  <a:lnTo>
                    <a:pt x="301" y="29"/>
                  </a:lnTo>
                  <a:lnTo>
                    <a:pt x="281" y="37"/>
                  </a:lnTo>
                  <a:lnTo>
                    <a:pt x="260" y="46"/>
                  </a:lnTo>
                  <a:lnTo>
                    <a:pt x="240" y="56"/>
                  </a:lnTo>
                  <a:lnTo>
                    <a:pt x="221" y="67"/>
                  </a:lnTo>
                  <a:lnTo>
                    <a:pt x="203" y="80"/>
                  </a:lnTo>
                  <a:lnTo>
                    <a:pt x="184" y="93"/>
                  </a:lnTo>
                  <a:lnTo>
                    <a:pt x="167" y="106"/>
                  </a:lnTo>
                  <a:lnTo>
                    <a:pt x="150" y="120"/>
                  </a:lnTo>
                  <a:lnTo>
                    <a:pt x="135" y="135"/>
                  </a:lnTo>
                  <a:lnTo>
                    <a:pt x="119" y="152"/>
                  </a:lnTo>
                  <a:lnTo>
                    <a:pt x="104" y="169"/>
                  </a:lnTo>
                  <a:lnTo>
                    <a:pt x="91" y="186"/>
                  </a:lnTo>
                  <a:lnTo>
                    <a:pt x="78" y="203"/>
                  </a:lnTo>
                  <a:lnTo>
                    <a:pt x="66" y="223"/>
                  </a:lnTo>
                  <a:lnTo>
                    <a:pt x="55" y="242"/>
                  </a:lnTo>
                  <a:lnTo>
                    <a:pt x="45" y="261"/>
                  </a:lnTo>
                  <a:lnTo>
                    <a:pt x="35" y="281"/>
                  </a:lnTo>
                  <a:lnTo>
                    <a:pt x="27" y="303"/>
                  </a:lnTo>
                  <a:lnTo>
                    <a:pt x="20" y="324"/>
                  </a:lnTo>
                  <a:lnTo>
                    <a:pt x="14" y="345"/>
                  </a:lnTo>
                  <a:lnTo>
                    <a:pt x="9" y="368"/>
                  </a:lnTo>
                  <a:lnTo>
                    <a:pt x="5" y="390"/>
                  </a:lnTo>
                  <a:lnTo>
                    <a:pt x="2" y="413"/>
                  </a:lnTo>
                  <a:lnTo>
                    <a:pt x="0" y="437"/>
                  </a:lnTo>
                  <a:lnTo>
                    <a:pt x="0" y="460"/>
                  </a:lnTo>
                  <a:lnTo>
                    <a:pt x="0" y="5052"/>
                  </a:lnTo>
                  <a:lnTo>
                    <a:pt x="0" y="5076"/>
                  </a:lnTo>
                  <a:lnTo>
                    <a:pt x="2" y="5099"/>
                  </a:lnTo>
                  <a:lnTo>
                    <a:pt x="5" y="5122"/>
                  </a:lnTo>
                  <a:lnTo>
                    <a:pt x="9" y="5144"/>
                  </a:lnTo>
                  <a:lnTo>
                    <a:pt x="14" y="5167"/>
                  </a:lnTo>
                  <a:lnTo>
                    <a:pt x="20" y="5189"/>
                  </a:lnTo>
                  <a:lnTo>
                    <a:pt x="27" y="5210"/>
                  </a:lnTo>
                  <a:lnTo>
                    <a:pt x="35" y="5230"/>
                  </a:lnTo>
                  <a:lnTo>
                    <a:pt x="45" y="5251"/>
                  </a:lnTo>
                  <a:lnTo>
                    <a:pt x="55" y="5271"/>
                  </a:lnTo>
                  <a:lnTo>
                    <a:pt x="66" y="5290"/>
                  </a:lnTo>
                  <a:lnTo>
                    <a:pt x="78" y="5309"/>
                  </a:lnTo>
                  <a:lnTo>
                    <a:pt x="91" y="5327"/>
                  </a:lnTo>
                  <a:lnTo>
                    <a:pt x="104" y="5344"/>
                  </a:lnTo>
                  <a:lnTo>
                    <a:pt x="119" y="5360"/>
                  </a:lnTo>
                  <a:lnTo>
                    <a:pt x="135" y="5377"/>
                  </a:lnTo>
                  <a:lnTo>
                    <a:pt x="150" y="5392"/>
                  </a:lnTo>
                  <a:lnTo>
                    <a:pt x="167" y="5406"/>
                  </a:lnTo>
                  <a:lnTo>
                    <a:pt x="184" y="5420"/>
                  </a:lnTo>
                  <a:lnTo>
                    <a:pt x="203" y="5433"/>
                  </a:lnTo>
                  <a:lnTo>
                    <a:pt x="221" y="5445"/>
                  </a:lnTo>
                  <a:lnTo>
                    <a:pt x="240" y="5456"/>
                  </a:lnTo>
                  <a:lnTo>
                    <a:pt x="260" y="5466"/>
                  </a:lnTo>
                  <a:lnTo>
                    <a:pt x="281" y="5475"/>
                  </a:lnTo>
                  <a:lnTo>
                    <a:pt x="301" y="5484"/>
                  </a:lnTo>
                  <a:lnTo>
                    <a:pt x="322" y="5491"/>
                  </a:lnTo>
                  <a:lnTo>
                    <a:pt x="345" y="5497"/>
                  </a:lnTo>
                  <a:lnTo>
                    <a:pt x="366" y="5502"/>
                  </a:lnTo>
                  <a:lnTo>
                    <a:pt x="389" y="5506"/>
                  </a:lnTo>
                  <a:lnTo>
                    <a:pt x="412" y="5509"/>
                  </a:lnTo>
                  <a:lnTo>
                    <a:pt x="435" y="5511"/>
                  </a:lnTo>
                  <a:lnTo>
                    <a:pt x="458" y="5511"/>
                  </a:lnTo>
                  <a:lnTo>
                    <a:pt x="2479" y="5511"/>
                  </a:lnTo>
                  <a:lnTo>
                    <a:pt x="2502" y="5511"/>
                  </a:lnTo>
                  <a:lnTo>
                    <a:pt x="2525" y="5509"/>
                  </a:lnTo>
                  <a:lnTo>
                    <a:pt x="2549" y="5506"/>
                  </a:lnTo>
                  <a:lnTo>
                    <a:pt x="2571" y="5502"/>
                  </a:lnTo>
                  <a:lnTo>
                    <a:pt x="2593" y="5497"/>
                  </a:lnTo>
                  <a:lnTo>
                    <a:pt x="2615" y="5491"/>
                  </a:lnTo>
                  <a:lnTo>
                    <a:pt x="2636" y="5484"/>
                  </a:lnTo>
                  <a:lnTo>
                    <a:pt x="2657" y="5475"/>
                  </a:lnTo>
                  <a:lnTo>
                    <a:pt x="2677" y="5466"/>
                  </a:lnTo>
                  <a:lnTo>
                    <a:pt x="2698" y="5456"/>
                  </a:lnTo>
                  <a:lnTo>
                    <a:pt x="2716" y="5445"/>
                  </a:lnTo>
                  <a:lnTo>
                    <a:pt x="2735" y="5433"/>
                  </a:lnTo>
                  <a:lnTo>
                    <a:pt x="2754" y="5420"/>
                  </a:lnTo>
                  <a:lnTo>
                    <a:pt x="2771" y="5406"/>
                  </a:lnTo>
                  <a:lnTo>
                    <a:pt x="2787" y="5392"/>
                  </a:lnTo>
                  <a:lnTo>
                    <a:pt x="2803" y="5377"/>
                  </a:lnTo>
                  <a:lnTo>
                    <a:pt x="2818" y="5360"/>
                  </a:lnTo>
                  <a:lnTo>
                    <a:pt x="2833" y="5344"/>
                  </a:lnTo>
                  <a:lnTo>
                    <a:pt x="2847" y="5327"/>
                  </a:lnTo>
                  <a:lnTo>
                    <a:pt x="2859" y="5309"/>
                  </a:lnTo>
                  <a:lnTo>
                    <a:pt x="2871" y="5290"/>
                  </a:lnTo>
                  <a:lnTo>
                    <a:pt x="2882" y="5271"/>
                  </a:lnTo>
                  <a:lnTo>
                    <a:pt x="2892" y="5251"/>
                  </a:lnTo>
                  <a:lnTo>
                    <a:pt x="2902" y="5230"/>
                  </a:lnTo>
                  <a:lnTo>
                    <a:pt x="2910" y="5210"/>
                  </a:lnTo>
                  <a:lnTo>
                    <a:pt x="2918" y="5189"/>
                  </a:lnTo>
                  <a:lnTo>
                    <a:pt x="2924" y="5167"/>
                  </a:lnTo>
                  <a:lnTo>
                    <a:pt x="2929" y="5144"/>
                  </a:lnTo>
                  <a:lnTo>
                    <a:pt x="2933" y="5122"/>
                  </a:lnTo>
                  <a:lnTo>
                    <a:pt x="2936" y="5099"/>
                  </a:lnTo>
                  <a:lnTo>
                    <a:pt x="2937" y="5076"/>
                  </a:lnTo>
                  <a:lnTo>
                    <a:pt x="2938" y="5052"/>
                  </a:lnTo>
                  <a:lnTo>
                    <a:pt x="2938" y="460"/>
                  </a:lnTo>
                  <a:lnTo>
                    <a:pt x="2937" y="437"/>
                  </a:lnTo>
                  <a:lnTo>
                    <a:pt x="2936" y="413"/>
                  </a:lnTo>
                  <a:lnTo>
                    <a:pt x="2933" y="390"/>
                  </a:lnTo>
                  <a:lnTo>
                    <a:pt x="2929" y="368"/>
                  </a:lnTo>
                  <a:lnTo>
                    <a:pt x="2924" y="345"/>
                  </a:lnTo>
                  <a:lnTo>
                    <a:pt x="2918" y="324"/>
                  </a:lnTo>
                  <a:lnTo>
                    <a:pt x="2910" y="303"/>
                  </a:lnTo>
                  <a:lnTo>
                    <a:pt x="2902" y="281"/>
                  </a:lnTo>
                  <a:lnTo>
                    <a:pt x="2892" y="261"/>
                  </a:lnTo>
                  <a:lnTo>
                    <a:pt x="2882" y="242"/>
                  </a:lnTo>
                  <a:lnTo>
                    <a:pt x="2871" y="223"/>
                  </a:lnTo>
                  <a:lnTo>
                    <a:pt x="2859" y="203"/>
                  </a:lnTo>
                  <a:lnTo>
                    <a:pt x="2847" y="186"/>
                  </a:lnTo>
                  <a:lnTo>
                    <a:pt x="2833" y="169"/>
                  </a:lnTo>
                  <a:lnTo>
                    <a:pt x="2818" y="152"/>
                  </a:lnTo>
                  <a:lnTo>
                    <a:pt x="2803" y="135"/>
                  </a:lnTo>
                  <a:lnTo>
                    <a:pt x="2787" y="120"/>
                  </a:lnTo>
                  <a:lnTo>
                    <a:pt x="2771" y="106"/>
                  </a:lnTo>
                  <a:lnTo>
                    <a:pt x="2754" y="93"/>
                  </a:lnTo>
                  <a:lnTo>
                    <a:pt x="2735" y="80"/>
                  </a:lnTo>
                  <a:lnTo>
                    <a:pt x="2716" y="67"/>
                  </a:lnTo>
                  <a:lnTo>
                    <a:pt x="2698" y="56"/>
                  </a:lnTo>
                  <a:lnTo>
                    <a:pt x="2677" y="46"/>
                  </a:lnTo>
                  <a:lnTo>
                    <a:pt x="2657" y="37"/>
                  </a:lnTo>
                  <a:lnTo>
                    <a:pt x="2636" y="29"/>
                  </a:lnTo>
                  <a:lnTo>
                    <a:pt x="2615" y="22"/>
                  </a:lnTo>
                  <a:lnTo>
                    <a:pt x="2593" y="16"/>
                  </a:lnTo>
                  <a:lnTo>
                    <a:pt x="2571" y="11"/>
                  </a:lnTo>
                  <a:lnTo>
                    <a:pt x="2549" y="7"/>
                  </a:lnTo>
                  <a:lnTo>
                    <a:pt x="2525" y="3"/>
                  </a:lnTo>
                  <a:lnTo>
                    <a:pt x="2502" y="1"/>
                  </a:lnTo>
                  <a:lnTo>
                    <a:pt x="2479" y="0"/>
                  </a:lnTo>
                  <a:close/>
                  <a:moveTo>
                    <a:pt x="1194" y="369"/>
                  </a:moveTo>
                  <a:lnTo>
                    <a:pt x="1744" y="369"/>
                  </a:lnTo>
                  <a:lnTo>
                    <a:pt x="1753" y="369"/>
                  </a:lnTo>
                  <a:lnTo>
                    <a:pt x="1763" y="370"/>
                  </a:lnTo>
                  <a:lnTo>
                    <a:pt x="1772" y="373"/>
                  </a:lnTo>
                  <a:lnTo>
                    <a:pt x="1780" y="376"/>
                  </a:lnTo>
                  <a:lnTo>
                    <a:pt x="1788" y="379"/>
                  </a:lnTo>
                  <a:lnTo>
                    <a:pt x="1796" y="384"/>
                  </a:lnTo>
                  <a:lnTo>
                    <a:pt x="1803" y="389"/>
                  </a:lnTo>
                  <a:lnTo>
                    <a:pt x="1809" y="395"/>
                  </a:lnTo>
                  <a:lnTo>
                    <a:pt x="1815" y="401"/>
                  </a:lnTo>
                  <a:lnTo>
                    <a:pt x="1820" y="408"/>
                  </a:lnTo>
                  <a:lnTo>
                    <a:pt x="1825" y="416"/>
                  </a:lnTo>
                  <a:lnTo>
                    <a:pt x="1828" y="424"/>
                  </a:lnTo>
                  <a:lnTo>
                    <a:pt x="1833" y="433"/>
                  </a:lnTo>
                  <a:lnTo>
                    <a:pt x="1835" y="442"/>
                  </a:lnTo>
                  <a:lnTo>
                    <a:pt x="1836" y="451"/>
                  </a:lnTo>
                  <a:lnTo>
                    <a:pt x="1837" y="460"/>
                  </a:lnTo>
                  <a:lnTo>
                    <a:pt x="1836" y="469"/>
                  </a:lnTo>
                  <a:lnTo>
                    <a:pt x="1835" y="478"/>
                  </a:lnTo>
                  <a:lnTo>
                    <a:pt x="1833" y="487"/>
                  </a:lnTo>
                  <a:lnTo>
                    <a:pt x="1828" y="495"/>
                  </a:lnTo>
                  <a:lnTo>
                    <a:pt x="1825" y="504"/>
                  </a:lnTo>
                  <a:lnTo>
                    <a:pt x="1820" y="512"/>
                  </a:lnTo>
                  <a:lnTo>
                    <a:pt x="1815" y="519"/>
                  </a:lnTo>
                  <a:lnTo>
                    <a:pt x="1809" y="525"/>
                  </a:lnTo>
                  <a:lnTo>
                    <a:pt x="1803" y="531"/>
                  </a:lnTo>
                  <a:lnTo>
                    <a:pt x="1796" y="536"/>
                  </a:lnTo>
                  <a:lnTo>
                    <a:pt x="1788" y="541"/>
                  </a:lnTo>
                  <a:lnTo>
                    <a:pt x="1780" y="545"/>
                  </a:lnTo>
                  <a:lnTo>
                    <a:pt x="1772" y="548"/>
                  </a:lnTo>
                  <a:lnTo>
                    <a:pt x="1763" y="550"/>
                  </a:lnTo>
                  <a:lnTo>
                    <a:pt x="1753" y="551"/>
                  </a:lnTo>
                  <a:lnTo>
                    <a:pt x="1744" y="552"/>
                  </a:lnTo>
                  <a:lnTo>
                    <a:pt x="1194" y="552"/>
                  </a:lnTo>
                  <a:lnTo>
                    <a:pt x="1184" y="551"/>
                  </a:lnTo>
                  <a:lnTo>
                    <a:pt x="1175" y="550"/>
                  </a:lnTo>
                  <a:lnTo>
                    <a:pt x="1166" y="548"/>
                  </a:lnTo>
                  <a:lnTo>
                    <a:pt x="1158" y="545"/>
                  </a:lnTo>
                  <a:lnTo>
                    <a:pt x="1150" y="541"/>
                  </a:lnTo>
                  <a:lnTo>
                    <a:pt x="1142" y="536"/>
                  </a:lnTo>
                  <a:lnTo>
                    <a:pt x="1135" y="531"/>
                  </a:lnTo>
                  <a:lnTo>
                    <a:pt x="1129" y="525"/>
                  </a:lnTo>
                  <a:lnTo>
                    <a:pt x="1123" y="519"/>
                  </a:lnTo>
                  <a:lnTo>
                    <a:pt x="1117" y="512"/>
                  </a:lnTo>
                  <a:lnTo>
                    <a:pt x="1112" y="504"/>
                  </a:lnTo>
                  <a:lnTo>
                    <a:pt x="1108" y="495"/>
                  </a:lnTo>
                  <a:lnTo>
                    <a:pt x="1105" y="487"/>
                  </a:lnTo>
                  <a:lnTo>
                    <a:pt x="1103" y="478"/>
                  </a:lnTo>
                  <a:lnTo>
                    <a:pt x="1102" y="469"/>
                  </a:lnTo>
                  <a:lnTo>
                    <a:pt x="1101" y="460"/>
                  </a:lnTo>
                  <a:lnTo>
                    <a:pt x="1102" y="451"/>
                  </a:lnTo>
                  <a:lnTo>
                    <a:pt x="1103" y="442"/>
                  </a:lnTo>
                  <a:lnTo>
                    <a:pt x="1105" y="433"/>
                  </a:lnTo>
                  <a:lnTo>
                    <a:pt x="1108" y="424"/>
                  </a:lnTo>
                  <a:lnTo>
                    <a:pt x="1112" y="416"/>
                  </a:lnTo>
                  <a:lnTo>
                    <a:pt x="1117" y="408"/>
                  </a:lnTo>
                  <a:lnTo>
                    <a:pt x="1123" y="401"/>
                  </a:lnTo>
                  <a:lnTo>
                    <a:pt x="1129" y="395"/>
                  </a:lnTo>
                  <a:lnTo>
                    <a:pt x="1135" y="389"/>
                  </a:lnTo>
                  <a:lnTo>
                    <a:pt x="1142" y="384"/>
                  </a:lnTo>
                  <a:lnTo>
                    <a:pt x="1150" y="379"/>
                  </a:lnTo>
                  <a:lnTo>
                    <a:pt x="1158" y="376"/>
                  </a:lnTo>
                  <a:lnTo>
                    <a:pt x="1166" y="373"/>
                  </a:lnTo>
                  <a:lnTo>
                    <a:pt x="1175" y="370"/>
                  </a:lnTo>
                  <a:lnTo>
                    <a:pt x="1184" y="369"/>
                  </a:lnTo>
                  <a:lnTo>
                    <a:pt x="1194" y="369"/>
                  </a:lnTo>
                  <a:close/>
                  <a:moveTo>
                    <a:pt x="1468" y="5328"/>
                  </a:moveTo>
                  <a:lnTo>
                    <a:pt x="1468" y="5328"/>
                  </a:lnTo>
                  <a:lnTo>
                    <a:pt x="1454" y="5328"/>
                  </a:lnTo>
                  <a:lnTo>
                    <a:pt x="1441" y="5327"/>
                  </a:lnTo>
                  <a:lnTo>
                    <a:pt x="1427" y="5325"/>
                  </a:lnTo>
                  <a:lnTo>
                    <a:pt x="1414" y="5322"/>
                  </a:lnTo>
                  <a:lnTo>
                    <a:pt x="1399" y="5319"/>
                  </a:lnTo>
                  <a:lnTo>
                    <a:pt x="1387" y="5316"/>
                  </a:lnTo>
                  <a:lnTo>
                    <a:pt x="1374" y="5312"/>
                  </a:lnTo>
                  <a:lnTo>
                    <a:pt x="1362" y="5307"/>
                  </a:lnTo>
                  <a:lnTo>
                    <a:pt x="1350" y="5300"/>
                  </a:lnTo>
                  <a:lnTo>
                    <a:pt x="1338" y="5294"/>
                  </a:lnTo>
                  <a:lnTo>
                    <a:pt x="1325" y="5288"/>
                  </a:lnTo>
                  <a:lnTo>
                    <a:pt x="1314" y="5281"/>
                  </a:lnTo>
                  <a:lnTo>
                    <a:pt x="1304" y="5273"/>
                  </a:lnTo>
                  <a:lnTo>
                    <a:pt x="1294" y="5265"/>
                  </a:lnTo>
                  <a:lnTo>
                    <a:pt x="1284" y="5257"/>
                  </a:lnTo>
                  <a:lnTo>
                    <a:pt x="1274" y="5248"/>
                  </a:lnTo>
                  <a:lnTo>
                    <a:pt x="1265" y="5238"/>
                  </a:lnTo>
                  <a:lnTo>
                    <a:pt x="1256" y="5227"/>
                  </a:lnTo>
                  <a:lnTo>
                    <a:pt x="1248" y="5217"/>
                  </a:lnTo>
                  <a:lnTo>
                    <a:pt x="1240" y="5206"/>
                  </a:lnTo>
                  <a:lnTo>
                    <a:pt x="1233" y="5195"/>
                  </a:lnTo>
                  <a:lnTo>
                    <a:pt x="1227" y="5184"/>
                  </a:lnTo>
                  <a:lnTo>
                    <a:pt x="1221" y="5172"/>
                  </a:lnTo>
                  <a:lnTo>
                    <a:pt x="1215" y="5159"/>
                  </a:lnTo>
                  <a:lnTo>
                    <a:pt x="1210" y="5147"/>
                  </a:lnTo>
                  <a:lnTo>
                    <a:pt x="1206" y="5134"/>
                  </a:lnTo>
                  <a:lnTo>
                    <a:pt x="1202" y="5121"/>
                  </a:lnTo>
                  <a:lnTo>
                    <a:pt x="1199" y="5108"/>
                  </a:lnTo>
                  <a:lnTo>
                    <a:pt x="1197" y="5095"/>
                  </a:lnTo>
                  <a:lnTo>
                    <a:pt x="1195" y="5080"/>
                  </a:lnTo>
                  <a:lnTo>
                    <a:pt x="1194" y="5066"/>
                  </a:lnTo>
                  <a:lnTo>
                    <a:pt x="1194" y="5052"/>
                  </a:lnTo>
                  <a:lnTo>
                    <a:pt x="1194" y="5038"/>
                  </a:lnTo>
                  <a:lnTo>
                    <a:pt x="1195" y="5025"/>
                  </a:lnTo>
                  <a:lnTo>
                    <a:pt x="1197" y="5010"/>
                  </a:lnTo>
                  <a:lnTo>
                    <a:pt x="1199" y="4997"/>
                  </a:lnTo>
                  <a:lnTo>
                    <a:pt x="1202" y="4983"/>
                  </a:lnTo>
                  <a:lnTo>
                    <a:pt x="1206" y="4970"/>
                  </a:lnTo>
                  <a:lnTo>
                    <a:pt x="1210" y="4958"/>
                  </a:lnTo>
                  <a:lnTo>
                    <a:pt x="1215" y="4945"/>
                  </a:lnTo>
                  <a:lnTo>
                    <a:pt x="1221" y="4932"/>
                  </a:lnTo>
                  <a:lnTo>
                    <a:pt x="1227" y="4921"/>
                  </a:lnTo>
                  <a:lnTo>
                    <a:pt x="1233" y="4909"/>
                  </a:lnTo>
                  <a:lnTo>
                    <a:pt x="1240" y="4898"/>
                  </a:lnTo>
                  <a:lnTo>
                    <a:pt x="1248" y="4888"/>
                  </a:lnTo>
                  <a:lnTo>
                    <a:pt x="1256" y="4876"/>
                  </a:lnTo>
                  <a:lnTo>
                    <a:pt x="1265" y="4867"/>
                  </a:lnTo>
                  <a:lnTo>
                    <a:pt x="1274" y="4857"/>
                  </a:lnTo>
                  <a:lnTo>
                    <a:pt x="1284" y="4848"/>
                  </a:lnTo>
                  <a:lnTo>
                    <a:pt x="1294" y="4840"/>
                  </a:lnTo>
                  <a:lnTo>
                    <a:pt x="1304" y="4832"/>
                  </a:lnTo>
                  <a:lnTo>
                    <a:pt x="1314" y="4824"/>
                  </a:lnTo>
                  <a:lnTo>
                    <a:pt x="1325" y="4817"/>
                  </a:lnTo>
                  <a:lnTo>
                    <a:pt x="1338" y="4810"/>
                  </a:lnTo>
                  <a:lnTo>
                    <a:pt x="1350" y="4803"/>
                  </a:lnTo>
                  <a:lnTo>
                    <a:pt x="1362" y="4798"/>
                  </a:lnTo>
                  <a:lnTo>
                    <a:pt x="1374" y="4793"/>
                  </a:lnTo>
                  <a:lnTo>
                    <a:pt x="1387" y="4789"/>
                  </a:lnTo>
                  <a:lnTo>
                    <a:pt x="1399" y="4785"/>
                  </a:lnTo>
                  <a:lnTo>
                    <a:pt x="1414" y="4782"/>
                  </a:lnTo>
                  <a:lnTo>
                    <a:pt x="1427" y="4780"/>
                  </a:lnTo>
                  <a:lnTo>
                    <a:pt x="1441" y="4778"/>
                  </a:lnTo>
                  <a:lnTo>
                    <a:pt x="1454" y="4777"/>
                  </a:lnTo>
                  <a:lnTo>
                    <a:pt x="1468" y="4777"/>
                  </a:lnTo>
                  <a:lnTo>
                    <a:pt x="1483" y="4777"/>
                  </a:lnTo>
                  <a:lnTo>
                    <a:pt x="1497" y="4778"/>
                  </a:lnTo>
                  <a:lnTo>
                    <a:pt x="1511" y="4780"/>
                  </a:lnTo>
                  <a:lnTo>
                    <a:pt x="1524" y="4782"/>
                  </a:lnTo>
                  <a:lnTo>
                    <a:pt x="1537" y="4785"/>
                  </a:lnTo>
                  <a:lnTo>
                    <a:pt x="1551" y="4789"/>
                  </a:lnTo>
                  <a:lnTo>
                    <a:pt x="1564" y="4793"/>
                  </a:lnTo>
                  <a:lnTo>
                    <a:pt x="1576" y="4798"/>
                  </a:lnTo>
                  <a:lnTo>
                    <a:pt x="1588" y="4803"/>
                  </a:lnTo>
                  <a:lnTo>
                    <a:pt x="1600" y="4810"/>
                  </a:lnTo>
                  <a:lnTo>
                    <a:pt x="1611" y="4817"/>
                  </a:lnTo>
                  <a:lnTo>
                    <a:pt x="1623" y="4824"/>
                  </a:lnTo>
                  <a:lnTo>
                    <a:pt x="1634" y="4832"/>
                  </a:lnTo>
                  <a:lnTo>
                    <a:pt x="1644" y="4840"/>
                  </a:lnTo>
                  <a:lnTo>
                    <a:pt x="1654" y="4848"/>
                  </a:lnTo>
                  <a:lnTo>
                    <a:pt x="1664" y="4857"/>
                  </a:lnTo>
                  <a:lnTo>
                    <a:pt x="1673" y="4867"/>
                  </a:lnTo>
                  <a:lnTo>
                    <a:pt x="1681" y="4876"/>
                  </a:lnTo>
                  <a:lnTo>
                    <a:pt x="1690" y="4888"/>
                  </a:lnTo>
                  <a:lnTo>
                    <a:pt x="1698" y="4898"/>
                  </a:lnTo>
                  <a:lnTo>
                    <a:pt x="1705" y="4909"/>
                  </a:lnTo>
                  <a:lnTo>
                    <a:pt x="1711" y="4921"/>
                  </a:lnTo>
                  <a:lnTo>
                    <a:pt x="1717" y="4932"/>
                  </a:lnTo>
                  <a:lnTo>
                    <a:pt x="1723" y="4945"/>
                  </a:lnTo>
                  <a:lnTo>
                    <a:pt x="1728" y="4958"/>
                  </a:lnTo>
                  <a:lnTo>
                    <a:pt x="1732" y="4970"/>
                  </a:lnTo>
                  <a:lnTo>
                    <a:pt x="1736" y="4983"/>
                  </a:lnTo>
                  <a:lnTo>
                    <a:pt x="1739" y="4997"/>
                  </a:lnTo>
                  <a:lnTo>
                    <a:pt x="1741" y="5010"/>
                  </a:lnTo>
                  <a:lnTo>
                    <a:pt x="1743" y="5025"/>
                  </a:lnTo>
                  <a:lnTo>
                    <a:pt x="1744" y="5038"/>
                  </a:lnTo>
                  <a:lnTo>
                    <a:pt x="1744" y="5052"/>
                  </a:lnTo>
                  <a:lnTo>
                    <a:pt x="1744" y="5066"/>
                  </a:lnTo>
                  <a:lnTo>
                    <a:pt x="1743" y="5080"/>
                  </a:lnTo>
                  <a:lnTo>
                    <a:pt x="1741" y="5095"/>
                  </a:lnTo>
                  <a:lnTo>
                    <a:pt x="1739" y="5108"/>
                  </a:lnTo>
                  <a:lnTo>
                    <a:pt x="1736" y="5121"/>
                  </a:lnTo>
                  <a:lnTo>
                    <a:pt x="1732" y="5134"/>
                  </a:lnTo>
                  <a:lnTo>
                    <a:pt x="1728" y="5147"/>
                  </a:lnTo>
                  <a:lnTo>
                    <a:pt x="1723" y="5159"/>
                  </a:lnTo>
                  <a:lnTo>
                    <a:pt x="1717" y="5172"/>
                  </a:lnTo>
                  <a:lnTo>
                    <a:pt x="1711" y="5184"/>
                  </a:lnTo>
                  <a:lnTo>
                    <a:pt x="1705" y="5195"/>
                  </a:lnTo>
                  <a:lnTo>
                    <a:pt x="1698" y="5206"/>
                  </a:lnTo>
                  <a:lnTo>
                    <a:pt x="1690" y="5217"/>
                  </a:lnTo>
                  <a:lnTo>
                    <a:pt x="1681" y="5227"/>
                  </a:lnTo>
                  <a:lnTo>
                    <a:pt x="1673" y="5238"/>
                  </a:lnTo>
                  <a:lnTo>
                    <a:pt x="1664" y="5248"/>
                  </a:lnTo>
                  <a:lnTo>
                    <a:pt x="1654" y="5257"/>
                  </a:lnTo>
                  <a:lnTo>
                    <a:pt x="1644" y="5265"/>
                  </a:lnTo>
                  <a:lnTo>
                    <a:pt x="1634" y="5273"/>
                  </a:lnTo>
                  <a:lnTo>
                    <a:pt x="1623" y="5281"/>
                  </a:lnTo>
                  <a:lnTo>
                    <a:pt x="1611" y="5288"/>
                  </a:lnTo>
                  <a:lnTo>
                    <a:pt x="1600" y="5294"/>
                  </a:lnTo>
                  <a:lnTo>
                    <a:pt x="1588" y="5300"/>
                  </a:lnTo>
                  <a:lnTo>
                    <a:pt x="1576" y="5307"/>
                  </a:lnTo>
                  <a:lnTo>
                    <a:pt x="1564" y="5312"/>
                  </a:lnTo>
                  <a:lnTo>
                    <a:pt x="1551" y="5316"/>
                  </a:lnTo>
                  <a:lnTo>
                    <a:pt x="1537" y="5319"/>
                  </a:lnTo>
                  <a:lnTo>
                    <a:pt x="1524" y="5322"/>
                  </a:lnTo>
                  <a:lnTo>
                    <a:pt x="1511" y="5325"/>
                  </a:lnTo>
                  <a:lnTo>
                    <a:pt x="1497" y="5327"/>
                  </a:lnTo>
                  <a:lnTo>
                    <a:pt x="1483" y="5328"/>
                  </a:lnTo>
                  <a:lnTo>
                    <a:pt x="1468" y="5328"/>
                  </a:lnTo>
                  <a:close/>
                  <a:moveTo>
                    <a:pt x="2755" y="4593"/>
                  </a:moveTo>
                  <a:lnTo>
                    <a:pt x="183" y="4593"/>
                  </a:lnTo>
                  <a:lnTo>
                    <a:pt x="183" y="919"/>
                  </a:lnTo>
                  <a:lnTo>
                    <a:pt x="2755" y="919"/>
                  </a:lnTo>
                  <a:lnTo>
                    <a:pt x="2755" y="4593"/>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sz="1400" dirty="0">
                <a:latin typeface="华文中宋" panose="02010600040101010101" pitchFamily="2" charset="-122"/>
                <a:ea typeface="华文中宋" panose="02010600040101010101" pitchFamily="2" charset="-122"/>
              </a:endParaRPr>
            </a:p>
          </p:txBody>
        </p:sp>
      </p:grpSp>
      <p:grpSp>
        <p:nvGrpSpPr>
          <p:cNvPr id="56" name="组合 55"/>
          <p:cNvGrpSpPr/>
          <p:nvPr/>
        </p:nvGrpSpPr>
        <p:grpSpPr>
          <a:xfrm>
            <a:off x="4009355" y="4007017"/>
            <a:ext cx="611524" cy="611524"/>
            <a:chOff x="4485555" y="4007017"/>
            <a:chExt cx="611524" cy="611524"/>
          </a:xfrm>
          <a:gradFill>
            <a:gsLst>
              <a:gs pos="0">
                <a:srgbClr val="002060"/>
              </a:gs>
              <a:gs pos="100000">
                <a:srgbClr val="00B0F0"/>
              </a:gs>
            </a:gsLst>
            <a:lin ang="5400000" scaled="1"/>
          </a:gradFill>
        </p:grpSpPr>
        <p:sp>
          <p:nvSpPr>
            <p:cNvPr id="57" name="任意多边形 56"/>
            <p:cNvSpPr/>
            <p:nvPr/>
          </p:nvSpPr>
          <p:spPr>
            <a:xfrm>
              <a:off x="4485555" y="4007017"/>
              <a:ext cx="611524" cy="611524"/>
            </a:xfrm>
            <a:custGeom>
              <a:avLst/>
              <a:gdLst>
                <a:gd name="connsiteX0" fmla="*/ 413083 w 772417"/>
                <a:gd name="connsiteY0" fmla="*/ 961 h 772415"/>
                <a:gd name="connsiteX1" fmla="*/ 720620 w 772417"/>
                <a:gd name="connsiteY1" fmla="*/ 193136 h 772415"/>
                <a:gd name="connsiteX2" fmla="*/ 579281 w 772417"/>
                <a:gd name="connsiteY2" fmla="*/ 720618 h 772415"/>
                <a:gd name="connsiteX3" fmla="*/ 51799 w 772417"/>
                <a:gd name="connsiteY3" fmla="*/ 579279 h 772415"/>
                <a:gd name="connsiteX4" fmla="*/ 193137 w 772417"/>
                <a:gd name="connsiteY4" fmla="*/ 51797 h 772415"/>
                <a:gd name="connsiteX5" fmla="*/ 413083 w 772417"/>
                <a:gd name="connsiteY5" fmla="*/ 961 h 772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2417" h="772415">
                  <a:moveTo>
                    <a:pt x="413083" y="961"/>
                  </a:moveTo>
                  <a:cubicBezTo>
                    <a:pt x="536733" y="9700"/>
                    <a:pt x="653976" y="77705"/>
                    <a:pt x="720620" y="193136"/>
                  </a:cubicBezTo>
                  <a:cubicBezTo>
                    <a:pt x="827250" y="377825"/>
                    <a:pt x="763971" y="613987"/>
                    <a:pt x="579281" y="720618"/>
                  </a:cubicBezTo>
                  <a:cubicBezTo>
                    <a:pt x="394592" y="827248"/>
                    <a:pt x="158429" y="763969"/>
                    <a:pt x="51799" y="579279"/>
                  </a:cubicBezTo>
                  <a:cubicBezTo>
                    <a:pt x="-54832" y="394590"/>
                    <a:pt x="8448" y="158428"/>
                    <a:pt x="193137" y="51797"/>
                  </a:cubicBezTo>
                  <a:cubicBezTo>
                    <a:pt x="262396" y="11811"/>
                    <a:pt x="338893" y="-4282"/>
                    <a:pt x="413083" y="961"/>
                  </a:cubicBezTo>
                  <a:close/>
                </a:path>
              </a:pathLst>
            </a:cu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143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ffectLst>
                  <a:outerShdw blurRad="38100" dist="38100" dir="2700000" algn="tl">
                    <a:srgbClr val="000000">
                      <a:alpha val="43137"/>
                    </a:srgbClr>
                  </a:outerShdw>
                </a:effectLst>
                <a:latin typeface="DIN-BoldItalic" pitchFamily="50" charset="0"/>
              </a:endParaRPr>
            </a:p>
          </p:txBody>
        </p:sp>
        <p:sp>
          <p:nvSpPr>
            <p:cNvPr id="58" name="KSO_Shape"/>
            <p:cNvSpPr>
              <a:spLocks/>
            </p:cNvSpPr>
            <p:nvPr/>
          </p:nvSpPr>
          <p:spPr bwMode="auto">
            <a:xfrm>
              <a:off x="4621171" y="4212952"/>
              <a:ext cx="340293" cy="199655"/>
            </a:xfrm>
            <a:custGeom>
              <a:avLst/>
              <a:gdLst>
                <a:gd name="T0" fmla="*/ 1905000 w 6649"/>
                <a:gd name="T1" fmla="*/ 302090 h 3908"/>
                <a:gd name="T2" fmla="*/ 952357 w 6649"/>
                <a:gd name="T3" fmla="*/ 0 h 3908"/>
                <a:gd name="T4" fmla="*/ 0 w 6649"/>
                <a:gd name="T5" fmla="*/ 302090 h 3908"/>
                <a:gd name="T6" fmla="*/ 488785 w 6649"/>
                <a:gd name="T7" fmla="*/ 456861 h 3908"/>
                <a:gd name="T8" fmla="*/ 400540 w 6649"/>
                <a:gd name="T9" fmla="*/ 923753 h 3908"/>
                <a:gd name="T10" fmla="*/ 952357 w 6649"/>
                <a:gd name="T11" fmla="*/ 1120083 h 3908"/>
                <a:gd name="T12" fmla="*/ 1504460 w 6649"/>
                <a:gd name="T13" fmla="*/ 923753 h 3908"/>
                <a:gd name="T14" fmla="*/ 1416215 w 6649"/>
                <a:gd name="T15" fmla="*/ 456861 h 3908"/>
                <a:gd name="T16" fmla="*/ 1905000 w 6649"/>
                <a:gd name="T17" fmla="*/ 302090 h 390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649" h="3908">
                  <a:moveTo>
                    <a:pt x="6649" y="1054"/>
                  </a:moveTo>
                  <a:lnTo>
                    <a:pt x="3324" y="0"/>
                  </a:lnTo>
                  <a:lnTo>
                    <a:pt x="0" y="1054"/>
                  </a:lnTo>
                  <a:lnTo>
                    <a:pt x="1706" y="1594"/>
                  </a:lnTo>
                  <a:lnTo>
                    <a:pt x="1398" y="3223"/>
                  </a:lnTo>
                  <a:lnTo>
                    <a:pt x="3324" y="3908"/>
                  </a:lnTo>
                  <a:lnTo>
                    <a:pt x="5251" y="3223"/>
                  </a:lnTo>
                  <a:lnTo>
                    <a:pt x="4943" y="1594"/>
                  </a:lnTo>
                  <a:lnTo>
                    <a:pt x="6649" y="1054"/>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sz="1400">
                <a:solidFill>
                  <a:srgbClr val="FFFFFF"/>
                </a:solidFill>
                <a:latin typeface="华文中宋" panose="02010600040101010101" pitchFamily="2" charset="-122"/>
                <a:ea typeface="华文中宋" panose="02010600040101010101" pitchFamily="2" charset="-122"/>
              </a:endParaRPr>
            </a:p>
          </p:txBody>
        </p:sp>
      </p:grpSp>
      <p:grpSp>
        <p:nvGrpSpPr>
          <p:cNvPr id="59" name="组合 58"/>
          <p:cNvGrpSpPr/>
          <p:nvPr/>
        </p:nvGrpSpPr>
        <p:grpSpPr>
          <a:xfrm>
            <a:off x="7359527" y="2497671"/>
            <a:ext cx="610268" cy="611524"/>
            <a:chOff x="7099916" y="2497671"/>
            <a:chExt cx="610268" cy="611524"/>
          </a:xfrm>
          <a:gradFill>
            <a:gsLst>
              <a:gs pos="0">
                <a:srgbClr val="002060"/>
              </a:gs>
              <a:gs pos="100000">
                <a:srgbClr val="00B0F0"/>
              </a:gs>
            </a:gsLst>
            <a:lin ang="5400000" scaled="1"/>
          </a:gradFill>
        </p:grpSpPr>
        <p:sp>
          <p:nvSpPr>
            <p:cNvPr id="60" name="任意多边形 59"/>
            <p:cNvSpPr/>
            <p:nvPr/>
          </p:nvSpPr>
          <p:spPr>
            <a:xfrm>
              <a:off x="7099916" y="2497671"/>
              <a:ext cx="610268" cy="611524"/>
            </a:xfrm>
            <a:custGeom>
              <a:avLst/>
              <a:gdLst>
                <a:gd name="connsiteX0" fmla="*/ 413081 w 772416"/>
                <a:gd name="connsiteY0" fmla="*/ 962 h 772417"/>
                <a:gd name="connsiteX1" fmla="*/ 720618 w 772416"/>
                <a:gd name="connsiteY1" fmla="*/ 193137 h 772417"/>
                <a:gd name="connsiteX2" fmla="*/ 579280 w 772416"/>
                <a:gd name="connsiteY2" fmla="*/ 720619 h 772417"/>
                <a:gd name="connsiteX3" fmla="*/ 51797 w 772416"/>
                <a:gd name="connsiteY3" fmla="*/ 579281 h 772417"/>
                <a:gd name="connsiteX4" fmla="*/ 193136 w 772416"/>
                <a:gd name="connsiteY4" fmla="*/ 51798 h 772417"/>
                <a:gd name="connsiteX5" fmla="*/ 413081 w 772416"/>
                <a:gd name="connsiteY5" fmla="*/ 962 h 77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2416" h="772417">
                  <a:moveTo>
                    <a:pt x="413081" y="962"/>
                  </a:moveTo>
                  <a:cubicBezTo>
                    <a:pt x="536732" y="9701"/>
                    <a:pt x="653974" y="77706"/>
                    <a:pt x="720618" y="193137"/>
                  </a:cubicBezTo>
                  <a:cubicBezTo>
                    <a:pt x="827249" y="377826"/>
                    <a:pt x="763969" y="613989"/>
                    <a:pt x="579280" y="720619"/>
                  </a:cubicBezTo>
                  <a:cubicBezTo>
                    <a:pt x="394590" y="827250"/>
                    <a:pt x="158428" y="763970"/>
                    <a:pt x="51797" y="579281"/>
                  </a:cubicBezTo>
                  <a:cubicBezTo>
                    <a:pt x="-54833" y="394591"/>
                    <a:pt x="8446" y="158429"/>
                    <a:pt x="193136" y="51798"/>
                  </a:cubicBezTo>
                  <a:cubicBezTo>
                    <a:pt x="262394" y="11812"/>
                    <a:pt x="338891" y="-4281"/>
                    <a:pt x="413081" y="962"/>
                  </a:cubicBezTo>
                  <a:close/>
                </a:path>
              </a:pathLst>
            </a:cu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143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ffectLst>
                  <a:outerShdw blurRad="38100" dist="38100" dir="2700000" algn="tl">
                    <a:srgbClr val="000000">
                      <a:alpha val="43137"/>
                    </a:srgbClr>
                  </a:outerShdw>
                </a:effectLst>
                <a:latin typeface="DIN-BoldItalic" pitchFamily="50" charset="0"/>
              </a:endParaRPr>
            </a:p>
          </p:txBody>
        </p:sp>
        <p:sp>
          <p:nvSpPr>
            <p:cNvPr id="61" name="KSO_Shape"/>
            <p:cNvSpPr>
              <a:spLocks/>
            </p:cNvSpPr>
            <p:nvPr/>
          </p:nvSpPr>
          <p:spPr bwMode="auto">
            <a:xfrm>
              <a:off x="7300826" y="2658400"/>
              <a:ext cx="271230" cy="246116"/>
            </a:xfrm>
            <a:custGeom>
              <a:avLst/>
              <a:gdLst>
                <a:gd name="T0" fmla="*/ 726341 w 2395538"/>
                <a:gd name="T1" fmla="*/ 2170112 h 2170112"/>
                <a:gd name="T2" fmla="*/ 1441768 w 2395538"/>
                <a:gd name="T3" fmla="*/ 728510 h 2170112"/>
                <a:gd name="T4" fmla="*/ 1885633 w 2395538"/>
                <a:gd name="T5" fmla="*/ 1143658 h 2170112"/>
                <a:gd name="T6" fmla="*/ 1870393 w 2395538"/>
                <a:gd name="T7" fmla="*/ 1187775 h 2170112"/>
                <a:gd name="T8" fmla="*/ 1824038 w 2395538"/>
                <a:gd name="T9" fmla="*/ 1209358 h 2170112"/>
                <a:gd name="T10" fmla="*/ 1774825 w 2395538"/>
                <a:gd name="T11" fmla="*/ 1196345 h 2170112"/>
                <a:gd name="T12" fmla="*/ 87630 w 2395538"/>
                <a:gd name="T13" fmla="*/ 1207136 h 2170112"/>
                <a:gd name="T14" fmla="*/ 36195 w 2395538"/>
                <a:gd name="T15" fmla="*/ 1203010 h 2170112"/>
                <a:gd name="T16" fmla="*/ 2540 w 2395538"/>
                <a:gd name="T17" fmla="*/ 1166510 h 2170112"/>
                <a:gd name="T18" fmla="*/ 7937 w 2395538"/>
                <a:gd name="T19" fmla="*/ 1121123 h 2170112"/>
                <a:gd name="T20" fmla="*/ 1968140 w 2395538"/>
                <a:gd name="T21" fmla="*/ 219388 h 2170112"/>
                <a:gd name="T22" fmla="*/ 2114413 w 2395538"/>
                <a:gd name="T23" fmla="*/ 243789 h 2170112"/>
                <a:gd name="T24" fmla="*/ 2240697 w 2395538"/>
                <a:gd name="T25" fmla="*/ 284667 h 2170112"/>
                <a:gd name="T26" fmla="*/ 2388557 w 2395538"/>
                <a:gd name="T27" fmla="*/ 355016 h 2170112"/>
                <a:gd name="T28" fmla="*/ 2336521 w 2395538"/>
                <a:gd name="T29" fmla="*/ 373079 h 2170112"/>
                <a:gd name="T30" fmla="*/ 2250533 w 2395538"/>
                <a:gd name="T31" fmla="*/ 415225 h 2170112"/>
                <a:gd name="T32" fmla="*/ 2138845 w 2395538"/>
                <a:gd name="T33" fmla="*/ 508390 h 2170112"/>
                <a:gd name="T34" fmla="*/ 2044926 w 2395538"/>
                <a:gd name="T35" fmla="*/ 621519 h 2170112"/>
                <a:gd name="T36" fmla="*/ 1960525 w 2395538"/>
                <a:gd name="T37" fmla="*/ 747006 h 2170112"/>
                <a:gd name="T38" fmla="*/ 1902777 w 2395538"/>
                <a:gd name="T39" fmla="*/ 803412 h 2170112"/>
                <a:gd name="T40" fmla="*/ 1832020 w 2395538"/>
                <a:gd name="T41" fmla="*/ 843974 h 2170112"/>
                <a:gd name="T42" fmla="*/ 1753013 w 2395538"/>
                <a:gd name="T43" fmla="*/ 868374 h 2170112"/>
                <a:gd name="T44" fmla="*/ 1568664 w 2395538"/>
                <a:gd name="T45" fmla="*/ 707079 h 2170112"/>
                <a:gd name="T46" fmla="*/ 1657507 w 2395538"/>
                <a:gd name="T47" fmla="*/ 590147 h 2170112"/>
                <a:gd name="T48" fmla="*/ 1736514 w 2395538"/>
                <a:gd name="T49" fmla="*/ 513143 h 2170112"/>
                <a:gd name="T50" fmla="*/ 1825674 w 2395538"/>
                <a:gd name="T51" fmla="*/ 448498 h 2170112"/>
                <a:gd name="T52" fmla="*/ 1925622 w 2395538"/>
                <a:gd name="T53" fmla="*/ 399381 h 2170112"/>
                <a:gd name="T54" fmla="*/ 2033820 w 2395538"/>
                <a:gd name="T55" fmla="*/ 369910 h 2170112"/>
                <a:gd name="T56" fmla="*/ 2147095 w 2395538"/>
                <a:gd name="T57" fmla="*/ 361671 h 2170112"/>
                <a:gd name="T58" fmla="*/ 2032234 w 2395538"/>
                <a:gd name="T59" fmla="*/ 356601 h 2170112"/>
                <a:gd name="T60" fmla="*/ 1917373 w 2395538"/>
                <a:gd name="T61" fmla="*/ 373713 h 2170112"/>
                <a:gd name="T62" fmla="*/ 1806953 w 2395538"/>
                <a:gd name="T63" fmla="*/ 412690 h 2170112"/>
                <a:gd name="T64" fmla="*/ 1703832 w 2395538"/>
                <a:gd name="T65" fmla="*/ 469730 h 2170112"/>
                <a:gd name="T66" fmla="*/ 1610230 w 2395538"/>
                <a:gd name="T67" fmla="*/ 542297 h 2170112"/>
                <a:gd name="T68" fmla="*/ 1526146 w 2395538"/>
                <a:gd name="T69" fmla="*/ 625638 h 2170112"/>
                <a:gd name="T70" fmla="*/ 1409381 w 2395538"/>
                <a:gd name="T71" fmla="*/ 589196 h 2170112"/>
                <a:gd name="T72" fmla="*/ 1430322 w 2395538"/>
                <a:gd name="T73" fmla="*/ 523601 h 2170112"/>
                <a:gd name="T74" fmla="*/ 1476648 w 2395538"/>
                <a:gd name="T75" fmla="*/ 444696 h 2170112"/>
                <a:gd name="T76" fmla="*/ 1541376 w 2395538"/>
                <a:gd name="T77" fmla="*/ 367375 h 2170112"/>
                <a:gd name="T78" fmla="*/ 1611816 w 2395538"/>
                <a:gd name="T79" fmla="*/ 308117 h 2170112"/>
                <a:gd name="T80" fmla="*/ 1686381 w 2395538"/>
                <a:gd name="T81" fmla="*/ 265337 h 2170112"/>
                <a:gd name="T82" fmla="*/ 1763166 w 2395538"/>
                <a:gd name="T83" fmla="*/ 237134 h 2170112"/>
                <a:gd name="T84" fmla="*/ 1910075 w 2395538"/>
                <a:gd name="T85" fmla="*/ 217487 h 2170112"/>
                <a:gd name="T86" fmla="*/ 1198124 w 2395538"/>
                <a:gd name="T87" fmla="*/ 20298 h 2170112"/>
                <a:gd name="T88" fmla="*/ 1336237 w 2395538"/>
                <a:gd name="T89" fmla="*/ 78653 h 2170112"/>
                <a:gd name="T90" fmla="*/ 1406886 w 2395538"/>
                <a:gd name="T91" fmla="*/ 127177 h 2170112"/>
                <a:gd name="T92" fmla="*/ 1468305 w 2395538"/>
                <a:gd name="T93" fmla="*/ 191241 h 2170112"/>
                <a:gd name="T94" fmla="*/ 1512540 w 2395538"/>
                <a:gd name="T95" fmla="*/ 273066 h 2170112"/>
                <a:gd name="T96" fmla="*/ 1474351 w 2395538"/>
                <a:gd name="T97" fmla="*/ 374554 h 2170112"/>
                <a:gd name="T98" fmla="*/ 1420252 w 2395538"/>
                <a:gd name="T99" fmla="*/ 385654 h 2170112"/>
                <a:gd name="T100" fmla="*/ 1384927 w 2395538"/>
                <a:gd name="T101" fmla="*/ 273700 h 2170112"/>
                <a:gd name="T102" fmla="*/ 1348012 w 2395538"/>
                <a:gd name="T103" fmla="*/ 208050 h 2170112"/>
                <a:gd name="T104" fmla="*/ 1299640 w 2395538"/>
                <a:gd name="T105" fmla="*/ 150963 h 2170112"/>
                <a:gd name="T106" fmla="*/ 1242040 w 2395538"/>
                <a:gd name="T107" fmla="*/ 104659 h 2170112"/>
                <a:gd name="T108" fmla="*/ 1280546 w 2395538"/>
                <a:gd name="T109" fmla="*/ 143986 h 2170112"/>
                <a:gd name="T110" fmla="*/ 1323508 w 2395538"/>
                <a:gd name="T111" fmla="*/ 202024 h 2170112"/>
                <a:gd name="T112" fmla="*/ 1356923 w 2395538"/>
                <a:gd name="T113" fmla="*/ 274969 h 2170112"/>
                <a:gd name="T114" fmla="*/ 1381108 w 2395538"/>
                <a:gd name="T115" fmla="*/ 413880 h 2170112"/>
                <a:gd name="T116" fmla="*/ 1369652 w 2395538"/>
                <a:gd name="T117" fmla="*/ 554378 h 2170112"/>
                <a:gd name="T118" fmla="*/ 1166937 w 2395538"/>
                <a:gd name="T119" fmla="*/ 363136 h 2170112"/>
                <a:gd name="T120" fmla="*/ 1178711 w 2395538"/>
                <a:gd name="T121" fmla="*/ 227079 h 2170112"/>
                <a:gd name="T122" fmla="*/ 1172028 w 2395538"/>
                <a:gd name="T123" fmla="*/ 132568 h 2170112"/>
                <a:gd name="T124" fmla="*/ 1144342 w 2395538"/>
                <a:gd name="T125" fmla="*/ 45670 h 2170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95538" h="2170112">
                  <a:moveTo>
                    <a:pt x="940433" y="595312"/>
                  </a:moveTo>
                  <a:lnTo>
                    <a:pt x="1643062" y="1217102"/>
                  </a:lnTo>
                  <a:lnTo>
                    <a:pt x="1643062" y="2170112"/>
                  </a:lnTo>
                  <a:lnTo>
                    <a:pt x="1433735" y="2170112"/>
                  </a:lnTo>
                  <a:lnTo>
                    <a:pt x="1159290" y="2170112"/>
                  </a:lnTo>
                  <a:lnTo>
                    <a:pt x="1159290" y="1557214"/>
                  </a:lnTo>
                  <a:lnTo>
                    <a:pt x="726341" y="1557214"/>
                  </a:lnTo>
                  <a:lnTo>
                    <a:pt x="726341" y="2170112"/>
                  </a:lnTo>
                  <a:lnTo>
                    <a:pt x="612307" y="2170112"/>
                  </a:lnTo>
                  <a:lnTo>
                    <a:pt x="242887" y="2170112"/>
                  </a:lnTo>
                  <a:lnTo>
                    <a:pt x="242887" y="1655658"/>
                  </a:lnTo>
                  <a:lnTo>
                    <a:pt x="242887" y="1217102"/>
                  </a:lnTo>
                  <a:lnTo>
                    <a:pt x="940433" y="595312"/>
                  </a:lnTo>
                  <a:close/>
                  <a:moveTo>
                    <a:pt x="942657" y="284162"/>
                  </a:moveTo>
                  <a:lnTo>
                    <a:pt x="1252855" y="559975"/>
                  </a:lnTo>
                  <a:lnTo>
                    <a:pt x="1441768" y="728510"/>
                  </a:lnTo>
                  <a:lnTo>
                    <a:pt x="1865630" y="1106523"/>
                  </a:lnTo>
                  <a:lnTo>
                    <a:pt x="1870393" y="1110966"/>
                  </a:lnTo>
                  <a:lnTo>
                    <a:pt x="1874520" y="1115727"/>
                  </a:lnTo>
                  <a:lnTo>
                    <a:pt x="1878013" y="1121123"/>
                  </a:lnTo>
                  <a:lnTo>
                    <a:pt x="1880553" y="1126519"/>
                  </a:lnTo>
                  <a:lnTo>
                    <a:pt x="1882775" y="1132232"/>
                  </a:lnTo>
                  <a:lnTo>
                    <a:pt x="1884680" y="1137627"/>
                  </a:lnTo>
                  <a:lnTo>
                    <a:pt x="1885633" y="1143658"/>
                  </a:lnTo>
                  <a:lnTo>
                    <a:pt x="1885950" y="1149053"/>
                  </a:lnTo>
                  <a:lnTo>
                    <a:pt x="1885633" y="1155084"/>
                  </a:lnTo>
                  <a:lnTo>
                    <a:pt x="1884680" y="1160797"/>
                  </a:lnTo>
                  <a:lnTo>
                    <a:pt x="1882775" y="1166510"/>
                  </a:lnTo>
                  <a:lnTo>
                    <a:pt x="1880553" y="1171906"/>
                  </a:lnTo>
                  <a:lnTo>
                    <a:pt x="1878013" y="1177619"/>
                  </a:lnTo>
                  <a:lnTo>
                    <a:pt x="1874520" y="1182697"/>
                  </a:lnTo>
                  <a:lnTo>
                    <a:pt x="1870393" y="1187775"/>
                  </a:lnTo>
                  <a:lnTo>
                    <a:pt x="1865630" y="1192219"/>
                  </a:lnTo>
                  <a:lnTo>
                    <a:pt x="1860550" y="1196345"/>
                  </a:lnTo>
                  <a:lnTo>
                    <a:pt x="1855153" y="1200153"/>
                  </a:lnTo>
                  <a:lnTo>
                    <a:pt x="1849438" y="1203010"/>
                  </a:lnTo>
                  <a:lnTo>
                    <a:pt x="1843405" y="1205549"/>
                  </a:lnTo>
                  <a:lnTo>
                    <a:pt x="1836738" y="1207453"/>
                  </a:lnTo>
                  <a:lnTo>
                    <a:pt x="1830705" y="1208723"/>
                  </a:lnTo>
                  <a:lnTo>
                    <a:pt x="1824038" y="1209358"/>
                  </a:lnTo>
                  <a:lnTo>
                    <a:pt x="1817688" y="1209675"/>
                  </a:lnTo>
                  <a:lnTo>
                    <a:pt x="1811020" y="1209358"/>
                  </a:lnTo>
                  <a:lnTo>
                    <a:pt x="1804670" y="1208723"/>
                  </a:lnTo>
                  <a:lnTo>
                    <a:pt x="1798320" y="1207453"/>
                  </a:lnTo>
                  <a:lnTo>
                    <a:pt x="1792288" y="1205549"/>
                  </a:lnTo>
                  <a:lnTo>
                    <a:pt x="1785938" y="1203010"/>
                  </a:lnTo>
                  <a:lnTo>
                    <a:pt x="1780223" y="1200153"/>
                  </a:lnTo>
                  <a:lnTo>
                    <a:pt x="1774825" y="1196345"/>
                  </a:lnTo>
                  <a:lnTo>
                    <a:pt x="1769745" y="1192219"/>
                  </a:lnTo>
                  <a:lnTo>
                    <a:pt x="942657" y="455553"/>
                  </a:lnTo>
                  <a:lnTo>
                    <a:pt x="116205" y="1192219"/>
                  </a:lnTo>
                  <a:lnTo>
                    <a:pt x="111125" y="1196345"/>
                  </a:lnTo>
                  <a:lnTo>
                    <a:pt x="105410" y="1200153"/>
                  </a:lnTo>
                  <a:lnTo>
                    <a:pt x="99695" y="1203010"/>
                  </a:lnTo>
                  <a:lnTo>
                    <a:pt x="93662" y="1205549"/>
                  </a:lnTo>
                  <a:lnTo>
                    <a:pt x="87630" y="1207136"/>
                  </a:lnTo>
                  <a:lnTo>
                    <a:pt x="80962" y="1208723"/>
                  </a:lnTo>
                  <a:lnTo>
                    <a:pt x="74930" y="1209358"/>
                  </a:lnTo>
                  <a:lnTo>
                    <a:pt x="68262" y="1209675"/>
                  </a:lnTo>
                  <a:lnTo>
                    <a:pt x="61277" y="1209358"/>
                  </a:lnTo>
                  <a:lnTo>
                    <a:pt x="55245" y="1208723"/>
                  </a:lnTo>
                  <a:lnTo>
                    <a:pt x="48577" y="1207136"/>
                  </a:lnTo>
                  <a:lnTo>
                    <a:pt x="42545" y="1205549"/>
                  </a:lnTo>
                  <a:lnTo>
                    <a:pt x="36195" y="1203010"/>
                  </a:lnTo>
                  <a:lnTo>
                    <a:pt x="30797" y="1200153"/>
                  </a:lnTo>
                  <a:lnTo>
                    <a:pt x="25082" y="1196345"/>
                  </a:lnTo>
                  <a:lnTo>
                    <a:pt x="20002" y="1192219"/>
                  </a:lnTo>
                  <a:lnTo>
                    <a:pt x="15240" y="1187775"/>
                  </a:lnTo>
                  <a:lnTo>
                    <a:pt x="11112" y="1182697"/>
                  </a:lnTo>
                  <a:lnTo>
                    <a:pt x="7937" y="1177619"/>
                  </a:lnTo>
                  <a:lnTo>
                    <a:pt x="5080" y="1171906"/>
                  </a:lnTo>
                  <a:lnTo>
                    <a:pt x="2540" y="1166510"/>
                  </a:lnTo>
                  <a:lnTo>
                    <a:pt x="1270" y="1160797"/>
                  </a:lnTo>
                  <a:lnTo>
                    <a:pt x="317" y="1155084"/>
                  </a:lnTo>
                  <a:lnTo>
                    <a:pt x="0" y="1149053"/>
                  </a:lnTo>
                  <a:lnTo>
                    <a:pt x="317" y="1143658"/>
                  </a:lnTo>
                  <a:lnTo>
                    <a:pt x="1270" y="1137627"/>
                  </a:lnTo>
                  <a:lnTo>
                    <a:pt x="2540" y="1131914"/>
                  </a:lnTo>
                  <a:lnTo>
                    <a:pt x="5080" y="1126201"/>
                  </a:lnTo>
                  <a:lnTo>
                    <a:pt x="7937" y="1121123"/>
                  </a:lnTo>
                  <a:lnTo>
                    <a:pt x="11112" y="1115727"/>
                  </a:lnTo>
                  <a:lnTo>
                    <a:pt x="15240" y="1110966"/>
                  </a:lnTo>
                  <a:lnTo>
                    <a:pt x="20002" y="1106523"/>
                  </a:lnTo>
                  <a:lnTo>
                    <a:pt x="942657" y="284162"/>
                  </a:lnTo>
                  <a:close/>
                  <a:moveTo>
                    <a:pt x="1910075" y="217487"/>
                  </a:moveTo>
                  <a:lnTo>
                    <a:pt x="1929430" y="217487"/>
                  </a:lnTo>
                  <a:lnTo>
                    <a:pt x="1948785" y="218121"/>
                  </a:lnTo>
                  <a:lnTo>
                    <a:pt x="1968140" y="219388"/>
                  </a:lnTo>
                  <a:lnTo>
                    <a:pt x="1986860" y="220973"/>
                  </a:lnTo>
                  <a:lnTo>
                    <a:pt x="2005898" y="222874"/>
                  </a:lnTo>
                  <a:lnTo>
                    <a:pt x="2024301" y="225726"/>
                  </a:lnTo>
                  <a:lnTo>
                    <a:pt x="2043022" y="228578"/>
                  </a:lnTo>
                  <a:lnTo>
                    <a:pt x="2061425" y="231747"/>
                  </a:lnTo>
                  <a:lnTo>
                    <a:pt x="2079193" y="235550"/>
                  </a:lnTo>
                  <a:lnTo>
                    <a:pt x="2097279" y="239669"/>
                  </a:lnTo>
                  <a:lnTo>
                    <a:pt x="2114413" y="243789"/>
                  </a:lnTo>
                  <a:lnTo>
                    <a:pt x="2131865" y="248542"/>
                  </a:lnTo>
                  <a:lnTo>
                    <a:pt x="2148364" y="252979"/>
                  </a:lnTo>
                  <a:lnTo>
                    <a:pt x="2164546" y="258049"/>
                  </a:lnTo>
                  <a:lnTo>
                    <a:pt x="2181046" y="263119"/>
                  </a:lnTo>
                  <a:lnTo>
                    <a:pt x="2196593" y="268189"/>
                  </a:lnTo>
                  <a:lnTo>
                    <a:pt x="2211506" y="273893"/>
                  </a:lnTo>
                  <a:lnTo>
                    <a:pt x="2226419" y="278963"/>
                  </a:lnTo>
                  <a:lnTo>
                    <a:pt x="2240697" y="284667"/>
                  </a:lnTo>
                  <a:lnTo>
                    <a:pt x="2267668" y="295758"/>
                  </a:lnTo>
                  <a:lnTo>
                    <a:pt x="2292734" y="306216"/>
                  </a:lnTo>
                  <a:lnTo>
                    <a:pt x="2315579" y="316673"/>
                  </a:lnTo>
                  <a:lnTo>
                    <a:pt x="2335886" y="326496"/>
                  </a:lnTo>
                  <a:lnTo>
                    <a:pt x="2353338" y="335686"/>
                  </a:lnTo>
                  <a:lnTo>
                    <a:pt x="2368251" y="343608"/>
                  </a:lnTo>
                  <a:lnTo>
                    <a:pt x="2379991" y="349946"/>
                  </a:lnTo>
                  <a:lnTo>
                    <a:pt x="2388557" y="355016"/>
                  </a:lnTo>
                  <a:lnTo>
                    <a:pt x="2395538" y="359136"/>
                  </a:lnTo>
                  <a:lnTo>
                    <a:pt x="2386971" y="360403"/>
                  </a:lnTo>
                  <a:lnTo>
                    <a:pt x="2378721" y="361988"/>
                  </a:lnTo>
                  <a:lnTo>
                    <a:pt x="2370154" y="363572"/>
                  </a:lnTo>
                  <a:lnTo>
                    <a:pt x="2361587" y="365791"/>
                  </a:lnTo>
                  <a:lnTo>
                    <a:pt x="2353020" y="368009"/>
                  </a:lnTo>
                  <a:lnTo>
                    <a:pt x="2345088" y="370544"/>
                  </a:lnTo>
                  <a:lnTo>
                    <a:pt x="2336521" y="373079"/>
                  </a:lnTo>
                  <a:lnTo>
                    <a:pt x="2328271" y="375614"/>
                  </a:lnTo>
                  <a:lnTo>
                    <a:pt x="2320656" y="379100"/>
                  </a:lnTo>
                  <a:lnTo>
                    <a:pt x="2312406" y="382269"/>
                  </a:lnTo>
                  <a:lnTo>
                    <a:pt x="2304157" y="385755"/>
                  </a:lnTo>
                  <a:lnTo>
                    <a:pt x="2296541" y="389557"/>
                  </a:lnTo>
                  <a:lnTo>
                    <a:pt x="2280677" y="397162"/>
                  </a:lnTo>
                  <a:lnTo>
                    <a:pt x="2265446" y="405718"/>
                  </a:lnTo>
                  <a:lnTo>
                    <a:pt x="2250533" y="415225"/>
                  </a:lnTo>
                  <a:lnTo>
                    <a:pt x="2235303" y="425049"/>
                  </a:lnTo>
                  <a:lnTo>
                    <a:pt x="2220708" y="435189"/>
                  </a:lnTo>
                  <a:lnTo>
                    <a:pt x="2206429" y="446280"/>
                  </a:lnTo>
                  <a:lnTo>
                    <a:pt x="2192468" y="457688"/>
                  </a:lnTo>
                  <a:lnTo>
                    <a:pt x="2178825" y="469730"/>
                  </a:lnTo>
                  <a:lnTo>
                    <a:pt x="2164863" y="482088"/>
                  </a:lnTo>
                  <a:lnTo>
                    <a:pt x="2151854" y="495081"/>
                  </a:lnTo>
                  <a:lnTo>
                    <a:pt x="2138845" y="508390"/>
                  </a:lnTo>
                  <a:lnTo>
                    <a:pt x="2126153" y="521699"/>
                  </a:lnTo>
                  <a:lnTo>
                    <a:pt x="2113779" y="535325"/>
                  </a:lnTo>
                  <a:lnTo>
                    <a:pt x="2101721" y="549268"/>
                  </a:lnTo>
                  <a:lnTo>
                    <a:pt x="2089664" y="563528"/>
                  </a:lnTo>
                  <a:lnTo>
                    <a:pt x="2078242" y="578105"/>
                  </a:lnTo>
                  <a:lnTo>
                    <a:pt x="2066819" y="592682"/>
                  </a:lnTo>
                  <a:lnTo>
                    <a:pt x="2055714" y="607259"/>
                  </a:lnTo>
                  <a:lnTo>
                    <a:pt x="2044926" y="621519"/>
                  </a:lnTo>
                  <a:lnTo>
                    <a:pt x="2034455" y="636413"/>
                  </a:lnTo>
                  <a:lnTo>
                    <a:pt x="2024301" y="650989"/>
                  </a:lnTo>
                  <a:lnTo>
                    <a:pt x="2014782" y="665566"/>
                  </a:lnTo>
                  <a:lnTo>
                    <a:pt x="1995745" y="694403"/>
                  </a:lnTo>
                  <a:lnTo>
                    <a:pt x="1977976" y="722289"/>
                  </a:lnTo>
                  <a:lnTo>
                    <a:pt x="1972582" y="730845"/>
                  </a:lnTo>
                  <a:lnTo>
                    <a:pt x="1966553" y="739084"/>
                  </a:lnTo>
                  <a:lnTo>
                    <a:pt x="1960525" y="747006"/>
                  </a:lnTo>
                  <a:lnTo>
                    <a:pt x="1954179" y="755245"/>
                  </a:lnTo>
                  <a:lnTo>
                    <a:pt x="1947833" y="762534"/>
                  </a:lnTo>
                  <a:lnTo>
                    <a:pt x="1940852" y="770139"/>
                  </a:lnTo>
                  <a:lnTo>
                    <a:pt x="1933872" y="777111"/>
                  </a:lnTo>
                  <a:lnTo>
                    <a:pt x="1926257" y="784082"/>
                  </a:lnTo>
                  <a:lnTo>
                    <a:pt x="1918642" y="790737"/>
                  </a:lnTo>
                  <a:lnTo>
                    <a:pt x="1911027" y="797075"/>
                  </a:lnTo>
                  <a:lnTo>
                    <a:pt x="1902777" y="803412"/>
                  </a:lnTo>
                  <a:lnTo>
                    <a:pt x="1894527" y="809116"/>
                  </a:lnTo>
                  <a:lnTo>
                    <a:pt x="1886277" y="815137"/>
                  </a:lnTo>
                  <a:lnTo>
                    <a:pt x="1877710" y="820524"/>
                  </a:lnTo>
                  <a:lnTo>
                    <a:pt x="1868826" y="825911"/>
                  </a:lnTo>
                  <a:lnTo>
                    <a:pt x="1859625" y="830665"/>
                  </a:lnTo>
                  <a:lnTo>
                    <a:pt x="1850740" y="835735"/>
                  </a:lnTo>
                  <a:lnTo>
                    <a:pt x="1841539" y="839854"/>
                  </a:lnTo>
                  <a:lnTo>
                    <a:pt x="1832020" y="843974"/>
                  </a:lnTo>
                  <a:lnTo>
                    <a:pt x="1822501" y="848410"/>
                  </a:lnTo>
                  <a:lnTo>
                    <a:pt x="1812665" y="851896"/>
                  </a:lnTo>
                  <a:lnTo>
                    <a:pt x="1803146" y="855065"/>
                  </a:lnTo>
                  <a:lnTo>
                    <a:pt x="1793310" y="858551"/>
                  </a:lnTo>
                  <a:lnTo>
                    <a:pt x="1783473" y="861403"/>
                  </a:lnTo>
                  <a:lnTo>
                    <a:pt x="1773320" y="863938"/>
                  </a:lnTo>
                  <a:lnTo>
                    <a:pt x="1763166" y="866156"/>
                  </a:lnTo>
                  <a:lnTo>
                    <a:pt x="1753013" y="868374"/>
                  </a:lnTo>
                  <a:lnTo>
                    <a:pt x="1742542" y="870276"/>
                  </a:lnTo>
                  <a:lnTo>
                    <a:pt x="1732706" y="871860"/>
                  </a:lnTo>
                  <a:lnTo>
                    <a:pt x="1722235" y="873128"/>
                  </a:lnTo>
                  <a:lnTo>
                    <a:pt x="1711764" y="874078"/>
                  </a:lnTo>
                  <a:lnTo>
                    <a:pt x="1701611" y="874712"/>
                  </a:lnTo>
                  <a:lnTo>
                    <a:pt x="1548674" y="738450"/>
                  </a:lnTo>
                  <a:lnTo>
                    <a:pt x="1558510" y="722923"/>
                  </a:lnTo>
                  <a:lnTo>
                    <a:pt x="1568664" y="707079"/>
                  </a:lnTo>
                  <a:lnTo>
                    <a:pt x="1578500" y="691234"/>
                  </a:lnTo>
                  <a:lnTo>
                    <a:pt x="1589288" y="676024"/>
                  </a:lnTo>
                  <a:lnTo>
                    <a:pt x="1605470" y="653841"/>
                  </a:lnTo>
                  <a:lnTo>
                    <a:pt x="1622287" y="631976"/>
                  </a:lnTo>
                  <a:lnTo>
                    <a:pt x="1630854" y="621202"/>
                  </a:lnTo>
                  <a:lnTo>
                    <a:pt x="1639738" y="610745"/>
                  </a:lnTo>
                  <a:lnTo>
                    <a:pt x="1648305" y="600604"/>
                  </a:lnTo>
                  <a:lnTo>
                    <a:pt x="1657507" y="590147"/>
                  </a:lnTo>
                  <a:lnTo>
                    <a:pt x="1667026" y="580007"/>
                  </a:lnTo>
                  <a:lnTo>
                    <a:pt x="1676545" y="569866"/>
                  </a:lnTo>
                  <a:lnTo>
                    <a:pt x="1686063" y="560043"/>
                  </a:lnTo>
                  <a:lnTo>
                    <a:pt x="1695582" y="550219"/>
                  </a:lnTo>
                  <a:lnTo>
                    <a:pt x="1705418" y="540396"/>
                  </a:lnTo>
                  <a:lnTo>
                    <a:pt x="1715572" y="531523"/>
                  </a:lnTo>
                  <a:lnTo>
                    <a:pt x="1726043" y="522016"/>
                  </a:lnTo>
                  <a:lnTo>
                    <a:pt x="1736514" y="513143"/>
                  </a:lnTo>
                  <a:lnTo>
                    <a:pt x="1746984" y="503954"/>
                  </a:lnTo>
                  <a:lnTo>
                    <a:pt x="1757772" y="495714"/>
                  </a:lnTo>
                  <a:lnTo>
                    <a:pt x="1768878" y="487158"/>
                  </a:lnTo>
                  <a:lnTo>
                    <a:pt x="1779983" y="478919"/>
                  </a:lnTo>
                  <a:lnTo>
                    <a:pt x="1791089" y="470680"/>
                  </a:lnTo>
                  <a:lnTo>
                    <a:pt x="1802194" y="463075"/>
                  </a:lnTo>
                  <a:lnTo>
                    <a:pt x="1813934" y="455470"/>
                  </a:lnTo>
                  <a:lnTo>
                    <a:pt x="1825674" y="448498"/>
                  </a:lnTo>
                  <a:lnTo>
                    <a:pt x="1838048" y="441210"/>
                  </a:lnTo>
                  <a:lnTo>
                    <a:pt x="1850106" y="434238"/>
                  </a:lnTo>
                  <a:lnTo>
                    <a:pt x="1862163" y="427901"/>
                  </a:lnTo>
                  <a:lnTo>
                    <a:pt x="1874537" y="421563"/>
                  </a:lnTo>
                  <a:lnTo>
                    <a:pt x="1887229" y="415859"/>
                  </a:lnTo>
                  <a:lnTo>
                    <a:pt x="1899921" y="409838"/>
                  </a:lnTo>
                  <a:lnTo>
                    <a:pt x="1912613" y="404451"/>
                  </a:lnTo>
                  <a:lnTo>
                    <a:pt x="1925622" y="399381"/>
                  </a:lnTo>
                  <a:lnTo>
                    <a:pt x="1938631" y="394627"/>
                  </a:lnTo>
                  <a:lnTo>
                    <a:pt x="1951958" y="390191"/>
                  </a:lnTo>
                  <a:lnTo>
                    <a:pt x="1965284" y="385755"/>
                  </a:lnTo>
                  <a:lnTo>
                    <a:pt x="1978928" y="382269"/>
                  </a:lnTo>
                  <a:lnTo>
                    <a:pt x="1992572" y="378783"/>
                  </a:lnTo>
                  <a:lnTo>
                    <a:pt x="2006215" y="375297"/>
                  </a:lnTo>
                  <a:lnTo>
                    <a:pt x="2019859" y="372445"/>
                  </a:lnTo>
                  <a:lnTo>
                    <a:pt x="2033820" y="369910"/>
                  </a:lnTo>
                  <a:lnTo>
                    <a:pt x="2047781" y="368009"/>
                  </a:lnTo>
                  <a:lnTo>
                    <a:pt x="2062059" y="366107"/>
                  </a:lnTo>
                  <a:lnTo>
                    <a:pt x="2076021" y="364206"/>
                  </a:lnTo>
                  <a:lnTo>
                    <a:pt x="2089981" y="362938"/>
                  </a:lnTo>
                  <a:lnTo>
                    <a:pt x="2104260" y="362305"/>
                  </a:lnTo>
                  <a:lnTo>
                    <a:pt x="2118538" y="361671"/>
                  </a:lnTo>
                  <a:lnTo>
                    <a:pt x="2132817" y="361354"/>
                  </a:lnTo>
                  <a:lnTo>
                    <a:pt x="2147095" y="361671"/>
                  </a:lnTo>
                  <a:lnTo>
                    <a:pt x="2133134" y="359770"/>
                  </a:lnTo>
                  <a:lnTo>
                    <a:pt x="2118538" y="358502"/>
                  </a:lnTo>
                  <a:lnTo>
                    <a:pt x="2104260" y="357235"/>
                  </a:lnTo>
                  <a:lnTo>
                    <a:pt x="2089981" y="356601"/>
                  </a:lnTo>
                  <a:lnTo>
                    <a:pt x="2075703" y="355967"/>
                  </a:lnTo>
                  <a:lnTo>
                    <a:pt x="2061425" y="355967"/>
                  </a:lnTo>
                  <a:lnTo>
                    <a:pt x="2046829" y="355967"/>
                  </a:lnTo>
                  <a:lnTo>
                    <a:pt x="2032234" y="356601"/>
                  </a:lnTo>
                  <a:lnTo>
                    <a:pt x="2017955" y="357552"/>
                  </a:lnTo>
                  <a:lnTo>
                    <a:pt x="2003677" y="358819"/>
                  </a:lnTo>
                  <a:lnTo>
                    <a:pt x="1989081" y="360403"/>
                  </a:lnTo>
                  <a:lnTo>
                    <a:pt x="1974803" y="362305"/>
                  </a:lnTo>
                  <a:lnTo>
                    <a:pt x="1960525" y="364523"/>
                  </a:lnTo>
                  <a:lnTo>
                    <a:pt x="1946246" y="367375"/>
                  </a:lnTo>
                  <a:lnTo>
                    <a:pt x="1931968" y="370227"/>
                  </a:lnTo>
                  <a:lnTo>
                    <a:pt x="1917373" y="373713"/>
                  </a:lnTo>
                  <a:lnTo>
                    <a:pt x="1903411" y="377515"/>
                  </a:lnTo>
                  <a:lnTo>
                    <a:pt x="1889450" y="381318"/>
                  </a:lnTo>
                  <a:lnTo>
                    <a:pt x="1875489" y="385755"/>
                  </a:lnTo>
                  <a:lnTo>
                    <a:pt x="1861528" y="390508"/>
                  </a:lnTo>
                  <a:lnTo>
                    <a:pt x="1847567" y="395578"/>
                  </a:lnTo>
                  <a:lnTo>
                    <a:pt x="1833924" y="400965"/>
                  </a:lnTo>
                  <a:lnTo>
                    <a:pt x="1820280" y="406669"/>
                  </a:lnTo>
                  <a:lnTo>
                    <a:pt x="1806953" y="412690"/>
                  </a:lnTo>
                  <a:lnTo>
                    <a:pt x="1793627" y="418711"/>
                  </a:lnTo>
                  <a:lnTo>
                    <a:pt x="1780618" y="425366"/>
                  </a:lnTo>
                  <a:lnTo>
                    <a:pt x="1766974" y="432020"/>
                  </a:lnTo>
                  <a:lnTo>
                    <a:pt x="1754282" y="438992"/>
                  </a:lnTo>
                  <a:lnTo>
                    <a:pt x="1741273" y="446280"/>
                  </a:lnTo>
                  <a:lnTo>
                    <a:pt x="1728898" y="453885"/>
                  </a:lnTo>
                  <a:lnTo>
                    <a:pt x="1716207" y="461808"/>
                  </a:lnTo>
                  <a:lnTo>
                    <a:pt x="1703832" y="469730"/>
                  </a:lnTo>
                  <a:lnTo>
                    <a:pt x="1691775" y="478286"/>
                  </a:lnTo>
                  <a:lnTo>
                    <a:pt x="1679717" y="486842"/>
                  </a:lnTo>
                  <a:lnTo>
                    <a:pt x="1667660" y="495398"/>
                  </a:lnTo>
                  <a:lnTo>
                    <a:pt x="1655920" y="504270"/>
                  </a:lnTo>
                  <a:lnTo>
                    <a:pt x="1644180" y="513460"/>
                  </a:lnTo>
                  <a:lnTo>
                    <a:pt x="1632758" y="522967"/>
                  </a:lnTo>
                  <a:lnTo>
                    <a:pt x="1621335" y="532473"/>
                  </a:lnTo>
                  <a:lnTo>
                    <a:pt x="1610230" y="542297"/>
                  </a:lnTo>
                  <a:lnTo>
                    <a:pt x="1599124" y="551804"/>
                  </a:lnTo>
                  <a:lnTo>
                    <a:pt x="1588336" y="561944"/>
                  </a:lnTo>
                  <a:lnTo>
                    <a:pt x="1577548" y="572084"/>
                  </a:lnTo>
                  <a:lnTo>
                    <a:pt x="1566760" y="582542"/>
                  </a:lnTo>
                  <a:lnTo>
                    <a:pt x="1556606" y="592999"/>
                  </a:lnTo>
                  <a:lnTo>
                    <a:pt x="1546136" y="603773"/>
                  </a:lnTo>
                  <a:lnTo>
                    <a:pt x="1535982" y="614547"/>
                  </a:lnTo>
                  <a:lnTo>
                    <a:pt x="1526146" y="625638"/>
                  </a:lnTo>
                  <a:lnTo>
                    <a:pt x="1514406" y="638631"/>
                  </a:lnTo>
                  <a:lnTo>
                    <a:pt x="1503301" y="651623"/>
                  </a:lnTo>
                  <a:lnTo>
                    <a:pt x="1492195" y="664932"/>
                  </a:lnTo>
                  <a:lnTo>
                    <a:pt x="1481407" y="678559"/>
                  </a:lnTo>
                  <a:lnTo>
                    <a:pt x="1406525" y="612012"/>
                  </a:lnTo>
                  <a:lnTo>
                    <a:pt x="1407160" y="604407"/>
                  </a:lnTo>
                  <a:lnTo>
                    <a:pt x="1408112" y="596802"/>
                  </a:lnTo>
                  <a:lnTo>
                    <a:pt x="1409381" y="589196"/>
                  </a:lnTo>
                  <a:lnTo>
                    <a:pt x="1410967" y="581274"/>
                  </a:lnTo>
                  <a:lnTo>
                    <a:pt x="1412554" y="573352"/>
                  </a:lnTo>
                  <a:lnTo>
                    <a:pt x="1415092" y="565430"/>
                  </a:lnTo>
                  <a:lnTo>
                    <a:pt x="1417313" y="557191"/>
                  </a:lnTo>
                  <a:lnTo>
                    <a:pt x="1420169" y="548952"/>
                  </a:lnTo>
                  <a:lnTo>
                    <a:pt x="1423025" y="540396"/>
                  </a:lnTo>
                  <a:lnTo>
                    <a:pt x="1426198" y="532157"/>
                  </a:lnTo>
                  <a:lnTo>
                    <a:pt x="1430322" y="523601"/>
                  </a:lnTo>
                  <a:lnTo>
                    <a:pt x="1434130" y="514728"/>
                  </a:lnTo>
                  <a:lnTo>
                    <a:pt x="1438572" y="505855"/>
                  </a:lnTo>
                  <a:lnTo>
                    <a:pt x="1443332" y="497299"/>
                  </a:lnTo>
                  <a:lnTo>
                    <a:pt x="1448408" y="488109"/>
                  </a:lnTo>
                  <a:lnTo>
                    <a:pt x="1453802" y="478919"/>
                  </a:lnTo>
                  <a:lnTo>
                    <a:pt x="1461100" y="467195"/>
                  </a:lnTo>
                  <a:lnTo>
                    <a:pt x="1469033" y="455787"/>
                  </a:lnTo>
                  <a:lnTo>
                    <a:pt x="1476648" y="444696"/>
                  </a:lnTo>
                  <a:lnTo>
                    <a:pt x="1484263" y="433921"/>
                  </a:lnTo>
                  <a:lnTo>
                    <a:pt x="1492195" y="423464"/>
                  </a:lnTo>
                  <a:lnTo>
                    <a:pt x="1500128" y="413641"/>
                  </a:lnTo>
                  <a:lnTo>
                    <a:pt x="1508060" y="403817"/>
                  </a:lnTo>
                  <a:lnTo>
                    <a:pt x="1516310" y="393994"/>
                  </a:lnTo>
                  <a:lnTo>
                    <a:pt x="1524877" y="384804"/>
                  </a:lnTo>
                  <a:lnTo>
                    <a:pt x="1533127" y="375614"/>
                  </a:lnTo>
                  <a:lnTo>
                    <a:pt x="1541376" y="367375"/>
                  </a:lnTo>
                  <a:lnTo>
                    <a:pt x="1549943" y="358819"/>
                  </a:lnTo>
                  <a:lnTo>
                    <a:pt x="1558828" y="350580"/>
                  </a:lnTo>
                  <a:lnTo>
                    <a:pt x="1567077" y="342975"/>
                  </a:lnTo>
                  <a:lnTo>
                    <a:pt x="1575962" y="335369"/>
                  </a:lnTo>
                  <a:lnTo>
                    <a:pt x="1584846" y="328081"/>
                  </a:lnTo>
                  <a:lnTo>
                    <a:pt x="1594047" y="321109"/>
                  </a:lnTo>
                  <a:lnTo>
                    <a:pt x="1602932" y="314455"/>
                  </a:lnTo>
                  <a:lnTo>
                    <a:pt x="1611816" y="308117"/>
                  </a:lnTo>
                  <a:lnTo>
                    <a:pt x="1621018" y="301779"/>
                  </a:lnTo>
                  <a:lnTo>
                    <a:pt x="1630219" y="296075"/>
                  </a:lnTo>
                  <a:lnTo>
                    <a:pt x="1639421" y="290054"/>
                  </a:lnTo>
                  <a:lnTo>
                    <a:pt x="1648622" y="284667"/>
                  </a:lnTo>
                  <a:lnTo>
                    <a:pt x="1657824" y="279280"/>
                  </a:lnTo>
                  <a:lnTo>
                    <a:pt x="1667343" y="274527"/>
                  </a:lnTo>
                  <a:lnTo>
                    <a:pt x="1676862" y="269457"/>
                  </a:lnTo>
                  <a:lnTo>
                    <a:pt x="1686381" y="265337"/>
                  </a:lnTo>
                  <a:lnTo>
                    <a:pt x="1695582" y="261218"/>
                  </a:lnTo>
                  <a:lnTo>
                    <a:pt x="1705101" y="256781"/>
                  </a:lnTo>
                  <a:lnTo>
                    <a:pt x="1714937" y="252979"/>
                  </a:lnTo>
                  <a:lnTo>
                    <a:pt x="1724456" y="249493"/>
                  </a:lnTo>
                  <a:lnTo>
                    <a:pt x="1734292" y="246007"/>
                  </a:lnTo>
                  <a:lnTo>
                    <a:pt x="1743494" y="242838"/>
                  </a:lnTo>
                  <a:lnTo>
                    <a:pt x="1753330" y="239986"/>
                  </a:lnTo>
                  <a:lnTo>
                    <a:pt x="1763166" y="237134"/>
                  </a:lnTo>
                  <a:lnTo>
                    <a:pt x="1773003" y="234599"/>
                  </a:lnTo>
                  <a:lnTo>
                    <a:pt x="1792675" y="230163"/>
                  </a:lnTo>
                  <a:lnTo>
                    <a:pt x="1812030" y="226360"/>
                  </a:lnTo>
                  <a:lnTo>
                    <a:pt x="1831702" y="222874"/>
                  </a:lnTo>
                  <a:lnTo>
                    <a:pt x="1851375" y="220656"/>
                  </a:lnTo>
                  <a:lnTo>
                    <a:pt x="1870730" y="219072"/>
                  </a:lnTo>
                  <a:lnTo>
                    <a:pt x="1890402" y="217804"/>
                  </a:lnTo>
                  <a:lnTo>
                    <a:pt x="1910075" y="217487"/>
                  </a:lnTo>
                  <a:close/>
                  <a:moveTo>
                    <a:pt x="1112837" y="0"/>
                  </a:moveTo>
                  <a:lnTo>
                    <a:pt x="1116656" y="634"/>
                  </a:lnTo>
                  <a:lnTo>
                    <a:pt x="1128112" y="2854"/>
                  </a:lnTo>
                  <a:lnTo>
                    <a:pt x="1146570" y="6660"/>
                  </a:lnTo>
                  <a:lnTo>
                    <a:pt x="1157708" y="9197"/>
                  </a:lnTo>
                  <a:lnTo>
                    <a:pt x="1170119" y="12369"/>
                  </a:lnTo>
                  <a:lnTo>
                    <a:pt x="1183485" y="16175"/>
                  </a:lnTo>
                  <a:lnTo>
                    <a:pt x="1198124" y="20298"/>
                  </a:lnTo>
                  <a:lnTo>
                    <a:pt x="1213399" y="25372"/>
                  </a:lnTo>
                  <a:lnTo>
                    <a:pt x="1229629" y="30763"/>
                  </a:lnTo>
                  <a:lnTo>
                    <a:pt x="1246495" y="37106"/>
                  </a:lnTo>
                  <a:lnTo>
                    <a:pt x="1263998" y="43767"/>
                  </a:lnTo>
                  <a:lnTo>
                    <a:pt x="1281501" y="51378"/>
                  </a:lnTo>
                  <a:lnTo>
                    <a:pt x="1299640" y="59307"/>
                  </a:lnTo>
                  <a:lnTo>
                    <a:pt x="1317780" y="68504"/>
                  </a:lnTo>
                  <a:lnTo>
                    <a:pt x="1336237" y="78653"/>
                  </a:lnTo>
                  <a:lnTo>
                    <a:pt x="1345148" y="84045"/>
                  </a:lnTo>
                  <a:lnTo>
                    <a:pt x="1354058" y="89436"/>
                  </a:lnTo>
                  <a:lnTo>
                    <a:pt x="1363287" y="95462"/>
                  </a:lnTo>
                  <a:lnTo>
                    <a:pt x="1372198" y="101171"/>
                  </a:lnTo>
                  <a:lnTo>
                    <a:pt x="1381108" y="107514"/>
                  </a:lnTo>
                  <a:lnTo>
                    <a:pt x="1389701" y="113540"/>
                  </a:lnTo>
                  <a:lnTo>
                    <a:pt x="1398293" y="120517"/>
                  </a:lnTo>
                  <a:lnTo>
                    <a:pt x="1406886" y="127177"/>
                  </a:lnTo>
                  <a:lnTo>
                    <a:pt x="1415160" y="134471"/>
                  </a:lnTo>
                  <a:lnTo>
                    <a:pt x="1423116" y="141449"/>
                  </a:lnTo>
                  <a:lnTo>
                    <a:pt x="1431390" y="149377"/>
                  </a:lnTo>
                  <a:lnTo>
                    <a:pt x="1439346" y="157306"/>
                  </a:lnTo>
                  <a:lnTo>
                    <a:pt x="1446665" y="165552"/>
                  </a:lnTo>
                  <a:lnTo>
                    <a:pt x="1454303" y="173798"/>
                  </a:lnTo>
                  <a:lnTo>
                    <a:pt x="1461304" y="182361"/>
                  </a:lnTo>
                  <a:lnTo>
                    <a:pt x="1468305" y="191241"/>
                  </a:lnTo>
                  <a:lnTo>
                    <a:pt x="1474988" y="200756"/>
                  </a:lnTo>
                  <a:lnTo>
                    <a:pt x="1481034" y="209953"/>
                  </a:lnTo>
                  <a:lnTo>
                    <a:pt x="1487399" y="219785"/>
                  </a:lnTo>
                  <a:lnTo>
                    <a:pt x="1492809" y="229616"/>
                  </a:lnTo>
                  <a:lnTo>
                    <a:pt x="1498537" y="240082"/>
                  </a:lnTo>
                  <a:lnTo>
                    <a:pt x="1503311" y="250865"/>
                  </a:lnTo>
                  <a:lnTo>
                    <a:pt x="1508084" y="261648"/>
                  </a:lnTo>
                  <a:lnTo>
                    <a:pt x="1512540" y="273066"/>
                  </a:lnTo>
                  <a:lnTo>
                    <a:pt x="1516358" y="284483"/>
                  </a:lnTo>
                  <a:lnTo>
                    <a:pt x="1519859" y="296218"/>
                  </a:lnTo>
                  <a:lnTo>
                    <a:pt x="1523041" y="308269"/>
                  </a:lnTo>
                  <a:lnTo>
                    <a:pt x="1525587" y="320955"/>
                  </a:lnTo>
                  <a:lnTo>
                    <a:pt x="1512540" y="333641"/>
                  </a:lnTo>
                  <a:lnTo>
                    <a:pt x="1499492" y="346645"/>
                  </a:lnTo>
                  <a:lnTo>
                    <a:pt x="1486763" y="360599"/>
                  </a:lnTo>
                  <a:lnTo>
                    <a:pt x="1474351" y="374554"/>
                  </a:lnTo>
                  <a:lnTo>
                    <a:pt x="1462259" y="389777"/>
                  </a:lnTo>
                  <a:lnTo>
                    <a:pt x="1450484" y="405000"/>
                  </a:lnTo>
                  <a:lnTo>
                    <a:pt x="1439027" y="420540"/>
                  </a:lnTo>
                  <a:lnTo>
                    <a:pt x="1427889" y="437032"/>
                  </a:lnTo>
                  <a:lnTo>
                    <a:pt x="1426616" y="424346"/>
                  </a:lnTo>
                  <a:lnTo>
                    <a:pt x="1424389" y="411343"/>
                  </a:lnTo>
                  <a:lnTo>
                    <a:pt x="1422479" y="398340"/>
                  </a:lnTo>
                  <a:lnTo>
                    <a:pt x="1420252" y="385654"/>
                  </a:lnTo>
                  <a:lnTo>
                    <a:pt x="1417706" y="373285"/>
                  </a:lnTo>
                  <a:lnTo>
                    <a:pt x="1414842" y="360599"/>
                  </a:lnTo>
                  <a:lnTo>
                    <a:pt x="1411341" y="348230"/>
                  </a:lnTo>
                  <a:lnTo>
                    <a:pt x="1408159" y="335544"/>
                  </a:lnTo>
                  <a:lnTo>
                    <a:pt x="1402112" y="317467"/>
                  </a:lnTo>
                  <a:lnTo>
                    <a:pt x="1396065" y="299706"/>
                  </a:lnTo>
                  <a:lnTo>
                    <a:pt x="1388746" y="281946"/>
                  </a:lnTo>
                  <a:lnTo>
                    <a:pt x="1384927" y="273700"/>
                  </a:lnTo>
                  <a:lnTo>
                    <a:pt x="1381108" y="265137"/>
                  </a:lnTo>
                  <a:lnTo>
                    <a:pt x="1376653" y="256574"/>
                  </a:lnTo>
                  <a:lnTo>
                    <a:pt x="1372516" y="248328"/>
                  </a:lnTo>
                  <a:lnTo>
                    <a:pt x="1368061" y="240082"/>
                  </a:lnTo>
                  <a:lnTo>
                    <a:pt x="1363287" y="231836"/>
                  </a:lnTo>
                  <a:lnTo>
                    <a:pt x="1358514" y="223591"/>
                  </a:lnTo>
                  <a:lnTo>
                    <a:pt x="1353104" y="215979"/>
                  </a:lnTo>
                  <a:lnTo>
                    <a:pt x="1348012" y="208050"/>
                  </a:lnTo>
                  <a:lnTo>
                    <a:pt x="1342284" y="200121"/>
                  </a:lnTo>
                  <a:lnTo>
                    <a:pt x="1336874" y="192827"/>
                  </a:lnTo>
                  <a:lnTo>
                    <a:pt x="1330827" y="185215"/>
                  </a:lnTo>
                  <a:lnTo>
                    <a:pt x="1325099" y="178238"/>
                  </a:lnTo>
                  <a:lnTo>
                    <a:pt x="1319053" y="171261"/>
                  </a:lnTo>
                  <a:lnTo>
                    <a:pt x="1312688" y="164284"/>
                  </a:lnTo>
                  <a:lnTo>
                    <a:pt x="1306323" y="157623"/>
                  </a:lnTo>
                  <a:lnTo>
                    <a:pt x="1299640" y="150963"/>
                  </a:lnTo>
                  <a:lnTo>
                    <a:pt x="1292957" y="144620"/>
                  </a:lnTo>
                  <a:lnTo>
                    <a:pt x="1286274" y="138277"/>
                  </a:lnTo>
                  <a:lnTo>
                    <a:pt x="1278955" y="132251"/>
                  </a:lnTo>
                  <a:lnTo>
                    <a:pt x="1271636" y="126225"/>
                  </a:lnTo>
                  <a:lnTo>
                    <a:pt x="1264635" y="120834"/>
                  </a:lnTo>
                  <a:lnTo>
                    <a:pt x="1257315" y="115125"/>
                  </a:lnTo>
                  <a:lnTo>
                    <a:pt x="1249996" y="110051"/>
                  </a:lnTo>
                  <a:lnTo>
                    <a:pt x="1242040" y="104659"/>
                  </a:lnTo>
                  <a:lnTo>
                    <a:pt x="1234402" y="99902"/>
                  </a:lnTo>
                  <a:lnTo>
                    <a:pt x="1241403" y="105611"/>
                  </a:lnTo>
                  <a:lnTo>
                    <a:pt x="1248086" y="111637"/>
                  </a:lnTo>
                  <a:lnTo>
                    <a:pt x="1255088" y="117663"/>
                  </a:lnTo>
                  <a:lnTo>
                    <a:pt x="1262089" y="124006"/>
                  </a:lnTo>
                  <a:lnTo>
                    <a:pt x="1268135" y="130666"/>
                  </a:lnTo>
                  <a:lnTo>
                    <a:pt x="1274818" y="137009"/>
                  </a:lnTo>
                  <a:lnTo>
                    <a:pt x="1280546" y="143986"/>
                  </a:lnTo>
                  <a:lnTo>
                    <a:pt x="1286911" y="150646"/>
                  </a:lnTo>
                  <a:lnTo>
                    <a:pt x="1292321" y="157623"/>
                  </a:lnTo>
                  <a:lnTo>
                    <a:pt x="1298367" y="164601"/>
                  </a:lnTo>
                  <a:lnTo>
                    <a:pt x="1303459" y="171895"/>
                  </a:lnTo>
                  <a:lnTo>
                    <a:pt x="1308869" y="179190"/>
                  </a:lnTo>
                  <a:lnTo>
                    <a:pt x="1313961" y="186484"/>
                  </a:lnTo>
                  <a:lnTo>
                    <a:pt x="1318734" y="194095"/>
                  </a:lnTo>
                  <a:lnTo>
                    <a:pt x="1323508" y="202024"/>
                  </a:lnTo>
                  <a:lnTo>
                    <a:pt x="1327963" y="209636"/>
                  </a:lnTo>
                  <a:lnTo>
                    <a:pt x="1332418" y="217565"/>
                  </a:lnTo>
                  <a:lnTo>
                    <a:pt x="1336237" y="225493"/>
                  </a:lnTo>
                  <a:lnTo>
                    <a:pt x="1340056" y="233422"/>
                  </a:lnTo>
                  <a:lnTo>
                    <a:pt x="1344193" y="241668"/>
                  </a:lnTo>
                  <a:lnTo>
                    <a:pt x="1347376" y="249914"/>
                  </a:lnTo>
                  <a:lnTo>
                    <a:pt x="1350558" y="257843"/>
                  </a:lnTo>
                  <a:lnTo>
                    <a:pt x="1356923" y="274969"/>
                  </a:lnTo>
                  <a:lnTo>
                    <a:pt x="1362333" y="291778"/>
                  </a:lnTo>
                  <a:lnTo>
                    <a:pt x="1366788" y="308904"/>
                  </a:lnTo>
                  <a:lnTo>
                    <a:pt x="1370925" y="326030"/>
                  </a:lnTo>
                  <a:lnTo>
                    <a:pt x="1374107" y="343790"/>
                  </a:lnTo>
                  <a:lnTo>
                    <a:pt x="1376653" y="360916"/>
                  </a:lnTo>
                  <a:lnTo>
                    <a:pt x="1378562" y="378677"/>
                  </a:lnTo>
                  <a:lnTo>
                    <a:pt x="1380472" y="396120"/>
                  </a:lnTo>
                  <a:lnTo>
                    <a:pt x="1381108" y="413880"/>
                  </a:lnTo>
                  <a:lnTo>
                    <a:pt x="1381427" y="431641"/>
                  </a:lnTo>
                  <a:lnTo>
                    <a:pt x="1381108" y="449401"/>
                  </a:lnTo>
                  <a:lnTo>
                    <a:pt x="1380472" y="466844"/>
                  </a:lnTo>
                  <a:lnTo>
                    <a:pt x="1378881" y="484605"/>
                  </a:lnTo>
                  <a:lnTo>
                    <a:pt x="1377290" y="502048"/>
                  </a:lnTo>
                  <a:lnTo>
                    <a:pt x="1375380" y="519491"/>
                  </a:lnTo>
                  <a:lnTo>
                    <a:pt x="1372516" y="536934"/>
                  </a:lnTo>
                  <a:lnTo>
                    <a:pt x="1369652" y="554378"/>
                  </a:lnTo>
                  <a:lnTo>
                    <a:pt x="1367106" y="564843"/>
                  </a:lnTo>
                  <a:lnTo>
                    <a:pt x="1364878" y="574675"/>
                  </a:lnTo>
                  <a:lnTo>
                    <a:pt x="1334646" y="547717"/>
                  </a:lnTo>
                  <a:lnTo>
                    <a:pt x="1168210" y="399609"/>
                  </a:lnTo>
                  <a:lnTo>
                    <a:pt x="1166618" y="387557"/>
                  </a:lnTo>
                  <a:lnTo>
                    <a:pt x="1166300" y="375188"/>
                  </a:lnTo>
                  <a:lnTo>
                    <a:pt x="1166618" y="369479"/>
                  </a:lnTo>
                  <a:lnTo>
                    <a:pt x="1166937" y="363136"/>
                  </a:lnTo>
                  <a:lnTo>
                    <a:pt x="1167573" y="357110"/>
                  </a:lnTo>
                  <a:lnTo>
                    <a:pt x="1168528" y="350767"/>
                  </a:lnTo>
                  <a:lnTo>
                    <a:pt x="1171074" y="330153"/>
                  </a:lnTo>
                  <a:lnTo>
                    <a:pt x="1173620" y="308269"/>
                  </a:lnTo>
                  <a:lnTo>
                    <a:pt x="1175847" y="285435"/>
                  </a:lnTo>
                  <a:lnTo>
                    <a:pt x="1177438" y="262283"/>
                  </a:lnTo>
                  <a:lnTo>
                    <a:pt x="1178393" y="238814"/>
                  </a:lnTo>
                  <a:lnTo>
                    <a:pt x="1178711" y="227079"/>
                  </a:lnTo>
                  <a:lnTo>
                    <a:pt x="1178711" y="215027"/>
                  </a:lnTo>
                  <a:lnTo>
                    <a:pt x="1178393" y="203293"/>
                  </a:lnTo>
                  <a:lnTo>
                    <a:pt x="1178075" y="191241"/>
                  </a:lnTo>
                  <a:lnTo>
                    <a:pt x="1177438" y="179507"/>
                  </a:lnTo>
                  <a:lnTo>
                    <a:pt x="1176484" y="167772"/>
                  </a:lnTo>
                  <a:lnTo>
                    <a:pt x="1175211" y="155720"/>
                  </a:lnTo>
                  <a:lnTo>
                    <a:pt x="1173938" y="144303"/>
                  </a:lnTo>
                  <a:lnTo>
                    <a:pt x="1172028" y="132568"/>
                  </a:lnTo>
                  <a:lnTo>
                    <a:pt x="1169801" y="121151"/>
                  </a:lnTo>
                  <a:lnTo>
                    <a:pt x="1167573" y="109734"/>
                  </a:lnTo>
                  <a:lnTo>
                    <a:pt x="1164391" y="98633"/>
                  </a:lnTo>
                  <a:lnTo>
                    <a:pt x="1161208" y="87533"/>
                  </a:lnTo>
                  <a:lnTo>
                    <a:pt x="1157708" y="76750"/>
                  </a:lnTo>
                  <a:lnTo>
                    <a:pt x="1153571" y="66284"/>
                  </a:lnTo>
                  <a:lnTo>
                    <a:pt x="1149115" y="55818"/>
                  </a:lnTo>
                  <a:lnTo>
                    <a:pt x="1144342" y="45670"/>
                  </a:lnTo>
                  <a:lnTo>
                    <a:pt x="1138932" y="35838"/>
                  </a:lnTo>
                  <a:lnTo>
                    <a:pt x="1133204" y="26641"/>
                  </a:lnTo>
                  <a:lnTo>
                    <a:pt x="1126839" y="17443"/>
                  </a:lnTo>
                  <a:lnTo>
                    <a:pt x="1119838" y="8563"/>
                  </a:lnTo>
                  <a:lnTo>
                    <a:pt x="1112837" y="0"/>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sz="1400">
                <a:solidFill>
                  <a:srgbClr val="FFFFFF"/>
                </a:solidFill>
                <a:latin typeface="华文中宋" panose="02010600040101010101" pitchFamily="2" charset="-122"/>
                <a:ea typeface="华文中宋" panose="02010600040101010101" pitchFamily="2" charset="-122"/>
              </a:endParaRPr>
            </a:p>
          </p:txBody>
        </p:sp>
      </p:grpSp>
      <p:grpSp>
        <p:nvGrpSpPr>
          <p:cNvPr id="62" name="组合 61"/>
          <p:cNvGrpSpPr/>
          <p:nvPr/>
        </p:nvGrpSpPr>
        <p:grpSpPr>
          <a:xfrm>
            <a:off x="4261927" y="2497671"/>
            <a:ext cx="611524" cy="611524"/>
            <a:chOff x="4485555" y="2497671"/>
            <a:chExt cx="611524" cy="611524"/>
          </a:xfrm>
          <a:gradFill>
            <a:gsLst>
              <a:gs pos="0">
                <a:srgbClr val="002060"/>
              </a:gs>
              <a:gs pos="100000">
                <a:srgbClr val="00B0F0"/>
              </a:gs>
            </a:gsLst>
            <a:lin ang="5400000" scaled="1"/>
          </a:gradFill>
        </p:grpSpPr>
        <p:sp>
          <p:nvSpPr>
            <p:cNvPr id="63" name="任意多边形 62"/>
            <p:cNvSpPr/>
            <p:nvPr/>
          </p:nvSpPr>
          <p:spPr>
            <a:xfrm>
              <a:off x="4485555" y="2497671"/>
              <a:ext cx="611524" cy="611524"/>
            </a:xfrm>
            <a:custGeom>
              <a:avLst/>
              <a:gdLst>
                <a:gd name="connsiteX0" fmla="*/ 413083 w 772417"/>
                <a:gd name="connsiteY0" fmla="*/ 962 h 772417"/>
                <a:gd name="connsiteX1" fmla="*/ 720620 w 772417"/>
                <a:gd name="connsiteY1" fmla="*/ 193137 h 772417"/>
                <a:gd name="connsiteX2" fmla="*/ 579281 w 772417"/>
                <a:gd name="connsiteY2" fmla="*/ 720619 h 772417"/>
                <a:gd name="connsiteX3" fmla="*/ 51799 w 772417"/>
                <a:gd name="connsiteY3" fmla="*/ 579281 h 772417"/>
                <a:gd name="connsiteX4" fmla="*/ 193137 w 772417"/>
                <a:gd name="connsiteY4" fmla="*/ 51798 h 772417"/>
                <a:gd name="connsiteX5" fmla="*/ 413083 w 772417"/>
                <a:gd name="connsiteY5" fmla="*/ 962 h 77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2417" h="772417">
                  <a:moveTo>
                    <a:pt x="413083" y="962"/>
                  </a:moveTo>
                  <a:cubicBezTo>
                    <a:pt x="536733" y="9701"/>
                    <a:pt x="653976" y="77706"/>
                    <a:pt x="720620" y="193137"/>
                  </a:cubicBezTo>
                  <a:cubicBezTo>
                    <a:pt x="827250" y="377826"/>
                    <a:pt x="763971" y="613989"/>
                    <a:pt x="579281" y="720619"/>
                  </a:cubicBezTo>
                  <a:cubicBezTo>
                    <a:pt x="394592" y="827250"/>
                    <a:pt x="158429" y="763970"/>
                    <a:pt x="51799" y="579281"/>
                  </a:cubicBezTo>
                  <a:cubicBezTo>
                    <a:pt x="-54832" y="394591"/>
                    <a:pt x="8448" y="158429"/>
                    <a:pt x="193137" y="51798"/>
                  </a:cubicBezTo>
                  <a:cubicBezTo>
                    <a:pt x="262396" y="11812"/>
                    <a:pt x="338893" y="-4281"/>
                    <a:pt x="413083" y="962"/>
                  </a:cubicBezTo>
                  <a:close/>
                </a:path>
              </a:pathLst>
            </a:cu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143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ffectLst>
                  <a:outerShdw blurRad="38100" dist="38100" dir="2700000" algn="tl">
                    <a:srgbClr val="000000">
                      <a:alpha val="43137"/>
                    </a:srgbClr>
                  </a:outerShdw>
                </a:effectLst>
                <a:latin typeface="DIN-BoldItalic" pitchFamily="50" charset="0"/>
              </a:endParaRPr>
            </a:p>
          </p:txBody>
        </p:sp>
        <p:sp>
          <p:nvSpPr>
            <p:cNvPr id="64" name="KSO_Shape"/>
            <p:cNvSpPr/>
            <p:nvPr/>
          </p:nvSpPr>
          <p:spPr>
            <a:xfrm>
              <a:off x="4657585" y="2668446"/>
              <a:ext cx="266207" cy="269974"/>
            </a:xfrm>
            <a:custGeom>
              <a:avLst/>
              <a:gdLst>
                <a:gd name="connsiteX0" fmla="*/ 150612 w 405200"/>
                <a:gd name="connsiteY0" fmla="*/ 52389 h 413075"/>
                <a:gd name="connsiteX1" fmla="*/ 52389 w 405200"/>
                <a:gd name="connsiteY1" fmla="*/ 150612 h 413075"/>
                <a:gd name="connsiteX2" fmla="*/ 150612 w 405200"/>
                <a:gd name="connsiteY2" fmla="*/ 248836 h 413075"/>
                <a:gd name="connsiteX3" fmla="*/ 248836 w 405200"/>
                <a:gd name="connsiteY3" fmla="*/ 150612 h 413075"/>
                <a:gd name="connsiteX4" fmla="*/ 150612 w 405200"/>
                <a:gd name="connsiteY4" fmla="*/ 52389 h 413075"/>
                <a:gd name="connsiteX5" fmla="*/ 150612 w 405200"/>
                <a:gd name="connsiteY5" fmla="*/ 0 h 413075"/>
                <a:gd name="connsiteX6" fmla="*/ 301225 w 405200"/>
                <a:gd name="connsiteY6" fmla="*/ 150612 h 413075"/>
                <a:gd name="connsiteX7" fmla="*/ 276789 w 405200"/>
                <a:gd name="connsiteY7" fmla="*/ 232452 h 413075"/>
                <a:gd name="connsiteX8" fmla="*/ 279486 w 405200"/>
                <a:gd name="connsiteY8" fmla="*/ 234307 h 413075"/>
                <a:gd name="connsiteX9" fmla="*/ 395404 w 405200"/>
                <a:gd name="connsiteY9" fmla="*/ 354065 h 413075"/>
                <a:gd name="connsiteX10" fmla="*/ 394603 w 405200"/>
                <a:gd name="connsiteY10" fmla="*/ 403280 h 413075"/>
                <a:gd name="connsiteX11" fmla="*/ 345389 w 405200"/>
                <a:gd name="connsiteY11" fmla="*/ 402478 h 413075"/>
                <a:gd name="connsiteX12" fmla="*/ 229470 w 405200"/>
                <a:gd name="connsiteY12" fmla="*/ 282720 h 413075"/>
                <a:gd name="connsiteX13" fmla="*/ 227420 w 405200"/>
                <a:gd name="connsiteY13" fmla="*/ 279520 h 413075"/>
                <a:gd name="connsiteX14" fmla="*/ 150612 w 405200"/>
                <a:gd name="connsiteY14" fmla="*/ 301225 h 413075"/>
                <a:gd name="connsiteX15" fmla="*/ 0 w 405200"/>
                <a:gd name="connsiteY15" fmla="*/ 150612 h 413075"/>
                <a:gd name="connsiteX16" fmla="*/ 150612 w 405200"/>
                <a:gd name="connsiteY16" fmla="*/ 0 h 41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5200" h="413075">
                  <a:moveTo>
                    <a:pt x="150612" y="52389"/>
                  </a:moveTo>
                  <a:cubicBezTo>
                    <a:pt x="96365" y="52389"/>
                    <a:pt x="52389" y="96365"/>
                    <a:pt x="52389" y="150612"/>
                  </a:cubicBezTo>
                  <a:cubicBezTo>
                    <a:pt x="52389" y="204860"/>
                    <a:pt x="96365" y="248836"/>
                    <a:pt x="150612" y="248836"/>
                  </a:cubicBezTo>
                  <a:cubicBezTo>
                    <a:pt x="204860" y="248836"/>
                    <a:pt x="248836" y="204860"/>
                    <a:pt x="248836" y="150612"/>
                  </a:cubicBezTo>
                  <a:cubicBezTo>
                    <a:pt x="248836" y="96365"/>
                    <a:pt x="204860" y="52389"/>
                    <a:pt x="150612" y="52389"/>
                  </a:cubicBezTo>
                  <a:close/>
                  <a:moveTo>
                    <a:pt x="150612" y="0"/>
                  </a:moveTo>
                  <a:cubicBezTo>
                    <a:pt x="233793" y="0"/>
                    <a:pt x="301225" y="67431"/>
                    <a:pt x="301225" y="150612"/>
                  </a:cubicBezTo>
                  <a:cubicBezTo>
                    <a:pt x="301225" y="180842"/>
                    <a:pt x="292319" y="208992"/>
                    <a:pt x="276789" y="232452"/>
                  </a:cubicBezTo>
                  <a:cubicBezTo>
                    <a:pt x="277931" y="232774"/>
                    <a:pt x="278722" y="233519"/>
                    <a:pt x="279486" y="234307"/>
                  </a:cubicBezTo>
                  <a:lnTo>
                    <a:pt x="395404" y="354065"/>
                  </a:lnTo>
                  <a:cubicBezTo>
                    <a:pt x="408773" y="367877"/>
                    <a:pt x="408414" y="389911"/>
                    <a:pt x="394603" y="403280"/>
                  </a:cubicBezTo>
                  <a:cubicBezTo>
                    <a:pt x="380791" y="416648"/>
                    <a:pt x="358757" y="416289"/>
                    <a:pt x="345389" y="402478"/>
                  </a:cubicBezTo>
                  <a:lnTo>
                    <a:pt x="229470" y="282720"/>
                  </a:lnTo>
                  <a:lnTo>
                    <a:pt x="227420" y="279520"/>
                  </a:lnTo>
                  <a:cubicBezTo>
                    <a:pt x="205163" y="293486"/>
                    <a:pt x="178791" y="301225"/>
                    <a:pt x="150612" y="301225"/>
                  </a:cubicBezTo>
                  <a:cubicBezTo>
                    <a:pt x="67431" y="301225"/>
                    <a:pt x="0" y="233793"/>
                    <a:pt x="0" y="150612"/>
                  </a:cubicBezTo>
                  <a:cubicBezTo>
                    <a:pt x="0" y="67431"/>
                    <a:pt x="67431" y="0"/>
                    <a:pt x="1506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contourClr>
                  <a:srgbClr val="FFFFFF"/>
                </a:contourClr>
              </a:sp3d>
            </a:bodyPr>
            <a:lstStyle/>
            <a:p>
              <a:pPr algn="ctr">
                <a:defRPr/>
              </a:pPr>
              <a:endParaRPr lang="zh-CN" altLang="en-US" sz="1400">
                <a:solidFill>
                  <a:srgbClr val="FFFFFF"/>
                </a:solidFill>
                <a:latin typeface="华文中宋" panose="02010600040101010101" pitchFamily="2" charset="-122"/>
                <a:ea typeface="华文中宋" panose="02010600040101010101" pitchFamily="2" charset="-122"/>
              </a:endParaRPr>
            </a:p>
          </p:txBody>
        </p:sp>
      </p:grpSp>
      <p:sp>
        <p:nvSpPr>
          <p:cNvPr id="65" name="矩形 64"/>
          <p:cNvSpPr/>
          <p:nvPr/>
        </p:nvSpPr>
        <p:spPr>
          <a:xfrm>
            <a:off x="2137147" y="2284517"/>
            <a:ext cx="1996840" cy="1231106"/>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请在此输入详细文字信息和简介在此输入详细文字在此输入详细文字在此输入详细文字</a:t>
            </a:r>
            <a:endPar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endParaRPr>
          </a:p>
        </p:txBody>
      </p:sp>
      <p:sp>
        <p:nvSpPr>
          <p:cNvPr id="66" name="矩形 65"/>
          <p:cNvSpPr/>
          <p:nvPr/>
        </p:nvSpPr>
        <p:spPr>
          <a:xfrm>
            <a:off x="1849115" y="3861048"/>
            <a:ext cx="1996840" cy="1231106"/>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请在此输入详细文字信息和简介在此输入详细文字在此输入详细文字在此输入详细文字</a:t>
            </a:r>
            <a:endPar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endParaRPr>
          </a:p>
        </p:txBody>
      </p:sp>
      <p:sp>
        <p:nvSpPr>
          <p:cNvPr id="67" name="矩形 66"/>
          <p:cNvSpPr/>
          <p:nvPr/>
        </p:nvSpPr>
        <p:spPr>
          <a:xfrm>
            <a:off x="8113811" y="2276872"/>
            <a:ext cx="1996840" cy="1231106"/>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请在此输入详细文字信息和简介在此输入详细文字在此输入详细文字在此输入详细文字</a:t>
            </a:r>
            <a:endPar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endParaRPr>
          </a:p>
        </p:txBody>
      </p:sp>
      <p:sp>
        <p:nvSpPr>
          <p:cNvPr id="68" name="矩形 67"/>
          <p:cNvSpPr/>
          <p:nvPr/>
        </p:nvSpPr>
        <p:spPr>
          <a:xfrm>
            <a:off x="8294022" y="3853403"/>
            <a:ext cx="1996840" cy="1231106"/>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请在此输入详细文字信息和简介在此输入详细文字在此输入详细文字在此输入详细文字</a:t>
            </a:r>
            <a:endPar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endParaRPr>
          </a:p>
        </p:txBody>
      </p:sp>
      <p:sp>
        <p:nvSpPr>
          <p:cNvPr id="69" name="矩形 68"/>
          <p:cNvSpPr/>
          <p:nvPr/>
        </p:nvSpPr>
        <p:spPr>
          <a:xfrm>
            <a:off x="5089475" y="404664"/>
            <a:ext cx="1996840" cy="1231106"/>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请在此输入详细文字信息和简介在此输入详细文字在此输入详细文字在此输入详细文字</a:t>
            </a:r>
            <a:endPar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endParaRPr>
          </a:p>
        </p:txBody>
      </p:sp>
    </p:spTree>
    <p:extLst>
      <p:ext uri="{BB962C8B-B14F-4D97-AF65-F5344CB8AC3E}">
        <p14:creationId xmlns:p14="http://schemas.microsoft.com/office/powerpoint/2010/main" val="1991568517"/>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350"/>
                                        <p:tgtEl>
                                          <p:spTgt spid="42"/>
                                        </p:tgtEl>
                                      </p:cBhvr>
                                    </p:animEffect>
                                    <p:anim calcmode="lin" valueType="num">
                                      <p:cBhvr>
                                        <p:cTn id="8" dur="350" fill="hold"/>
                                        <p:tgtEl>
                                          <p:spTgt spid="42"/>
                                        </p:tgtEl>
                                        <p:attrNameLst>
                                          <p:attrName>ppt_x</p:attrName>
                                        </p:attrNameLst>
                                      </p:cBhvr>
                                      <p:tavLst>
                                        <p:tav tm="0">
                                          <p:val>
                                            <p:strVal val="#ppt_x"/>
                                          </p:val>
                                        </p:tav>
                                        <p:tav tm="100000">
                                          <p:val>
                                            <p:strVal val="#ppt_x"/>
                                          </p:val>
                                        </p:tav>
                                      </p:tavLst>
                                    </p:anim>
                                    <p:anim calcmode="lin" valueType="num">
                                      <p:cBhvr>
                                        <p:cTn id="9" dur="350" fill="hold"/>
                                        <p:tgtEl>
                                          <p:spTgt spid="42"/>
                                        </p:tgtEl>
                                        <p:attrNameLst>
                                          <p:attrName>ppt_y</p:attrName>
                                        </p:attrNameLst>
                                      </p:cBhvr>
                                      <p:tavLst>
                                        <p:tav tm="0">
                                          <p:val>
                                            <p:strVal val="#ppt_y+.1"/>
                                          </p:val>
                                        </p:tav>
                                        <p:tav tm="100000">
                                          <p:val>
                                            <p:strVal val="#ppt_y"/>
                                          </p:val>
                                        </p:tav>
                                      </p:tavLst>
                                    </p:anim>
                                  </p:childTnLst>
                                </p:cTn>
                              </p:par>
                            </p:childTnLst>
                          </p:cTn>
                        </p:par>
                        <p:par>
                          <p:cTn id="10" fill="hold">
                            <p:stCondLst>
                              <p:cond delay="350"/>
                            </p:stCondLst>
                            <p:childTnLst>
                              <p:par>
                                <p:cTn id="11" presetID="2" presetClass="entr" presetSubtype="1" fill="hold" grpId="0" nodeType="afterEffect">
                                  <p:stCondLst>
                                    <p:cond delay="0"/>
                                  </p:stCondLst>
                                  <p:childTnLst>
                                    <p:set>
                                      <p:cBhvr>
                                        <p:cTn id="12" dur="1" fill="hold">
                                          <p:stCondLst>
                                            <p:cond delay="0"/>
                                          </p:stCondLst>
                                        </p:cTn>
                                        <p:tgtEl>
                                          <p:spTgt spid="49"/>
                                        </p:tgtEl>
                                        <p:attrNameLst>
                                          <p:attrName>style.visibility</p:attrName>
                                        </p:attrNameLst>
                                      </p:cBhvr>
                                      <p:to>
                                        <p:strVal val="visible"/>
                                      </p:to>
                                    </p:set>
                                    <p:anim calcmode="lin" valueType="num">
                                      <p:cBhvr additive="base">
                                        <p:cTn id="13" dur="350" fill="hold"/>
                                        <p:tgtEl>
                                          <p:spTgt spid="49"/>
                                        </p:tgtEl>
                                        <p:attrNameLst>
                                          <p:attrName>ppt_x</p:attrName>
                                        </p:attrNameLst>
                                      </p:cBhvr>
                                      <p:tavLst>
                                        <p:tav tm="0">
                                          <p:val>
                                            <p:strVal val="#ppt_x"/>
                                          </p:val>
                                        </p:tav>
                                        <p:tav tm="100000">
                                          <p:val>
                                            <p:strVal val="#ppt_x"/>
                                          </p:val>
                                        </p:tav>
                                      </p:tavLst>
                                    </p:anim>
                                    <p:anim calcmode="lin" valueType="num">
                                      <p:cBhvr additive="base">
                                        <p:cTn id="14" dur="350" fill="hold"/>
                                        <p:tgtEl>
                                          <p:spTgt spid="49"/>
                                        </p:tgtEl>
                                        <p:attrNameLst>
                                          <p:attrName>ppt_y</p:attrName>
                                        </p:attrNameLst>
                                      </p:cBhvr>
                                      <p:tavLst>
                                        <p:tav tm="0">
                                          <p:val>
                                            <p:strVal val="0-#ppt_h/2"/>
                                          </p:val>
                                        </p:tav>
                                        <p:tav tm="100000">
                                          <p:val>
                                            <p:strVal val="#ppt_y"/>
                                          </p:val>
                                        </p:tav>
                                      </p:tavLst>
                                    </p:anim>
                                  </p:childTnLst>
                                </p:cTn>
                              </p:par>
                            </p:childTnLst>
                          </p:cTn>
                        </p:par>
                        <p:par>
                          <p:cTn id="15" fill="hold">
                            <p:stCondLst>
                              <p:cond delay="700"/>
                            </p:stCondLst>
                            <p:childTnLst>
                              <p:par>
                                <p:cTn id="16" presetID="26" presetClass="entr" presetSubtype="0" fill="hold" nodeType="afterEffect">
                                  <p:stCondLst>
                                    <p:cond delay="0"/>
                                  </p:stCondLst>
                                  <p:childTnLst>
                                    <p:set>
                                      <p:cBhvr>
                                        <p:cTn id="17" dur="1" fill="hold">
                                          <p:stCondLst>
                                            <p:cond delay="0"/>
                                          </p:stCondLst>
                                        </p:cTn>
                                        <p:tgtEl>
                                          <p:spTgt spid="50"/>
                                        </p:tgtEl>
                                        <p:attrNameLst>
                                          <p:attrName>style.visibility</p:attrName>
                                        </p:attrNameLst>
                                      </p:cBhvr>
                                      <p:to>
                                        <p:strVal val="visible"/>
                                      </p:to>
                                    </p:set>
                                    <p:animEffect transition="in" filter="wipe(down)">
                                      <p:cBhvr>
                                        <p:cTn id="18" dur="101">
                                          <p:stCondLst>
                                            <p:cond delay="0"/>
                                          </p:stCondLst>
                                        </p:cTn>
                                        <p:tgtEl>
                                          <p:spTgt spid="50"/>
                                        </p:tgtEl>
                                      </p:cBhvr>
                                    </p:animEffect>
                                    <p:anim calcmode="lin" valueType="num">
                                      <p:cBhvr>
                                        <p:cTn id="19" dur="319" tmFilter="0,0; 0.14,0.36; 0.43,0.73; 0.71,0.91; 1.0,1.0">
                                          <p:stCondLst>
                                            <p:cond delay="0"/>
                                          </p:stCondLst>
                                        </p:cTn>
                                        <p:tgtEl>
                                          <p:spTgt spid="50"/>
                                        </p:tgtEl>
                                        <p:attrNameLst>
                                          <p:attrName>ppt_x</p:attrName>
                                        </p:attrNameLst>
                                      </p:cBhvr>
                                      <p:tavLst>
                                        <p:tav tm="0">
                                          <p:val>
                                            <p:strVal val="#ppt_x-0.25"/>
                                          </p:val>
                                        </p:tav>
                                        <p:tav tm="100000">
                                          <p:val>
                                            <p:strVal val="#ppt_x"/>
                                          </p:val>
                                        </p:tav>
                                      </p:tavLst>
                                    </p:anim>
                                    <p:anim calcmode="lin" valueType="num">
                                      <p:cBhvr>
                                        <p:cTn id="20" dur="116" tmFilter="0.0,0.0; 0.25,0.07; 0.50,0.2; 0.75,0.467; 1.0,1.0">
                                          <p:stCondLst>
                                            <p:cond delay="0"/>
                                          </p:stCondLst>
                                        </p:cTn>
                                        <p:tgtEl>
                                          <p:spTgt spid="50"/>
                                        </p:tgtEl>
                                        <p:attrNameLst>
                                          <p:attrName>ppt_y</p:attrName>
                                        </p:attrNameLst>
                                      </p:cBhvr>
                                      <p:tavLst>
                                        <p:tav tm="0" fmla="#ppt_y-sin(pi*$)/3">
                                          <p:val>
                                            <p:fltVal val="0.5"/>
                                          </p:val>
                                        </p:tav>
                                        <p:tav tm="100000">
                                          <p:val>
                                            <p:fltVal val="1"/>
                                          </p:val>
                                        </p:tav>
                                      </p:tavLst>
                                    </p:anim>
                                    <p:anim calcmode="lin" valueType="num">
                                      <p:cBhvr>
                                        <p:cTn id="21" dur="116" tmFilter="0, 0; 0.125,0.2665; 0.25,0.4; 0.375,0.465; 0.5,0.5;  0.625,0.535; 0.75,0.6; 0.875,0.7335; 1,1">
                                          <p:stCondLst>
                                            <p:cond delay="116"/>
                                          </p:stCondLst>
                                        </p:cTn>
                                        <p:tgtEl>
                                          <p:spTgt spid="50"/>
                                        </p:tgtEl>
                                        <p:attrNameLst>
                                          <p:attrName>ppt_y</p:attrName>
                                        </p:attrNameLst>
                                      </p:cBhvr>
                                      <p:tavLst>
                                        <p:tav tm="0" fmla="#ppt_y-sin(pi*$)/9">
                                          <p:val>
                                            <p:fltVal val="0"/>
                                          </p:val>
                                        </p:tav>
                                        <p:tav tm="100000">
                                          <p:val>
                                            <p:fltVal val="1"/>
                                          </p:val>
                                        </p:tav>
                                      </p:tavLst>
                                    </p:anim>
                                    <p:anim calcmode="lin" valueType="num">
                                      <p:cBhvr>
                                        <p:cTn id="22" dur="58" tmFilter="0, 0; 0.125,0.2665; 0.25,0.4; 0.375,0.465; 0.5,0.5;  0.625,0.535; 0.75,0.6; 0.875,0.7335; 1,1">
                                          <p:stCondLst>
                                            <p:cond delay="232"/>
                                          </p:stCondLst>
                                        </p:cTn>
                                        <p:tgtEl>
                                          <p:spTgt spid="50"/>
                                        </p:tgtEl>
                                        <p:attrNameLst>
                                          <p:attrName>ppt_y</p:attrName>
                                        </p:attrNameLst>
                                      </p:cBhvr>
                                      <p:tavLst>
                                        <p:tav tm="0" fmla="#ppt_y-sin(pi*$)/27">
                                          <p:val>
                                            <p:fltVal val="0"/>
                                          </p:val>
                                        </p:tav>
                                        <p:tav tm="100000">
                                          <p:val>
                                            <p:fltVal val="1"/>
                                          </p:val>
                                        </p:tav>
                                      </p:tavLst>
                                    </p:anim>
                                    <p:anim calcmode="lin" valueType="num">
                                      <p:cBhvr>
                                        <p:cTn id="23" dur="29" tmFilter="0, 0; 0.125,0.2665; 0.25,0.4; 0.375,0.465; 0.5,0.5;  0.625,0.535; 0.75,0.6; 0.875,0.7335; 1,1">
                                          <p:stCondLst>
                                            <p:cond delay="290"/>
                                          </p:stCondLst>
                                        </p:cTn>
                                        <p:tgtEl>
                                          <p:spTgt spid="50"/>
                                        </p:tgtEl>
                                        <p:attrNameLst>
                                          <p:attrName>ppt_y</p:attrName>
                                        </p:attrNameLst>
                                      </p:cBhvr>
                                      <p:tavLst>
                                        <p:tav tm="0" fmla="#ppt_y-sin(pi*$)/81">
                                          <p:val>
                                            <p:fltVal val="0"/>
                                          </p:val>
                                        </p:tav>
                                        <p:tav tm="100000">
                                          <p:val>
                                            <p:fltVal val="1"/>
                                          </p:val>
                                        </p:tav>
                                      </p:tavLst>
                                    </p:anim>
                                    <p:animScale>
                                      <p:cBhvr>
                                        <p:cTn id="24" dur="5">
                                          <p:stCondLst>
                                            <p:cond delay="114"/>
                                          </p:stCondLst>
                                        </p:cTn>
                                        <p:tgtEl>
                                          <p:spTgt spid="50"/>
                                        </p:tgtEl>
                                      </p:cBhvr>
                                      <p:to x="100000" y="60000"/>
                                    </p:animScale>
                                    <p:animScale>
                                      <p:cBhvr>
                                        <p:cTn id="25" dur="29" decel="50000">
                                          <p:stCondLst>
                                            <p:cond delay="118"/>
                                          </p:stCondLst>
                                        </p:cTn>
                                        <p:tgtEl>
                                          <p:spTgt spid="50"/>
                                        </p:tgtEl>
                                      </p:cBhvr>
                                      <p:to x="100000" y="100000"/>
                                    </p:animScale>
                                    <p:animScale>
                                      <p:cBhvr>
                                        <p:cTn id="26" dur="5">
                                          <p:stCondLst>
                                            <p:cond delay="230"/>
                                          </p:stCondLst>
                                        </p:cTn>
                                        <p:tgtEl>
                                          <p:spTgt spid="50"/>
                                        </p:tgtEl>
                                      </p:cBhvr>
                                      <p:to x="100000" y="80000"/>
                                    </p:animScale>
                                    <p:animScale>
                                      <p:cBhvr>
                                        <p:cTn id="27" dur="29" decel="50000">
                                          <p:stCondLst>
                                            <p:cond delay="234"/>
                                          </p:stCondLst>
                                        </p:cTn>
                                        <p:tgtEl>
                                          <p:spTgt spid="50"/>
                                        </p:tgtEl>
                                      </p:cBhvr>
                                      <p:to x="100000" y="100000"/>
                                    </p:animScale>
                                    <p:animScale>
                                      <p:cBhvr>
                                        <p:cTn id="28" dur="5">
                                          <p:stCondLst>
                                            <p:cond delay="287"/>
                                          </p:stCondLst>
                                        </p:cTn>
                                        <p:tgtEl>
                                          <p:spTgt spid="50"/>
                                        </p:tgtEl>
                                      </p:cBhvr>
                                      <p:to x="100000" y="90000"/>
                                    </p:animScale>
                                    <p:animScale>
                                      <p:cBhvr>
                                        <p:cTn id="29" dur="29" decel="50000">
                                          <p:stCondLst>
                                            <p:cond delay="292"/>
                                          </p:stCondLst>
                                        </p:cTn>
                                        <p:tgtEl>
                                          <p:spTgt spid="50"/>
                                        </p:tgtEl>
                                      </p:cBhvr>
                                      <p:to x="100000" y="100000"/>
                                    </p:animScale>
                                    <p:animScale>
                                      <p:cBhvr>
                                        <p:cTn id="30" dur="5">
                                          <p:stCondLst>
                                            <p:cond delay="316"/>
                                          </p:stCondLst>
                                        </p:cTn>
                                        <p:tgtEl>
                                          <p:spTgt spid="50"/>
                                        </p:tgtEl>
                                      </p:cBhvr>
                                      <p:to x="100000" y="95000"/>
                                    </p:animScale>
                                    <p:animScale>
                                      <p:cBhvr>
                                        <p:cTn id="31" dur="29" decel="50000">
                                          <p:stCondLst>
                                            <p:cond delay="321"/>
                                          </p:stCondLst>
                                        </p:cTn>
                                        <p:tgtEl>
                                          <p:spTgt spid="50"/>
                                        </p:tgtEl>
                                      </p:cBhvr>
                                      <p:to x="100000" y="100000"/>
                                    </p:animScale>
                                  </p:childTnLst>
                                </p:cTn>
                              </p:par>
                            </p:childTnLst>
                          </p:cTn>
                        </p:par>
                        <p:par>
                          <p:cTn id="32" fill="hold">
                            <p:stCondLst>
                              <p:cond delay="1050"/>
                            </p:stCondLst>
                            <p:childTnLst>
                              <p:par>
                                <p:cTn id="33" presetID="26" presetClass="entr" presetSubtype="0" fill="hold" nodeType="afterEffect">
                                  <p:stCondLst>
                                    <p:cond delay="0"/>
                                  </p:stCondLst>
                                  <p:childTnLst>
                                    <p:set>
                                      <p:cBhvr>
                                        <p:cTn id="34" dur="1" fill="hold">
                                          <p:stCondLst>
                                            <p:cond delay="0"/>
                                          </p:stCondLst>
                                        </p:cTn>
                                        <p:tgtEl>
                                          <p:spTgt spid="59"/>
                                        </p:tgtEl>
                                        <p:attrNameLst>
                                          <p:attrName>style.visibility</p:attrName>
                                        </p:attrNameLst>
                                      </p:cBhvr>
                                      <p:to>
                                        <p:strVal val="visible"/>
                                      </p:to>
                                    </p:set>
                                    <p:animEffect transition="in" filter="wipe(down)">
                                      <p:cBhvr>
                                        <p:cTn id="35" dur="101">
                                          <p:stCondLst>
                                            <p:cond delay="0"/>
                                          </p:stCondLst>
                                        </p:cTn>
                                        <p:tgtEl>
                                          <p:spTgt spid="59"/>
                                        </p:tgtEl>
                                      </p:cBhvr>
                                    </p:animEffect>
                                    <p:anim calcmode="lin" valueType="num">
                                      <p:cBhvr>
                                        <p:cTn id="36" dur="319" tmFilter="0,0; 0.14,0.36; 0.43,0.73; 0.71,0.91; 1.0,1.0">
                                          <p:stCondLst>
                                            <p:cond delay="0"/>
                                          </p:stCondLst>
                                        </p:cTn>
                                        <p:tgtEl>
                                          <p:spTgt spid="59"/>
                                        </p:tgtEl>
                                        <p:attrNameLst>
                                          <p:attrName>ppt_x</p:attrName>
                                        </p:attrNameLst>
                                      </p:cBhvr>
                                      <p:tavLst>
                                        <p:tav tm="0">
                                          <p:val>
                                            <p:strVal val="#ppt_x-0.25"/>
                                          </p:val>
                                        </p:tav>
                                        <p:tav tm="100000">
                                          <p:val>
                                            <p:strVal val="#ppt_x"/>
                                          </p:val>
                                        </p:tav>
                                      </p:tavLst>
                                    </p:anim>
                                    <p:anim calcmode="lin" valueType="num">
                                      <p:cBhvr>
                                        <p:cTn id="37" dur="116" tmFilter="0.0,0.0; 0.25,0.07; 0.50,0.2; 0.75,0.467; 1.0,1.0">
                                          <p:stCondLst>
                                            <p:cond delay="0"/>
                                          </p:stCondLst>
                                        </p:cTn>
                                        <p:tgtEl>
                                          <p:spTgt spid="59"/>
                                        </p:tgtEl>
                                        <p:attrNameLst>
                                          <p:attrName>ppt_y</p:attrName>
                                        </p:attrNameLst>
                                      </p:cBhvr>
                                      <p:tavLst>
                                        <p:tav tm="0" fmla="#ppt_y-sin(pi*$)/3">
                                          <p:val>
                                            <p:fltVal val="0.5"/>
                                          </p:val>
                                        </p:tav>
                                        <p:tav tm="100000">
                                          <p:val>
                                            <p:fltVal val="1"/>
                                          </p:val>
                                        </p:tav>
                                      </p:tavLst>
                                    </p:anim>
                                    <p:anim calcmode="lin" valueType="num">
                                      <p:cBhvr>
                                        <p:cTn id="38" dur="116" tmFilter="0, 0; 0.125,0.2665; 0.25,0.4; 0.375,0.465; 0.5,0.5;  0.625,0.535; 0.75,0.6; 0.875,0.7335; 1,1">
                                          <p:stCondLst>
                                            <p:cond delay="116"/>
                                          </p:stCondLst>
                                        </p:cTn>
                                        <p:tgtEl>
                                          <p:spTgt spid="59"/>
                                        </p:tgtEl>
                                        <p:attrNameLst>
                                          <p:attrName>ppt_y</p:attrName>
                                        </p:attrNameLst>
                                      </p:cBhvr>
                                      <p:tavLst>
                                        <p:tav tm="0" fmla="#ppt_y-sin(pi*$)/9">
                                          <p:val>
                                            <p:fltVal val="0"/>
                                          </p:val>
                                        </p:tav>
                                        <p:tav tm="100000">
                                          <p:val>
                                            <p:fltVal val="1"/>
                                          </p:val>
                                        </p:tav>
                                      </p:tavLst>
                                    </p:anim>
                                    <p:anim calcmode="lin" valueType="num">
                                      <p:cBhvr>
                                        <p:cTn id="39" dur="58" tmFilter="0, 0; 0.125,0.2665; 0.25,0.4; 0.375,0.465; 0.5,0.5;  0.625,0.535; 0.75,0.6; 0.875,0.7335; 1,1">
                                          <p:stCondLst>
                                            <p:cond delay="232"/>
                                          </p:stCondLst>
                                        </p:cTn>
                                        <p:tgtEl>
                                          <p:spTgt spid="59"/>
                                        </p:tgtEl>
                                        <p:attrNameLst>
                                          <p:attrName>ppt_y</p:attrName>
                                        </p:attrNameLst>
                                      </p:cBhvr>
                                      <p:tavLst>
                                        <p:tav tm="0" fmla="#ppt_y-sin(pi*$)/27">
                                          <p:val>
                                            <p:fltVal val="0"/>
                                          </p:val>
                                        </p:tav>
                                        <p:tav tm="100000">
                                          <p:val>
                                            <p:fltVal val="1"/>
                                          </p:val>
                                        </p:tav>
                                      </p:tavLst>
                                    </p:anim>
                                    <p:anim calcmode="lin" valueType="num">
                                      <p:cBhvr>
                                        <p:cTn id="40" dur="29" tmFilter="0, 0; 0.125,0.2665; 0.25,0.4; 0.375,0.465; 0.5,0.5;  0.625,0.535; 0.75,0.6; 0.875,0.7335; 1,1">
                                          <p:stCondLst>
                                            <p:cond delay="290"/>
                                          </p:stCondLst>
                                        </p:cTn>
                                        <p:tgtEl>
                                          <p:spTgt spid="59"/>
                                        </p:tgtEl>
                                        <p:attrNameLst>
                                          <p:attrName>ppt_y</p:attrName>
                                        </p:attrNameLst>
                                      </p:cBhvr>
                                      <p:tavLst>
                                        <p:tav tm="0" fmla="#ppt_y-sin(pi*$)/81">
                                          <p:val>
                                            <p:fltVal val="0"/>
                                          </p:val>
                                        </p:tav>
                                        <p:tav tm="100000">
                                          <p:val>
                                            <p:fltVal val="1"/>
                                          </p:val>
                                        </p:tav>
                                      </p:tavLst>
                                    </p:anim>
                                    <p:animScale>
                                      <p:cBhvr>
                                        <p:cTn id="41" dur="5">
                                          <p:stCondLst>
                                            <p:cond delay="114"/>
                                          </p:stCondLst>
                                        </p:cTn>
                                        <p:tgtEl>
                                          <p:spTgt spid="59"/>
                                        </p:tgtEl>
                                      </p:cBhvr>
                                      <p:to x="100000" y="60000"/>
                                    </p:animScale>
                                    <p:animScale>
                                      <p:cBhvr>
                                        <p:cTn id="42" dur="29" decel="50000">
                                          <p:stCondLst>
                                            <p:cond delay="118"/>
                                          </p:stCondLst>
                                        </p:cTn>
                                        <p:tgtEl>
                                          <p:spTgt spid="59"/>
                                        </p:tgtEl>
                                      </p:cBhvr>
                                      <p:to x="100000" y="100000"/>
                                    </p:animScale>
                                    <p:animScale>
                                      <p:cBhvr>
                                        <p:cTn id="43" dur="5">
                                          <p:stCondLst>
                                            <p:cond delay="230"/>
                                          </p:stCondLst>
                                        </p:cTn>
                                        <p:tgtEl>
                                          <p:spTgt spid="59"/>
                                        </p:tgtEl>
                                      </p:cBhvr>
                                      <p:to x="100000" y="80000"/>
                                    </p:animScale>
                                    <p:animScale>
                                      <p:cBhvr>
                                        <p:cTn id="44" dur="29" decel="50000">
                                          <p:stCondLst>
                                            <p:cond delay="234"/>
                                          </p:stCondLst>
                                        </p:cTn>
                                        <p:tgtEl>
                                          <p:spTgt spid="59"/>
                                        </p:tgtEl>
                                      </p:cBhvr>
                                      <p:to x="100000" y="100000"/>
                                    </p:animScale>
                                    <p:animScale>
                                      <p:cBhvr>
                                        <p:cTn id="45" dur="5">
                                          <p:stCondLst>
                                            <p:cond delay="287"/>
                                          </p:stCondLst>
                                        </p:cTn>
                                        <p:tgtEl>
                                          <p:spTgt spid="59"/>
                                        </p:tgtEl>
                                      </p:cBhvr>
                                      <p:to x="100000" y="90000"/>
                                    </p:animScale>
                                    <p:animScale>
                                      <p:cBhvr>
                                        <p:cTn id="46" dur="29" decel="50000">
                                          <p:stCondLst>
                                            <p:cond delay="292"/>
                                          </p:stCondLst>
                                        </p:cTn>
                                        <p:tgtEl>
                                          <p:spTgt spid="59"/>
                                        </p:tgtEl>
                                      </p:cBhvr>
                                      <p:to x="100000" y="100000"/>
                                    </p:animScale>
                                    <p:animScale>
                                      <p:cBhvr>
                                        <p:cTn id="47" dur="5">
                                          <p:stCondLst>
                                            <p:cond delay="316"/>
                                          </p:stCondLst>
                                        </p:cTn>
                                        <p:tgtEl>
                                          <p:spTgt spid="59"/>
                                        </p:tgtEl>
                                      </p:cBhvr>
                                      <p:to x="100000" y="95000"/>
                                    </p:animScale>
                                    <p:animScale>
                                      <p:cBhvr>
                                        <p:cTn id="48" dur="29" decel="50000">
                                          <p:stCondLst>
                                            <p:cond delay="321"/>
                                          </p:stCondLst>
                                        </p:cTn>
                                        <p:tgtEl>
                                          <p:spTgt spid="59"/>
                                        </p:tgtEl>
                                      </p:cBhvr>
                                      <p:to x="100000" y="100000"/>
                                    </p:animScale>
                                  </p:childTnLst>
                                </p:cTn>
                              </p:par>
                            </p:childTnLst>
                          </p:cTn>
                        </p:par>
                        <p:par>
                          <p:cTn id="49" fill="hold">
                            <p:stCondLst>
                              <p:cond delay="1400"/>
                            </p:stCondLst>
                            <p:childTnLst>
                              <p:par>
                                <p:cTn id="50" presetID="26" presetClass="entr" presetSubtype="0" fill="hold" nodeType="afterEffect">
                                  <p:stCondLst>
                                    <p:cond delay="0"/>
                                  </p:stCondLst>
                                  <p:childTnLst>
                                    <p:set>
                                      <p:cBhvr>
                                        <p:cTn id="51" dur="1" fill="hold">
                                          <p:stCondLst>
                                            <p:cond delay="0"/>
                                          </p:stCondLst>
                                        </p:cTn>
                                        <p:tgtEl>
                                          <p:spTgt spid="62"/>
                                        </p:tgtEl>
                                        <p:attrNameLst>
                                          <p:attrName>style.visibility</p:attrName>
                                        </p:attrNameLst>
                                      </p:cBhvr>
                                      <p:to>
                                        <p:strVal val="visible"/>
                                      </p:to>
                                    </p:set>
                                    <p:animEffect transition="in" filter="wipe(down)">
                                      <p:cBhvr>
                                        <p:cTn id="52" dur="101">
                                          <p:stCondLst>
                                            <p:cond delay="0"/>
                                          </p:stCondLst>
                                        </p:cTn>
                                        <p:tgtEl>
                                          <p:spTgt spid="62"/>
                                        </p:tgtEl>
                                      </p:cBhvr>
                                    </p:animEffect>
                                    <p:anim calcmode="lin" valueType="num">
                                      <p:cBhvr>
                                        <p:cTn id="53" dur="319" tmFilter="0,0; 0.14,0.36; 0.43,0.73; 0.71,0.91; 1.0,1.0">
                                          <p:stCondLst>
                                            <p:cond delay="0"/>
                                          </p:stCondLst>
                                        </p:cTn>
                                        <p:tgtEl>
                                          <p:spTgt spid="62"/>
                                        </p:tgtEl>
                                        <p:attrNameLst>
                                          <p:attrName>ppt_x</p:attrName>
                                        </p:attrNameLst>
                                      </p:cBhvr>
                                      <p:tavLst>
                                        <p:tav tm="0">
                                          <p:val>
                                            <p:strVal val="#ppt_x-0.25"/>
                                          </p:val>
                                        </p:tav>
                                        <p:tav tm="100000">
                                          <p:val>
                                            <p:strVal val="#ppt_x"/>
                                          </p:val>
                                        </p:tav>
                                      </p:tavLst>
                                    </p:anim>
                                    <p:anim calcmode="lin" valueType="num">
                                      <p:cBhvr>
                                        <p:cTn id="54" dur="116" tmFilter="0.0,0.0; 0.25,0.07; 0.50,0.2; 0.75,0.467; 1.0,1.0">
                                          <p:stCondLst>
                                            <p:cond delay="0"/>
                                          </p:stCondLst>
                                        </p:cTn>
                                        <p:tgtEl>
                                          <p:spTgt spid="62"/>
                                        </p:tgtEl>
                                        <p:attrNameLst>
                                          <p:attrName>ppt_y</p:attrName>
                                        </p:attrNameLst>
                                      </p:cBhvr>
                                      <p:tavLst>
                                        <p:tav tm="0" fmla="#ppt_y-sin(pi*$)/3">
                                          <p:val>
                                            <p:fltVal val="0.5"/>
                                          </p:val>
                                        </p:tav>
                                        <p:tav tm="100000">
                                          <p:val>
                                            <p:fltVal val="1"/>
                                          </p:val>
                                        </p:tav>
                                      </p:tavLst>
                                    </p:anim>
                                    <p:anim calcmode="lin" valueType="num">
                                      <p:cBhvr>
                                        <p:cTn id="55" dur="116" tmFilter="0, 0; 0.125,0.2665; 0.25,0.4; 0.375,0.465; 0.5,0.5;  0.625,0.535; 0.75,0.6; 0.875,0.7335; 1,1">
                                          <p:stCondLst>
                                            <p:cond delay="116"/>
                                          </p:stCondLst>
                                        </p:cTn>
                                        <p:tgtEl>
                                          <p:spTgt spid="62"/>
                                        </p:tgtEl>
                                        <p:attrNameLst>
                                          <p:attrName>ppt_y</p:attrName>
                                        </p:attrNameLst>
                                      </p:cBhvr>
                                      <p:tavLst>
                                        <p:tav tm="0" fmla="#ppt_y-sin(pi*$)/9">
                                          <p:val>
                                            <p:fltVal val="0"/>
                                          </p:val>
                                        </p:tav>
                                        <p:tav tm="100000">
                                          <p:val>
                                            <p:fltVal val="1"/>
                                          </p:val>
                                        </p:tav>
                                      </p:tavLst>
                                    </p:anim>
                                    <p:anim calcmode="lin" valueType="num">
                                      <p:cBhvr>
                                        <p:cTn id="56" dur="58" tmFilter="0, 0; 0.125,0.2665; 0.25,0.4; 0.375,0.465; 0.5,0.5;  0.625,0.535; 0.75,0.6; 0.875,0.7335; 1,1">
                                          <p:stCondLst>
                                            <p:cond delay="232"/>
                                          </p:stCondLst>
                                        </p:cTn>
                                        <p:tgtEl>
                                          <p:spTgt spid="62"/>
                                        </p:tgtEl>
                                        <p:attrNameLst>
                                          <p:attrName>ppt_y</p:attrName>
                                        </p:attrNameLst>
                                      </p:cBhvr>
                                      <p:tavLst>
                                        <p:tav tm="0" fmla="#ppt_y-sin(pi*$)/27">
                                          <p:val>
                                            <p:fltVal val="0"/>
                                          </p:val>
                                        </p:tav>
                                        <p:tav tm="100000">
                                          <p:val>
                                            <p:fltVal val="1"/>
                                          </p:val>
                                        </p:tav>
                                      </p:tavLst>
                                    </p:anim>
                                    <p:anim calcmode="lin" valueType="num">
                                      <p:cBhvr>
                                        <p:cTn id="57" dur="29" tmFilter="0, 0; 0.125,0.2665; 0.25,0.4; 0.375,0.465; 0.5,0.5;  0.625,0.535; 0.75,0.6; 0.875,0.7335; 1,1">
                                          <p:stCondLst>
                                            <p:cond delay="290"/>
                                          </p:stCondLst>
                                        </p:cTn>
                                        <p:tgtEl>
                                          <p:spTgt spid="62"/>
                                        </p:tgtEl>
                                        <p:attrNameLst>
                                          <p:attrName>ppt_y</p:attrName>
                                        </p:attrNameLst>
                                      </p:cBhvr>
                                      <p:tavLst>
                                        <p:tav tm="0" fmla="#ppt_y-sin(pi*$)/81">
                                          <p:val>
                                            <p:fltVal val="0"/>
                                          </p:val>
                                        </p:tav>
                                        <p:tav tm="100000">
                                          <p:val>
                                            <p:fltVal val="1"/>
                                          </p:val>
                                        </p:tav>
                                      </p:tavLst>
                                    </p:anim>
                                    <p:animScale>
                                      <p:cBhvr>
                                        <p:cTn id="58" dur="5">
                                          <p:stCondLst>
                                            <p:cond delay="114"/>
                                          </p:stCondLst>
                                        </p:cTn>
                                        <p:tgtEl>
                                          <p:spTgt spid="62"/>
                                        </p:tgtEl>
                                      </p:cBhvr>
                                      <p:to x="100000" y="60000"/>
                                    </p:animScale>
                                    <p:animScale>
                                      <p:cBhvr>
                                        <p:cTn id="59" dur="29" decel="50000">
                                          <p:stCondLst>
                                            <p:cond delay="118"/>
                                          </p:stCondLst>
                                        </p:cTn>
                                        <p:tgtEl>
                                          <p:spTgt spid="62"/>
                                        </p:tgtEl>
                                      </p:cBhvr>
                                      <p:to x="100000" y="100000"/>
                                    </p:animScale>
                                    <p:animScale>
                                      <p:cBhvr>
                                        <p:cTn id="60" dur="5">
                                          <p:stCondLst>
                                            <p:cond delay="230"/>
                                          </p:stCondLst>
                                        </p:cTn>
                                        <p:tgtEl>
                                          <p:spTgt spid="62"/>
                                        </p:tgtEl>
                                      </p:cBhvr>
                                      <p:to x="100000" y="80000"/>
                                    </p:animScale>
                                    <p:animScale>
                                      <p:cBhvr>
                                        <p:cTn id="61" dur="29" decel="50000">
                                          <p:stCondLst>
                                            <p:cond delay="234"/>
                                          </p:stCondLst>
                                        </p:cTn>
                                        <p:tgtEl>
                                          <p:spTgt spid="62"/>
                                        </p:tgtEl>
                                      </p:cBhvr>
                                      <p:to x="100000" y="100000"/>
                                    </p:animScale>
                                    <p:animScale>
                                      <p:cBhvr>
                                        <p:cTn id="62" dur="5">
                                          <p:stCondLst>
                                            <p:cond delay="287"/>
                                          </p:stCondLst>
                                        </p:cTn>
                                        <p:tgtEl>
                                          <p:spTgt spid="62"/>
                                        </p:tgtEl>
                                      </p:cBhvr>
                                      <p:to x="100000" y="90000"/>
                                    </p:animScale>
                                    <p:animScale>
                                      <p:cBhvr>
                                        <p:cTn id="63" dur="29" decel="50000">
                                          <p:stCondLst>
                                            <p:cond delay="292"/>
                                          </p:stCondLst>
                                        </p:cTn>
                                        <p:tgtEl>
                                          <p:spTgt spid="62"/>
                                        </p:tgtEl>
                                      </p:cBhvr>
                                      <p:to x="100000" y="100000"/>
                                    </p:animScale>
                                    <p:animScale>
                                      <p:cBhvr>
                                        <p:cTn id="64" dur="5">
                                          <p:stCondLst>
                                            <p:cond delay="316"/>
                                          </p:stCondLst>
                                        </p:cTn>
                                        <p:tgtEl>
                                          <p:spTgt spid="62"/>
                                        </p:tgtEl>
                                      </p:cBhvr>
                                      <p:to x="100000" y="95000"/>
                                    </p:animScale>
                                    <p:animScale>
                                      <p:cBhvr>
                                        <p:cTn id="65" dur="29" decel="50000">
                                          <p:stCondLst>
                                            <p:cond delay="321"/>
                                          </p:stCondLst>
                                        </p:cTn>
                                        <p:tgtEl>
                                          <p:spTgt spid="62"/>
                                        </p:tgtEl>
                                      </p:cBhvr>
                                      <p:to x="100000" y="100000"/>
                                    </p:animScale>
                                  </p:childTnLst>
                                </p:cTn>
                              </p:par>
                            </p:childTnLst>
                          </p:cTn>
                        </p:par>
                        <p:par>
                          <p:cTn id="66" fill="hold">
                            <p:stCondLst>
                              <p:cond delay="1750"/>
                            </p:stCondLst>
                            <p:childTnLst>
                              <p:par>
                                <p:cTn id="67" presetID="26" presetClass="entr" presetSubtype="0" fill="hold" nodeType="afterEffect">
                                  <p:stCondLst>
                                    <p:cond delay="0"/>
                                  </p:stCondLst>
                                  <p:childTnLst>
                                    <p:set>
                                      <p:cBhvr>
                                        <p:cTn id="68" dur="1" fill="hold">
                                          <p:stCondLst>
                                            <p:cond delay="0"/>
                                          </p:stCondLst>
                                        </p:cTn>
                                        <p:tgtEl>
                                          <p:spTgt spid="53"/>
                                        </p:tgtEl>
                                        <p:attrNameLst>
                                          <p:attrName>style.visibility</p:attrName>
                                        </p:attrNameLst>
                                      </p:cBhvr>
                                      <p:to>
                                        <p:strVal val="visible"/>
                                      </p:to>
                                    </p:set>
                                    <p:animEffect transition="in" filter="wipe(down)">
                                      <p:cBhvr>
                                        <p:cTn id="69" dur="101">
                                          <p:stCondLst>
                                            <p:cond delay="0"/>
                                          </p:stCondLst>
                                        </p:cTn>
                                        <p:tgtEl>
                                          <p:spTgt spid="53"/>
                                        </p:tgtEl>
                                      </p:cBhvr>
                                    </p:animEffect>
                                    <p:anim calcmode="lin" valueType="num">
                                      <p:cBhvr>
                                        <p:cTn id="70" dur="319" tmFilter="0,0; 0.14,0.36; 0.43,0.73; 0.71,0.91; 1.0,1.0">
                                          <p:stCondLst>
                                            <p:cond delay="0"/>
                                          </p:stCondLst>
                                        </p:cTn>
                                        <p:tgtEl>
                                          <p:spTgt spid="53"/>
                                        </p:tgtEl>
                                        <p:attrNameLst>
                                          <p:attrName>ppt_x</p:attrName>
                                        </p:attrNameLst>
                                      </p:cBhvr>
                                      <p:tavLst>
                                        <p:tav tm="0">
                                          <p:val>
                                            <p:strVal val="#ppt_x-0.25"/>
                                          </p:val>
                                        </p:tav>
                                        <p:tav tm="100000">
                                          <p:val>
                                            <p:strVal val="#ppt_x"/>
                                          </p:val>
                                        </p:tav>
                                      </p:tavLst>
                                    </p:anim>
                                    <p:anim calcmode="lin" valueType="num">
                                      <p:cBhvr>
                                        <p:cTn id="71" dur="116" tmFilter="0.0,0.0; 0.25,0.07; 0.50,0.2; 0.75,0.467; 1.0,1.0">
                                          <p:stCondLst>
                                            <p:cond delay="0"/>
                                          </p:stCondLst>
                                        </p:cTn>
                                        <p:tgtEl>
                                          <p:spTgt spid="53"/>
                                        </p:tgtEl>
                                        <p:attrNameLst>
                                          <p:attrName>ppt_y</p:attrName>
                                        </p:attrNameLst>
                                      </p:cBhvr>
                                      <p:tavLst>
                                        <p:tav tm="0" fmla="#ppt_y-sin(pi*$)/3">
                                          <p:val>
                                            <p:fltVal val="0.5"/>
                                          </p:val>
                                        </p:tav>
                                        <p:tav tm="100000">
                                          <p:val>
                                            <p:fltVal val="1"/>
                                          </p:val>
                                        </p:tav>
                                      </p:tavLst>
                                    </p:anim>
                                    <p:anim calcmode="lin" valueType="num">
                                      <p:cBhvr>
                                        <p:cTn id="72" dur="116" tmFilter="0, 0; 0.125,0.2665; 0.25,0.4; 0.375,0.465; 0.5,0.5;  0.625,0.535; 0.75,0.6; 0.875,0.7335; 1,1">
                                          <p:stCondLst>
                                            <p:cond delay="116"/>
                                          </p:stCondLst>
                                        </p:cTn>
                                        <p:tgtEl>
                                          <p:spTgt spid="53"/>
                                        </p:tgtEl>
                                        <p:attrNameLst>
                                          <p:attrName>ppt_y</p:attrName>
                                        </p:attrNameLst>
                                      </p:cBhvr>
                                      <p:tavLst>
                                        <p:tav tm="0" fmla="#ppt_y-sin(pi*$)/9">
                                          <p:val>
                                            <p:fltVal val="0"/>
                                          </p:val>
                                        </p:tav>
                                        <p:tav tm="100000">
                                          <p:val>
                                            <p:fltVal val="1"/>
                                          </p:val>
                                        </p:tav>
                                      </p:tavLst>
                                    </p:anim>
                                    <p:anim calcmode="lin" valueType="num">
                                      <p:cBhvr>
                                        <p:cTn id="73" dur="58" tmFilter="0, 0; 0.125,0.2665; 0.25,0.4; 0.375,0.465; 0.5,0.5;  0.625,0.535; 0.75,0.6; 0.875,0.7335; 1,1">
                                          <p:stCondLst>
                                            <p:cond delay="232"/>
                                          </p:stCondLst>
                                        </p:cTn>
                                        <p:tgtEl>
                                          <p:spTgt spid="53"/>
                                        </p:tgtEl>
                                        <p:attrNameLst>
                                          <p:attrName>ppt_y</p:attrName>
                                        </p:attrNameLst>
                                      </p:cBhvr>
                                      <p:tavLst>
                                        <p:tav tm="0" fmla="#ppt_y-sin(pi*$)/27">
                                          <p:val>
                                            <p:fltVal val="0"/>
                                          </p:val>
                                        </p:tav>
                                        <p:tav tm="100000">
                                          <p:val>
                                            <p:fltVal val="1"/>
                                          </p:val>
                                        </p:tav>
                                      </p:tavLst>
                                    </p:anim>
                                    <p:anim calcmode="lin" valueType="num">
                                      <p:cBhvr>
                                        <p:cTn id="74" dur="29" tmFilter="0, 0; 0.125,0.2665; 0.25,0.4; 0.375,0.465; 0.5,0.5;  0.625,0.535; 0.75,0.6; 0.875,0.7335; 1,1">
                                          <p:stCondLst>
                                            <p:cond delay="290"/>
                                          </p:stCondLst>
                                        </p:cTn>
                                        <p:tgtEl>
                                          <p:spTgt spid="53"/>
                                        </p:tgtEl>
                                        <p:attrNameLst>
                                          <p:attrName>ppt_y</p:attrName>
                                        </p:attrNameLst>
                                      </p:cBhvr>
                                      <p:tavLst>
                                        <p:tav tm="0" fmla="#ppt_y-sin(pi*$)/81">
                                          <p:val>
                                            <p:fltVal val="0"/>
                                          </p:val>
                                        </p:tav>
                                        <p:tav tm="100000">
                                          <p:val>
                                            <p:fltVal val="1"/>
                                          </p:val>
                                        </p:tav>
                                      </p:tavLst>
                                    </p:anim>
                                    <p:animScale>
                                      <p:cBhvr>
                                        <p:cTn id="75" dur="5">
                                          <p:stCondLst>
                                            <p:cond delay="114"/>
                                          </p:stCondLst>
                                        </p:cTn>
                                        <p:tgtEl>
                                          <p:spTgt spid="53"/>
                                        </p:tgtEl>
                                      </p:cBhvr>
                                      <p:to x="100000" y="60000"/>
                                    </p:animScale>
                                    <p:animScale>
                                      <p:cBhvr>
                                        <p:cTn id="76" dur="29" decel="50000">
                                          <p:stCondLst>
                                            <p:cond delay="118"/>
                                          </p:stCondLst>
                                        </p:cTn>
                                        <p:tgtEl>
                                          <p:spTgt spid="53"/>
                                        </p:tgtEl>
                                      </p:cBhvr>
                                      <p:to x="100000" y="100000"/>
                                    </p:animScale>
                                    <p:animScale>
                                      <p:cBhvr>
                                        <p:cTn id="77" dur="5">
                                          <p:stCondLst>
                                            <p:cond delay="230"/>
                                          </p:stCondLst>
                                        </p:cTn>
                                        <p:tgtEl>
                                          <p:spTgt spid="53"/>
                                        </p:tgtEl>
                                      </p:cBhvr>
                                      <p:to x="100000" y="80000"/>
                                    </p:animScale>
                                    <p:animScale>
                                      <p:cBhvr>
                                        <p:cTn id="78" dur="29" decel="50000">
                                          <p:stCondLst>
                                            <p:cond delay="234"/>
                                          </p:stCondLst>
                                        </p:cTn>
                                        <p:tgtEl>
                                          <p:spTgt spid="53"/>
                                        </p:tgtEl>
                                      </p:cBhvr>
                                      <p:to x="100000" y="100000"/>
                                    </p:animScale>
                                    <p:animScale>
                                      <p:cBhvr>
                                        <p:cTn id="79" dur="5">
                                          <p:stCondLst>
                                            <p:cond delay="287"/>
                                          </p:stCondLst>
                                        </p:cTn>
                                        <p:tgtEl>
                                          <p:spTgt spid="53"/>
                                        </p:tgtEl>
                                      </p:cBhvr>
                                      <p:to x="100000" y="90000"/>
                                    </p:animScale>
                                    <p:animScale>
                                      <p:cBhvr>
                                        <p:cTn id="80" dur="29" decel="50000">
                                          <p:stCondLst>
                                            <p:cond delay="292"/>
                                          </p:stCondLst>
                                        </p:cTn>
                                        <p:tgtEl>
                                          <p:spTgt spid="53"/>
                                        </p:tgtEl>
                                      </p:cBhvr>
                                      <p:to x="100000" y="100000"/>
                                    </p:animScale>
                                    <p:animScale>
                                      <p:cBhvr>
                                        <p:cTn id="81" dur="5">
                                          <p:stCondLst>
                                            <p:cond delay="316"/>
                                          </p:stCondLst>
                                        </p:cTn>
                                        <p:tgtEl>
                                          <p:spTgt spid="53"/>
                                        </p:tgtEl>
                                      </p:cBhvr>
                                      <p:to x="100000" y="95000"/>
                                    </p:animScale>
                                    <p:animScale>
                                      <p:cBhvr>
                                        <p:cTn id="82" dur="29" decel="50000">
                                          <p:stCondLst>
                                            <p:cond delay="321"/>
                                          </p:stCondLst>
                                        </p:cTn>
                                        <p:tgtEl>
                                          <p:spTgt spid="53"/>
                                        </p:tgtEl>
                                      </p:cBhvr>
                                      <p:to x="100000" y="100000"/>
                                    </p:animScale>
                                  </p:childTnLst>
                                </p:cTn>
                              </p:par>
                            </p:childTnLst>
                          </p:cTn>
                        </p:par>
                        <p:par>
                          <p:cTn id="83" fill="hold">
                            <p:stCondLst>
                              <p:cond delay="2100"/>
                            </p:stCondLst>
                            <p:childTnLst>
                              <p:par>
                                <p:cTn id="84" presetID="26" presetClass="entr" presetSubtype="0" fill="hold" nodeType="afterEffect">
                                  <p:stCondLst>
                                    <p:cond delay="0"/>
                                  </p:stCondLst>
                                  <p:childTnLst>
                                    <p:set>
                                      <p:cBhvr>
                                        <p:cTn id="85" dur="1" fill="hold">
                                          <p:stCondLst>
                                            <p:cond delay="0"/>
                                          </p:stCondLst>
                                        </p:cTn>
                                        <p:tgtEl>
                                          <p:spTgt spid="56"/>
                                        </p:tgtEl>
                                        <p:attrNameLst>
                                          <p:attrName>style.visibility</p:attrName>
                                        </p:attrNameLst>
                                      </p:cBhvr>
                                      <p:to>
                                        <p:strVal val="visible"/>
                                      </p:to>
                                    </p:set>
                                    <p:animEffect transition="in" filter="wipe(down)">
                                      <p:cBhvr>
                                        <p:cTn id="86" dur="101">
                                          <p:stCondLst>
                                            <p:cond delay="0"/>
                                          </p:stCondLst>
                                        </p:cTn>
                                        <p:tgtEl>
                                          <p:spTgt spid="56"/>
                                        </p:tgtEl>
                                      </p:cBhvr>
                                    </p:animEffect>
                                    <p:anim calcmode="lin" valueType="num">
                                      <p:cBhvr>
                                        <p:cTn id="87" dur="319" tmFilter="0,0; 0.14,0.36; 0.43,0.73; 0.71,0.91; 1.0,1.0">
                                          <p:stCondLst>
                                            <p:cond delay="0"/>
                                          </p:stCondLst>
                                        </p:cTn>
                                        <p:tgtEl>
                                          <p:spTgt spid="56"/>
                                        </p:tgtEl>
                                        <p:attrNameLst>
                                          <p:attrName>ppt_x</p:attrName>
                                        </p:attrNameLst>
                                      </p:cBhvr>
                                      <p:tavLst>
                                        <p:tav tm="0">
                                          <p:val>
                                            <p:strVal val="#ppt_x-0.25"/>
                                          </p:val>
                                        </p:tav>
                                        <p:tav tm="100000">
                                          <p:val>
                                            <p:strVal val="#ppt_x"/>
                                          </p:val>
                                        </p:tav>
                                      </p:tavLst>
                                    </p:anim>
                                    <p:anim calcmode="lin" valueType="num">
                                      <p:cBhvr>
                                        <p:cTn id="88" dur="116" tmFilter="0.0,0.0; 0.25,0.07; 0.50,0.2; 0.75,0.467; 1.0,1.0">
                                          <p:stCondLst>
                                            <p:cond delay="0"/>
                                          </p:stCondLst>
                                        </p:cTn>
                                        <p:tgtEl>
                                          <p:spTgt spid="56"/>
                                        </p:tgtEl>
                                        <p:attrNameLst>
                                          <p:attrName>ppt_y</p:attrName>
                                        </p:attrNameLst>
                                      </p:cBhvr>
                                      <p:tavLst>
                                        <p:tav tm="0" fmla="#ppt_y-sin(pi*$)/3">
                                          <p:val>
                                            <p:fltVal val="0.5"/>
                                          </p:val>
                                        </p:tav>
                                        <p:tav tm="100000">
                                          <p:val>
                                            <p:fltVal val="1"/>
                                          </p:val>
                                        </p:tav>
                                      </p:tavLst>
                                    </p:anim>
                                    <p:anim calcmode="lin" valueType="num">
                                      <p:cBhvr>
                                        <p:cTn id="89" dur="116" tmFilter="0, 0; 0.125,0.2665; 0.25,0.4; 0.375,0.465; 0.5,0.5;  0.625,0.535; 0.75,0.6; 0.875,0.7335; 1,1">
                                          <p:stCondLst>
                                            <p:cond delay="116"/>
                                          </p:stCondLst>
                                        </p:cTn>
                                        <p:tgtEl>
                                          <p:spTgt spid="56"/>
                                        </p:tgtEl>
                                        <p:attrNameLst>
                                          <p:attrName>ppt_y</p:attrName>
                                        </p:attrNameLst>
                                      </p:cBhvr>
                                      <p:tavLst>
                                        <p:tav tm="0" fmla="#ppt_y-sin(pi*$)/9">
                                          <p:val>
                                            <p:fltVal val="0"/>
                                          </p:val>
                                        </p:tav>
                                        <p:tav tm="100000">
                                          <p:val>
                                            <p:fltVal val="1"/>
                                          </p:val>
                                        </p:tav>
                                      </p:tavLst>
                                    </p:anim>
                                    <p:anim calcmode="lin" valueType="num">
                                      <p:cBhvr>
                                        <p:cTn id="90" dur="58" tmFilter="0, 0; 0.125,0.2665; 0.25,0.4; 0.375,0.465; 0.5,0.5;  0.625,0.535; 0.75,0.6; 0.875,0.7335; 1,1">
                                          <p:stCondLst>
                                            <p:cond delay="232"/>
                                          </p:stCondLst>
                                        </p:cTn>
                                        <p:tgtEl>
                                          <p:spTgt spid="56"/>
                                        </p:tgtEl>
                                        <p:attrNameLst>
                                          <p:attrName>ppt_y</p:attrName>
                                        </p:attrNameLst>
                                      </p:cBhvr>
                                      <p:tavLst>
                                        <p:tav tm="0" fmla="#ppt_y-sin(pi*$)/27">
                                          <p:val>
                                            <p:fltVal val="0"/>
                                          </p:val>
                                        </p:tav>
                                        <p:tav tm="100000">
                                          <p:val>
                                            <p:fltVal val="1"/>
                                          </p:val>
                                        </p:tav>
                                      </p:tavLst>
                                    </p:anim>
                                    <p:anim calcmode="lin" valueType="num">
                                      <p:cBhvr>
                                        <p:cTn id="91" dur="29" tmFilter="0, 0; 0.125,0.2665; 0.25,0.4; 0.375,0.465; 0.5,0.5;  0.625,0.535; 0.75,0.6; 0.875,0.7335; 1,1">
                                          <p:stCondLst>
                                            <p:cond delay="290"/>
                                          </p:stCondLst>
                                        </p:cTn>
                                        <p:tgtEl>
                                          <p:spTgt spid="56"/>
                                        </p:tgtEl>
                                        <p:attrNameLst>
                                          <p:attrName>ppt_y</p:attrName>
                                        </p:attrNameLst>
                                      </p:cBhvr>
                                      <p:tavLst>
                                        <p:tav tm="0" fmla="#ppt_y-sin(pi*$)/81">
                                          <p:val>
                                            <p:fltVal val="0"/>
                                          </p:val>
                                        </p:tav>
                                        <p:tav tm="100000">
                                          <p:val>
                                            <p:fltVal val="1"/>
                                          </p:val>
                                        </p:tav>
                                      </p:tavLst>
                                    </p:anim>
                                    <p:animScale>
                                      <p:cBhvr>
                                        <p:cTn id="92" dur="5">
                                          <p:stCondLst>
                                            <p:cond delay="114"/>
                                          </p:stCondLst>
                                        </p:cTn>
                                        <p:tgtEl>
                                          <p:spTgt spid="56"/>
                                        </p:tgtEl>
                                      </p:cBhvr>
                                      <p:to x="100000" y="60000"/>
                                    </p:animScale>
                                    <p:animScale>
                                      <p:cBhvr>
                                        <p:cTn id="93" dur="29" decel="50000">
                                          <p:stCondLst>
                                            <p:cond delay="118"/>
                                          </p:stCondLst>
                                        </p:cTn>
                                        <p:tgtEl>
                                          <p:spTgt spid="56"/>
                                        </p:tgtEl>
                                      </p:cBhvr>
                                      <p:to x="100000" y="100000"/>
                                    </p:animScale>
                                    <p:animScale>
                                      <p:cBhvr>
                                        <p:cTn id="94" dur="5">
                                          <p:stCondLst>
                                            <p:cond delay="230"/>
                                          </p:stCondLst>
                                        </p:cTn>
                                        <p:tgtEl>
                                          <p:spTgt spid="56"/>
                                        </p:tgtEl>
                                      </p:cBhvr>
                                      <p:to x="100000" y="80000"/>
                                    </p:animScale>
                                    <p:animScale>
                                      <p:cBhvr>
                                        <p:cTn id="95" dur="29" decel="50000">
                                          <p:stCondLst>
                                            <p:cond delay="234"/>
                                          </p:stCondLst>
                                        </p:cTn>
                                        <p:tgtEl>
                                          <p:spTgt spid="56"/>
                                        </p:tgtEl>
                                      </p:cBhvr>
                                      <p:to x="100000" y="100000"/>
                                    </p:animScale>
                                    <p:animScale>
                                      <p:cBhvr>
                                        <p:cTn id="96" dur="5">
                                          <p:stCondLst>
                                            <p:cond delay="287"/>
                                          </p:stCondLst>
                                        </p:cTn>
                                        <p:tgtEl>
                                          <p:spTgt spid="56"/>
                                        </p:tgtEl>
                                      </p:cBhvr>
                                      <p:to x="100000" y="90000"/>
                                    </p:animScale>
                                    <p:animScale>
                                      <p:cBhvr>
                                        <p:cTn id="97" dur="29" decel="50000">
                                          <p:stCondLst>
                                            <p:cond delay="292"/>
                                          </p:stCondLst>
                                        </p:cTn>
                                        <p:tgtEl>
                                          <p:spTgt spid="56"/>
                                        </p:tgtEl>
                                      </p:cBhvr>
                                      <p:to x="100000" y="100000"/>
                                    </p:animScale>
                                    <p:animScale>
                                      <p:cBhvr>
                                        <p:cTn id="98" dur="5">
                                          <p:stCondLst>
                                            <p:cond delay="316"/>
                                          </p:stCondLst>
                                        </p:cTn>
                                        <p:tgtEl>
                                          <p:spTgt spid="56"/>
                                        </p:tgtEl>
                                      </p:cBhvr>
                                      <p:to x="100000" y="95000"/>
                                    </p:animScale>
                                    <p:animScale>
                                      <p:cBhvr>
                                        <p:cTn id="99" dur="29" decel="50000">
                                          <p:stCondLst>
                                            <p:cond delay="321"/>
                                          </p:stCondLst>
                                        </p:cTn>
                                        <p:tgtEl>
                                          <p:spTgt spid="56"/>
                                        </p:tgtEl>
                                      </p:cBhvr>
                                      <p:to x="100000" y="100000"/>
                                    </p:animScale>
                                  </p:childTnLst>
                                </p:cTn>
                              </p:par>
                            </p:childTnLst>
                          </p:cTn>
                        </p:par>
                        <p:par>
                          <p:cTn id="100" fill="hold">
                            <p:stCondLst>
                              <p:cond delay="2450"/>
                            </p:stCondLst>
                            <p:childTnLst>
                              <p:par>
                                <p:cTn id="101" presetID="2" presetClass="entr" presetSubtype="8" fill="hold" grpId="0" nodeType="afterEffect">
                                  <p:stCondLst>
                                    <p:cond delay="0"/>
                                  </p:stCondLst>
                                  <p:childTnLst>
                                    <p:set>
                                      <p:cBhvr>
                                        <p:cTn id="102" dur="1" fill="hold">
                                          <p:stCondLst>
                                            <p:cond delay="0"/>
                                          </p:stCondLst>
                                        </p:cTn>
                                        <p:tgtEl>
                                          <p:spTgt spid="65"/>
                                        </p:tgtEl>
                                        <p:attrNameLst>
                                          <p:attrName>style.visibility</p:attrName>
                                        </p:attrNameLst>
                                      </p:cBhvr>
                                      <p:to>
                                        <p:strVal val="visible"/>
                                      </p:to>
                                    </p:set>
                                    <p:anim calcmode="lin" valueType="num">
                                      <p:cBhvr additive="base">
                                        <p:cTn id="103" dur="350" fill="hold"/>
                                        <p:tgtEl>
                                          <p:spTgt spid="65"/>
                                        </p:tgtEl>
                                        <p:attrNameLst>
                                          <p:attrName>ppt_x</p:attrName>
                                        </p:attrNameLst>
                                      </p:cBhvr>
                                      <p:tavLst>
                                        <p:tav tm="0">
                                          <p:val>
                                            <p:strVal val="0-#ppt_w/2"/>
                                          </p:val>
                                        </p:tav>
                                        <p:tav tm="100000">
                                          <p:val>
                                            <p:strVal val="#ppt_x"/>
                                          </p:val>
                                        </p:tav>
                                      </p:tavLst>
                                    </p:anim>
                                    <p:anim calcmode="lin" valueType="num">
                                      <p:cBhvr additive="base">
                                        <p:cTn id="104" dur="350" fill="hold"/>
                                        <p:tgtEl>
                                          <p:spTgt spid="65"/>
                                        </p:tgtEl>
                                        <p:attrNameLst>
                                          <p:attrName>ppt_y</p:attrName>
                                        </p:attrNameLst>
                                      </p:cBhvr>
                                      <p:tavLst>
                                        <p:tav tm="0">
                                          <p:val>
                                            <p:strVal val="#ppt_y"/>
                                          </p:val>
                                        </p:tav>
                                        <p:tav tm="100000">
                                          <p:val>
                                            <p:strVal val="#ppt_y"/>
                                          </p:val>
                                        </p:tav>
                                      </p:tavLst>
                                    </p:anim>
                                  </p:childTnLst>
                                </p:cTn>
                              </p:par>
                            </p:childTnLst>
                          </p:cTn>
                        </p:par>
                        <p:par>
                          <p:cTn id="105" fill="hold">
                            <p:stCondLst>
                              <p:cond delay="2800"/>
                            </p:stCondLst>
                            <p:childTnLst>
                              <p:par>
                                <p:cTn id="106" presetID="2" presetClass="entr" presetSubtype="8" fill="hold" grpId="0" nodeType="afterEffect">
                                  <p:stCondLst>
                                    <p:cond delay="0"/>
                                  </p:stCondLst>
                                  <p:childTnLst>
                                    <p:set>
                                      <p:cBhvr>
                                        <p:cTn id="107" dur="1" fill="hold">
                                          <p:stCondLst>
                                            <p:cond delay="0"/>
                                          </p:stCondLst>
                                        </p:cTn>
                                        <p:tgtEl>
                                          <p:spTgt spid="66"/>
                                        </p:tgtEl>
                                        <p:attrNameLst>
                                          <p:attrName>style.visibility</p:attrName>
                                        </p:attrNameLst>
                                      </p:cBhvr>
                                      <p:to>
                                        <p:strVal val="visible"/>
                                      </p:to>
                                    </p:set>
                                    <p:anim calcmode="lin" valueType="num">
                                      <p:cBhvr additive="base">
                                        <p:cTn id="108" dur="350" fill="hold"/>
                                        <p:tgtEl>
                                          <p:spTgt spid="66"/>
                                        </p:tgtEl>
                                        <p:attrNameLst>
                                          <p:attrName>ppt_x</p:attrName>
                                        </p:attrNameLst>
                                      </p:cBhvr>
                                      <p:tavLst>
                                        <p:tav tm="0">
                                          <p:val>
                                            <p:strVal val="0-#ppt_w/2"/>
                                          </p:val>
                                        </p:tav>
                                        <p:tav tm="100000">
                                          <p:val>
                                            <p:strVal val="#ppt_x"/>
                                          </p:val>
                                        </p:tav>
                                      </p:tavLst>
                                    </p:anim>
                                    <p:anim calcmode="lin" valueType="num">
                                      <p:cBhvr additive="base">
                                        <p:cTn id="109" dur="350" fill="hold"/>
                                        <p:tgtEl>
                                          <p:spTgt spid="66"/>
                                        </p:tgtEl>
                                        <p:attrNameLst>
                                          <p:attrName>ppt_y</p:attrName>
                                        </p:attrNameLst>
                                      </p:cBhvr>
                                      <p:tavLst>
                                        <p:tav tm="0">
                                          <p:val>
                                            <p:strVal val="#ppt_y"/>
                                          </p:val>
                                        </p:tav>
                                        <p:tav tm="100000">
                                          <p:val>
                                            <p:strVal val="#ppt_y"/>
                                          </p:val>
                                        </p:tav>
                                      </p:tavLst>
                                    </p:anim>
                                  </p:childTnLst>
                                </p:cTn>
                              </p:par>
                            </p:childTnLst>
                          </p:cTn>
                        </p:par>
                        <p:par>
                          <p:cTn id="110" fill="hold">
                            <p:stCondLst>
                              <p:cond delay="3150"/>
                            </p:stCondLst>
                            <p:childTnLst>
                              <p:par>
                                <p:cTn id="111" presetID="2" presetClass="entr" presetSubtype="2" fill="hold" grpId="0" nodeType="afterEffect">
                                  <p:stCondLst>
                                    <p:cond delay="0"/>
                                  </p:stCondLst>
                                  <p:childTnLst>
                                    <p:set>
                                      <p:cBhvr>
                                        <p:cTn id="112" dur="1" fill="hold">
                                          <p:stCondLst>
                                            <p:cond delay="0"/>
                                          </p:stCondLst>
                                        </p:cTn>
                                        <p:tgtEl>
                                          <p:spTgt spid="67"/>
                                        </p:tgtEl>
                                        <p:attrNameLst>
                                          <p:attrName>style.visibility</p:attrName>
                                        </p:attrNameLst>
                                      </p:cBhvr>
                                      <p:to>
                                        <p:strVal val="visible"/>
                                      </p:to>
                                    </p:set>
                                    <p:anim calcmode="lin" valueType="num">
                                      <p:cBhvr additive="base">
                                        <p:cTn id="113" dur="350" fill="hold"/>
                                        <p:tgtEl>
                                          <p:spTgt spid="67"/>
                                        </p:tgtEl>
                                        <p:attrNameLst>
                                          <p:attrName>ppt_x</p:attrName>
                                        </p:attrNameLst>
                                      </p:cBhvr>
                                      <p:tavLst>
                                        <p:tav tm="0">
                                          <p:val>
                                            <p:strVal val="1+#ppt_w/2"/>
                                          </p:val>
                                        </p:tav>
                                        <p:tav tm="100000">
                                          <p:val>
                                            <p:strVal val="#ppt_x"/>
                                          </p:val>
                                        </p:tav>
                                      </p:tavLst>
                                    </p:anim>
                                    <p:anim calcmode="lin" valueType="num">
                                      <p:cBhvr additive="base">
                                        <p:cTn id="114" dur="350" fill="hold"/>
                                        <p:tgtEl>
                                          <p:spTgt spid="67"/>
                                        </p:tgtEl>
                                        <p:attrNameLst>
                                          <p:attrName>ppt_y</p:attrName>
                                        </p:attrNameLst>
                                      </p:cBhvr>
                                      <p:tavLst>
                                        <p:tav tm="0">
                                          <p:val>
                                            <p:strVal val="#ppt_y"/>
                                          </p:val>
                                        </p:tav>
                                        <p:tav tm="100000">
                                          <p:val>
                                            <p:strVal val="#ppt_y"/>
                                          </p:val>
                                        </p:tav>
                                      </p:tavLst>
                                    </p:anim>
                                  </p:childTnLst>
                                </p:cTn>
                              </p:par>
                            </p:childTnLst>
                          </p:cTn>
                        </p:par>
                        <p:par>
                          <p:cTn id="115" fill="hold">
                            <p:stCondLst>
                              <p:cond delay="3500"/>
                            </p:stCondLst>
                            <p:childTnLst>
                              <p:par>
                                <p:cTn id="116" presetID="2" presetClass="entr" presetSubtype="2" fill="hold" grpId="0" nodeType="afterEffect">
                                  <p:stCondLst>
                                    <p:cond delay="0"/>
                                  </p:stCondLst>
                                  <p:childTnLst>
                                    <p:set>
                                      <p:cBhvr>
                                        <p:cTn id="117" dur="1" fill="hold">
                                          <p:stCondLst>
                                            <p:cond delay="0"/>
                                          </p:stCondLst>
                                        </p:cTn>
                                        <p:tgtEl>
                                          <p:spTgt spid="68"/>
                                        </p:tgtEl>
                                        <p:attrNameLst>
                                          <p:attrName>style.visibility</p:attrName>
                                        </p:attrNameLst>
                                      </p:cBhvr>
                                      <p:to>
                                        <p:strVal val="visible"/>
                                      </p:to>
                                    </p:set>
                                    <p:anim calcmode="lin" valueType="num">
                                      <p:cBhvr additive="base">
                                        <p:cTn id="118" dur="350" fill="hold"/>
                                        <p:tgtEl>
                                          <p:spTgt spid="68"/>
                                        </p:tgtEl>
                                        <p:attrNameLst>
                                          <p:attrName>ppt_x</p:attrName>
                                        </p:attrNameLst>
                                      </p:cBhvr>
                                      <p:tavLst>
                                        <p:tav tm="0">
                                          <p:val>
                                            <p:strVal val="1+#ppt_w/2"/>
                                          </p:val>
                                        </p:tav>
                                        <p:tav tm="100000">
                                          <p:val>
                                            <p:strVal val="#ppt_x"/>
                                          </p:val>
                                        </p:tav>
                                      </p:tavLst>
                                    </p:anim>
                                    <p:anim calcmode="lin" valueType="num">
                                      <p:cBhvr additive="base">
                                        <p:cTn id="119" dur="350" fill="hold"/>
                                        <p:tgtEl>
                                          <p:spTgt spid="68"/>
                                        </p:tgtEl>
                                        <p:attrNameLst>
                                          <p:attrName>ppt_y</p:attrName>
                                        </p:attrNameLst>
                                      </p:cBhvr>
                                      <p:tavLst>
                                        <p:tav tm="0">
                                          <p:val>
                                            <p:strVal val="#ppt_y"/>
                                          </p:val>
                                        </p:tav>
                                        <p:tav tm="100000">
                                          <p:val>
                                            <p:strVal val="#ppt_y"/>
                                          </p:val>
                                        </p:tav>
                                      </p:tavLst>
                                    </p:anim>
                                  </p:childTnLst>
                                </p:cTn>
                              </p:par>
                            </p:childTnLst>
                          </p:cTn>
                        </p:par>
                        <p:par>
                          <p:cTn id="120" fill="hold">
                            <p:stCondLst>
                              <p:cond delay="3850"/>
                            </p:stCondLst>
                            <p:childTnLst>
                              <p:par>
                                <p:cTn id="121" presetID="2" presetClass="entr" presetSubtype="1" fill="hold" grpId="0" nodeType="afterEffect">
                                  <p:stCondLst>
                                    <p:cond delay="0"/>
                                  </p:stCondLst>
                                  <p:childTnLst>
                                    <p:set>
                                      <p:cBhvr>
                                        <p:cTn id="122" dur="1" fill="hold">
                                          <p:stCondLst>
                                            <p:cond delay="0"/>
                                          </p:stCondLst>
                                        </p:cTn>
                                        <p:tgtEl>
                                          <p:spTgt spid="69"/>
                                        </p:tgtEl>
                                        <p:attrNameLst>
                                          <p:attrName>style.visibility</p:attrName>
                                        </p:attrNameLst>
                                      </p:cBhvr>
                                      <p:to>
                                        <p:strVal val="visible"/>
                                      </p:to>
                                    </p:set>
                                    <p:anim calcmode="lin" valueType="num">
                                      <p:cBhvr additive="base">
                                        <p:cTn id="123" dur="350" fill="hold"/>
                                        <p:tgtEl>
                                          <p:spTgt spid="69"/>
                                        </p:tgtEl>
                                        <p:attrNameLst>
                                          <p:attrName>ppt_x</p:attrName>
                                        </p:attrNameLst>
                                      </p:cBhvr>
                                      <p:tavLst>
                                        <p:tav tm="0">
                                          <p:val>
                                            <p:strVal val="#ppt_x"/>
                                          </p:val>
                                        </p:tav>
                                        <p:tav tm="100000">
                                          <p:val>
                                            <p:strVal val="#ppt_x"/>
                                          </p:val>
                                        </p:tav>
                                      </p:tavLst>
                                    </p:anim>
                                    <p:anim calcmode="lin" valueType="num">
                                      <p:cBhvr additive="base">
                                        <p:cTn id="124" dur="350" fill="hold"/>
                                        <p:tgtEl>
                                          <p:spTgt spid="6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65" grpId="0"/>
      <p:bldP spid="66" grpId="0"/>
      <p:bldP spid="67" grpId="0"/>
      <p:bldP spid="68" grpId="0"/>
      <p:bldP spid="6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9"/>
          <p:cNvSpPr txBox="1"/>
          <p:nvPr/>
        </p:nvSpPr>
        <p:spPr>
          <a:xfrm>
            <a:off x="841003" y="202431"/>
            <a:ext cx="1944216" cy="377026"/>
          </a:xfrm>
          <a:prstGeom prst="rect">
            <a:avLst/>
          </a:prstGeom>
          <a:noFill/>
        </p:spPr>
        <p:txBody>
          <a:bodyPr wrap="square" lIns="68580" tIns="34290" rIns="68580" bIns="34290" rtlCol="0">
            <a:spAutoFit/>
          </a:bodyPr>
          <a:lstStyle/>
          <a:p>
            <a:pPr marL="0" lvl="1"/>
            <a:r>
              <a:rPr lang="zh-CN" altLang="en-US" sz="2000" b="1" dirty="0">
                <a:solidFill>
                  <a:schemeClr val="tx1">
                    <a:lumMod val="50000"/>
                    <a:lumOff val="50000"/>
                  </a:schemeClr>
                </a:solidFill>
                <a:latin typeface="微软雅黑" pitchFamily="34" charset="-122"/>
                <a:ea typeface="微软雅黑" pitchFamily="34" charset="-122"/>
              </a:rPr>
              <a:t>添加文字标题</a:t>
            </a:r>
            <a:endParaRPr lang="en-US" altLang="ko-KR" sz="2000" b="1" kern="0" dirty="0">
              <a:solidFill>
                <a:schemeClr val="tx1">
                  <a:lumMod val="50000"/>
                  <a:lumOff val="50000"/>
                </a:schemeClr>
              </a:solidFill>
              <a:latin typeface="微软雅黑" pitchFamily="34" charset="-122"/>
              <a:ea typeface="微软雅黑" pitchFamily="34" charset="-122"/>
            </a:endParaRPr>
          </a:p>
        </p:txBody>
      </p:sp>
      <p:sp>
        <p:nvSpPr>
          <p:cNvPr id="37" name="矩形 36"/>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192931" y="0"/>
            <a:ext cx="576064" cy="836712"/>
            <a:chOff x="841003" y="360040"/>
            <a:chExt cx="504056" cy="836712"/>
          </a:xfrm>
          <a:solidFill>
            <a:srgbClr val="C00000"/>
          </a:solidFill>
        </p:grpSpPr>
        <p:sp>
          <p:nvSpPr>
            <p:cNvPr id="39" name="矩形 3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等腰三角形 3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KSO_Shape"/>
          <p:cNvSpPr>
            <a:spLocks/>
          </p:cNvSpPr>
          <p:nvPr/>
        </p:nvSpPr>
        <p:spPr bwMode="auto">
          <a:xfrm>
            <a:off x="324118" y="225001"/>
            <a:ext cx="313690" cy="267159"/>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a:effectLs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grpSp>
        <p:nvGrpSpPr>
          <p:cNvPr id="9" name="组合 8"/>
          <p:cNvGrpSpPr/>
          <p:nvPr/>
        </p:nvGrpSpPr>
        <p:grpSpPr>
          <a:xfrm>
            <a:off x="1535897" y="1773937"/>
            <a:ext cx="2647163" cy="2087111"/>
            <a:chOff x="120923" y="358911"/>
            <a:chExt cx="2706615" cy="2133985"/>
          </a:xfrm>
        </p:grpSpPr>
        <p:grpSp>
          <p:nvGrpSpPr>
            <p:cNvPr id="10" name="组合 9"/>
            <p:cNvGrpSpPr/>
            <p:nvPr/>
          </p:nvGrpSpPr>
          <p:grpSpPr>
            <a:xfrm>
              <a:off x="120923" y="358911"/>
              <a:ext cx="2706615" cy="2133985"/>
              <a:chOff x="3430102" y="3226788"/>
              <a:chExt cx="3316286" cy="2614670"/>
            </a:xfrm>
          </p:grpSpPr>
          <p:graphicFrame>
            <p:nvGraphicFramePr>
              <p:cNvPr id="12" name="图表 11"/>
              <p:cNvGraphicFramePr/>
              <p:nvPr>
                <p:extLst>
                  <p:ext uri="{D42A27DB-BD31-4B8C-83A1-F6EECF244321}">
                    <p14:modId xmlns:p14="http://schemas.microsoft.com/office/powerpoint/2010/main" val="740402442"/>
                  </p:ext>
                </p:extLst>
              </p:nvPr>
            </p:nvGraphicFramePr>
            <p:xfrm>
              <a:off x="3430102" y="3226788"/>
              <a:ext cx="3316286" cy="2614670"/>
            </p:xfrm>
            <a:graphic>
              <a:graphicData uri="http://schemas.openxmlformats.org/drawingml/2006/chart">
                <c:chart xmlns:c="http://schemas.openxmlformats.org/drawingml/2006/chart" xmlns:r="http://schemas.openxmlformats.org/officeDocument/2006/relationships" r:id="rId3"/>
              </a:graphicData>
            </a:graphic>
          </p:graphicFrame>
          <p:sp>
            <p:nvSpPr>
              <p:cNvPr id="13" name="椭圆 12"/>
              <p:cNvSpPr/>
              <p:nvPr/>
            </p:nvSpPr>
            <p:spPr>
              <a:xfrm>
                <a:off x="4197058" y="3642936"/>
                <a:ext cx="1782374" cy="1782374"/>
              </a:xfrm>
              <a:prstGeom prst="ellipse">
                <a:avLst/>
              </a:prstGeom>
              <a:gradFill flip="none" rotWithShape="1">
                <a:gsLst>
                  <a:gs pos="0">
                    <a:srgbClr val="F0F0F0"/>
                  </a:gs>
                  <a:gs pos="100000">
                    <a:srgbClr val="F1F1F1"/>
                  </a:gs>
                </a:gsLst>
                <a:lin ang="2700000" scaled="1"/>
                <a:tileRect/>
              </a:gradFill>
              <a:ln w="28575">
                <a:gradFill flip="none" rotWithShape="1">
                  <a:gsLst>
                    <a:gs pos="100000">
                      <a:srgbClr val="FFFFFF"/>
                    </a:gs>
                    <a:gs pos="0">
                      <a:srgbClr val="CECED0"/>
                    </a:gs>
                  </a:gsLst>
                  <a:lin ang="13500000" scaled="1"/>
                  <a:tileRect/>
                </a:gradFill>
              </a:ln>
              <a:effectLst>
                <a:outerShdw blurRad="190500" dist="889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rgbClr val="C00000"/>
                  </a:solidFill>
                  <a:latin typeface="Impact MT Std" pitchFamily="34" charset="0"/>
                </a:endParaRPr>
              </a:p>
            </p:txBody>
          </p:sp>
        </p:grpSp>
        <p:sp>
          <p:nvSpPr>
            <p:cNvPr id="11" name="文本框 29"/>
            <p:cNvSpPr txBox="1"/>
            <p:nvPr/>
          </p:nvSpPr>
          <p:spPr>
            <a:xfrm>
              <a:off x="1116356" y="1085110"/>
              <a:ext cx="948783" cy="597908"/>
            </a:xfrm>
            <a:prstGeom prst="rect">
              <a:avLst/>
            </a:prstGeom>
            <a:noFill/>
          </p:spPr>
          <p:txBody>
            <a:bodyPr wrap="square" rtlCol="0">
              <a:spAutoFit/>
            </a:bodyPr>
            <a:lstStyle/>
            <a:p>
              <a:r>
                <a:rPr lang="en-US" altLang="zh-CN" sz="3200" dirty="0">
                  <a:solidFill>
                    <a:srgbClr val="C00000"/>
                  </a:solidFill>
                  <a:latin typeface="Impact MT Std" pitchFamily="34" charset="0"/>
                </a:rPr>
                <a:t>25%</a:t>
              </a:r>
              <a:endParaRPr lang="zh-CN" altLang="en-US" sz="3200" dirty="0">
                <a:solidFill>
                  <a:srgbClr val="C00000"/>
                </a:solidFill>
                <a:latin typeface="Impact MT Std" pitchFamily="34" charset="0"/>
              </a:endParaRPr>
            </a:p>
          </p:txBody>
        </p:sp>
      </p:grpSp>
      <p:cxnSp>
        <p:nvCxnSpPr>
          <p:cNvPr id="14" name="直接连接符 13"/>
          <p:cNvCxnSpPr/>
          <p:nvPr/>
        </p:nvCxnSpPr>
        <p:spPr>
          <a:xfrm>
            <a:off x="1836485" y="4216175"/>
            <a:ext cx="1864634" cy="0"/>
          </a:xfrm>
          <a:prstGeom prst="line">
            <a:avLst/>
          </a:prstGeom>
          <a:ln>
            <a:solidFill>
              <a:schemeClr val="bg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5" name="矩形 14"/>
          <p:cNvSpPr/>
          <p:nvPr/>
        </p:nvSpPr>
        <p:spPr>
          <a:xfrm>
            <a:off x="1980502" y="3838756"/>
            <a:ext cx="1656184" cy="369324"/>
          </a:xfrm>
          <a:prstGeom prst="rect">
            <a:avLst/>
          </a:prstGeom>
        </p:spPr>
        <p:txBody>
          <a:bodyPr wrap="square" lIns="91431" tIns="45716" rIns="91431" bIns="45716">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第一季度</a:t>
            </a:r>
          </a:p>
        </p:txBody>
      </p:sp>
      <p:sp>
        <p:nvSpPr>
          <p:cNvPr id="16" name="矩形 47"/>
          <p:cNvSpPr>
            <a:spLocks noChangeArrowheads="1"/>
          </p:cNvSpPr>
          <p:nvPr/>
        </p:nvSpPr>
        <p:spPr bwMode="auto">
          <a:xfrm>
            <a:off x="1836485" y="4246762"/>
            <a:ext cx="1864634" cy="1643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a:lnSpc>
                <a:spcPct val="120000"/>
              </a:lnSpc>
              <a:spcBef>
                <a:spcPct val="0"/>
              </a:spcBef>
              <a:buNone/>
            </a:pPr>
            <a:r>
              <a:rPr lang="zh-CN" altLang="en-US" sz="1400" dirty="0">
                <a:solidFill>
                  <a:schemeClr val="tx1">
                    <a:lumMod val="50000"/>
                    <a:lumOff val="50000"/>
                  </a:schemeClr>
                </a:solidFill>
                <a:sym typeface="微软雅黑" pitchFamily="34" charset="-122"/>
              </a:rPr>
              <a:t>在入上述图表的综合此录</a:t>
            </a:r>
            <a:r>
              <a:rPr lang="zh-CN" altLang="en-US" sz="1400" dirty="0" smtClean="0">
                <a:solidFill>
                  <a:schemeClr val="tx1">
                    <a:lumMod val="50000"/>
                    <a:lumOff val="50000"/>
                  </a:schemeClr>
                </a:solidFill>
                <a:sym typeface="微软雅黑" pitchFamily="34" charset="-122"/>
              </a:rPr>
              <a:t>说明</a:t>
            </a:r>
            <a:r>
              <a:rPr lang="zh-CN" altLang="en-US" sz="1400" dirty="0">
                <a:solidFill>
                  <a:schemeClr val="tx1">
                    <a:lumMod val="50000"/>
                    <a:lumOff val="50000"/>
                  </a:schemeClr>
                </a:solidFill>
                <a:sym typeface="微软雅黑" pitchFamily="34" charset="-122"/>
              </a:rPr>
              <a:t>在入上述图表的综合此录</a:t>
            </a:r>
            <a:r>
              <a:rPr lang="zh-CN" altLang="en-US" sz="1400" dirty="0" smtClean="0">
                <a:solidFill>
                  <a:schemeClr val="tx1">
                    <a:lumMod val="50000"/>
                    <a:lumOff val="50000"/>
                  </a:schemeClr>
                </a:solidFill>
                <a:sym typeface="微软雅黑" pitchFamily="34" charset="-122"/>
              </a:rPr>
              <a:t>说明</a:t>
            </a:r>
            <a:r>
              <a:rPr lang="zh-CN" altLang="en-US" sz="1400" dirty="0">
                <a:solidFill>
                  <a:schemeClr val="tx1">
                    <a:lumMod val="50000"/>
                    <a:lumOff val="50000"/>
                  </a:schemeClr>
                </a:solidFill>
                <a:sym typeface="微软雅黑" pitchFamily="34" charset="-122"/>
              </a:rPr>
              <a:t>在入上述图表的综合此录</a:t>
            </a:r>
            <a:r>
              <a:rPr lang="zh-CN" altLang="en-US" sz="1400" dirty="0" smtClean="0">
                <a:solidFill>
                  <a:schemeClr val="tx1">
                    <a:lumMod val="50000"/>
                    <a:lumOff val="50000"/>
                  </a:schemeClr>
                </a:solidFill>
                <a:sym typeface="微软雅黑" pitchFamily="34" charset="-122"/>
              </a:rPr>
              <a:t>说明</a:t>
            </a:r>
            <a:r>
              <a:rPr lang="zh-CN" altLang="en-US" sz="1400" dirty="0">
                <a:solidFill>
                  <a:schemeClr val="tx1">
                    <a:lumMod val="50000"/>
                    <a:lumOff val="50000"/>
                  </a:schemeClr>
                </a:solidFill>
                <a:sym typeface="微软雅黑" pitchFamily="34" charset="-122"/>
              </a:rPr>
              <a:t>在入上述图表的综合此录说明</a:t>
            </a:r>
            <a:endParaRPr lang="zh-CN" altLang="en-US" sz="1400" dirty="0">
              <a:solidFill>
                <a:schemeClr val="tx1">
                  <a:lumMod val="50000"/>
                  <a:lumOff val="50000"/>
                </a:schemeClr>
              </a:solidFill>
              <a:sym typeface="微软雅黑" pitchFamily="34" charset="-122"/>
            </a:endParaRPr>
          </a:p>
        </p:txBody>
      </p:sp>
      <p:grpSp>
        <p:nvGrpSpPr>
          <p:cNvPr id="17" name="组合 16"/>
          <p:cNvGrpSpPr/>
          <p:nvPr/>
        </p:nvGrpSpPr>
        <p:grpSpPr>
          <a:xfrm>
            <a:off x="3768145" y="1773937"/>
            <a:ext cx="2647163" cy="2087111"/>
            <a:chOff x="8617867" y="296237"/>
            <a:chExt cx="2830704" cy="2231821"/>
          </a:xfrm>
        </p:grpSpPr>
        <p:grpSp>
          <p:nvGrpSpPr>
            <p:cNvPr id="18" name="组合 17"/>
            <p:cNvGrpSpPr/>
            <p:nvPr/>
          </p:nvGrpSpPr>
          <p:grpSpPr>
            <a:xfrm>
              <a:off x="8617867" y="296237"/>
              <a:ext cx="2830704" cy="2231821"/>
              <a:chOff x="3430102" y="3226788"/>
              <a:chExt cx="3316286" cy="2614670"/>
            </a:xfrm>
          </p:grpSpPr>
          <p:graphicFrame>
            <p:nvGraphicFramePr>
              <p:cNvPr id="20" name="图表 19"/>
              <p:cNvGraphicFramePr/>
              <p:nvPr>
                <p:extLst>
                  <p:ext uri="{D42A27DB-BD31-4B8C-83A1-F6EECF244321}">
                    <p14:modId xmlns:p14="http://schemas.microsoft.com/office/powerpoint/2010/main" val="586267305"/>
                  </p:ext>
                </p:extLst>
              </p:nvPr>
            </p:nvGraphicFramePr>
            <p:xfrm>
              <a:off x="3430102" y="3226788"/>
              <a:ext cx="3316286" cy="2614670"/>
            </p:xfrm>
            <a:graphic>
              <a:graphicData uri="http://schemas.openxmlformats.org/drawingml/2006/chart">
                <c:chart xmlns:c="http://schemas.openxmlformats.org/drawingml/2006/chart" xmlns:r="http://schemas.openxmlformats.org/officeDocument/2006/relationships" r:id="rId4"/>
              </a:graphicData>
            </a:graphic>
          </p:graphicFrame>
          <p:sp>
            <p:nvSpPr>
              <p:cNvPr id="21" name="椭圆 20"/>
              <p:cNvSpPr/>
              <p:nvPr/>
            </p:nvSpPr>
            <p:spPr>
              <a:xfrm>
                <a:off x="4197058" y="3642936"/>
                <a:ext cx="1782374" cy="1782374"/>
              </a:xfrm>
              <a:prstGeom prst="ellipse">
                <a:avLst/>
              </a:prstGeom>
              <a:gradFill flip="none" rotWithShape="1">
                <a:gsLst>
                  <a:gs pos="0">
                    <a:srgbClr val="F0F0F0"/>
                  </a:gs>
                  <a:gs pos="100000">
                    <a:srgbClr val="F1F1F1"/>
                  </a:gs>
                </a:gsLst>
                <a:lin ang="2700000" scaled="1"/>
                <a:tileRect/>
              </a:gradFill>
              <a:ln w="28575">
                <a:gradFill flip="none" rotWithShape="1">
                  <a:gsLst>
                    <a:gs pos="100000">
                      <a:srgbClr val="FFFFFF"/>
                    </a:gs>
                    <a:gs pos="0">
                      <a:srgbClr val="CECED0"/>
                    </a:gs>
                  </a:gsLst>
                  <a:lin ang="13500000" scaled="1"/>
                  <a:tileRect/>
                </a:gradFill>
              </a:ln>
              <a:effectLst>
                <a:outerShdw blurRad="190500" dist="889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rgbClr val="C00000"/>
                  </a:solidFill>
                  <a:latin typeface="Impact MT Std" pitchFamily="34" charset="0"/>
                </a:endParaRPr>
              </a:p>
            </p:txBody>
          </p:sp>
        </p:grpSp>
        <p:sp>
          <p:nvSpPr>
            <p:cNvPr id="19" name="文本框 54"/>
            <p:cNvSpPr txBox="1"/>
            <p:nvPr/>
          </p:nvSpPr>
          <p:spPr>
            <a:xfrm>
              <a:off x="9694761" y="1055730"/>
              <a:ext cx="1008700" cy="625320"/>
            </a:xfrm>
            <a:prstGeom prst="rect">
              <a:avLst/>
            </a:prstGeom>
            <a:noFill/>
          </p:spPr>
          <p:txBody>
            <a:bodyPr wrap="square" rtlCol="0">
              <a:spAutoFit/>
            </a:bodyPr>
            <a:lstStyle/>
            <a:p>
              <a:r>
                <a:rPr lang="en-US" altLang="zh-CN" sz="3200" dirty="0">
                  <a:solidFill>
                    <a:srgbClr val="C00000"/>
                  </a:solidFill>
                  <a:latin typeface="Impact MT Std" pitchFamily="34" charset="0"/>
                </a:rPr>
                <a:t>50%</a:t>
              </a:r>
              <a:endParaRPr lang="zh-CN" altLang="en-US" sz="3200" dirty="0">
                <a:solidFill>
                  <a:srgbClr val="C00000"/>
                </a:solidFill>
                <a:latin typeface="Impact MT Std" pitchFamily="34" charset="0"/>
              </a:endParaRPr>
            </a:p>
          </p:txBody>
        </p:sp>
      </p:grpSp>
      <p:cxnSp>
        <p:nvCxnSpPr>
          <p:cNvPr id="22" name="直接连接符 21"/>
          <p:cNvCxnSpPr/>
          <p:nvPr/>
        </p:nvCxnSpPr>
        <p:spPr>
          <a:xfrm>
            <a:off x="4088937" y="4216175"/>
            <a:ext cx="1864634" cy="0"/>
          </a:xfrm>
          <a:prstGeom prst="line">
            <a:avLst/>
          </a:prstGeom>
          <a:ln>
            <a:solidFill>
              <a:schemeClr val="bg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4232954" y="3838756"/>
            <a:ext cx="1656184" cy="369324"/>
          </a:xfrm>
          <a:prstGeom prst="rect">
            <a:avLst/>
          </a:prstGeom>
        </p:spPr>
        <p:txBody>
          <a:bodyPr wrap="square" lIns="91431" tIns="45716" rIns="91431" bIns="45716">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第二季度</a:t>
            </a:r>
          </a:p>
        </p:txBody>
      </p:sp>
      <p:sp>
        <p:nvSpPr>
          <p:cNvPr id="24" name="矩形 47"/>
          <p:cNvSpPr>
            <a:spLocks noChangeArrowheads="1"/>
          </p:cNvSpPr>
          <p:nvPr/>
        </p:nvSpPr>
        <p:spPr bwMode="auto">
          <a:xfrm>
            <a:off x="4088937" y="4246762"/>
            <a:ext cx="1864634" cy="1621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a:lnSpc>
                <a:spcPct val="120000"/>
              </a:lnSpc>
              <a:spcBef>
                <a:spcPct val="0"/>
              </a:spcBef>
              <a:buNone/>
            </a:pPr>
            <a:r>
              <a:rPr lang="zh-CN" altLang="en-US" sz="1400" dirty="0">
                <a:solidFill>
                  <a:schemeClr val="tx1">
                    <a:lumMod val="50000"/>
                    <a:lumOff val="50000"/>
                  </a:schemeClr>
                </a:solidFill>
                <a:sym typeface="微软雅黑" pitchFamily="34" charset="-122"/>
              </a:rPr>
              <a:t>在入上述图表的综合此录说明在入上述图表的综合此录说明在入上述图表的综合此录说明在入上述图表的综合此录说明</a:t>
            </a:r>
            <a:endParaRPr lang="zh-CN" altLang="en-US" sz="1400" dirty="0">
              <a:solidFill>
                <a:schemeClr val="tx1">
                  <a:lumMod val="50000"/>
                  <a:lumOff val="50000"/>
                </a:schemeClr>
              </a:solidFill>
              <a:sym typeface="微软雅黑" pitchFamily="34" charset="-122"/>
            </a:endParaRPr>
          </a:p>
        </p:txBody>
      </p:sp>
      <p:grpSp>
        <p:nvGrpSpPr>
          <p:cNvPr id="25" name="组合 24"/>
          <p:cNvGrpSpPr/>
          <p:nvPr/>
        </p:nvGrpSpPr>
        <p:grpSpPr>
          <a:xfrm>
            <a:off x="5940329" y="1773937"/>
            <a:ext cx="2647163" cy="2087111"/>
            <a:chOff x="120923" y="2132856"/>
            <a:chExt cx="2748248" cy="2166810"/>
          </a:xfrm>
        </p:grpSpPr>
        <p:grpSp>
          <p:nvGrpSpPr>
            <p:cNvPr id="26" name="组合 25"/>
            <p:cNvGrpSpPr/>
            <p:nvPr/>
          </p:nvGrpSpPr>
          <p:grpSpPr>
            <a:xfrm>
              <a:off x="120923" y="2132856"/>
              <a:ext cx="2748248" cy="2166810"/>
              <a:chOff x="3430102" y="3226788"/>
              <a:chExt cx="3316286" cy="2614670"/>
            </a:xfrm>
          </p:grpSpPr>
          <p:graphicFrame>
            <p:nvGraphicFramePr>
              <p:cNvPr id="28" name="图表 27"/>
              <p:cNvGraphicFramePr/>
              <p:nvPr>
                <p:extLst>
                  <p:ext uri="{D42A27DB-BD31-4B8C-83A1-F6EECF244321}">
                    <p14:modId xmlns:p14="http://schemas.microsoft.com/office/powerpoint/2010/main" val="2753618756"/>
                  </p:ext>
                </p:extLst>
              </p:nvPr>
            </p:nvGraphicFramePr>
            <p:xfrm>
              <a:off x="3430102" y="3226788"/>
              <a:ext cx="3316286" cy="2614670"/>
            </p:xfrm>
            <a:graphic>
              <a:graphicData uri="http://schemas.openxmlformats.org/drawingml/2006/chart">
                <c:chart xmlns:c="http://schemas.openxmlformats.org/drawingml/2006/chart" xmlns:r="http://schemas.openxmlformats.org/officeDocument/2006/relationships" r:id="rId5"/>
              </a:graphicData>
            </a:graphic>
          </p:graphicFrame>
          <p:sp>
            <p:nvSpPr>
              <p:cNvPr id="29" name="椭圆 28"/>
              <p:cNvSpPr/>
              <p:nvPr/>
            </p:nvSpPr>
            <p:spPr>
              <a:xfrm>
                <a:off x="4197058" y="3642936"/>
                <a:ext cx="1782374" cy="1782374"/>
              </a:xfrm>
              <a:prstGeom prst="ellipse">
                <a:avLst/>
              </a:prstGeom>
              <a:gradFill flip="none" rotWithShape="1">
                <a:gsLst>
                  <a:gs pos="0">
                    <a:srgbClr val="F0F0F0"/>
                  </a:gs>
                  <a:gs pos="100000">
                    <a:srgbClr val="F1F1F1"/>
                  </a:gs>
                </a:gsLst>
                <a:lin ang="2700000" scaled="1"/>
                <a:tileRect/>
              </a:gradFill>
              <a:ln w="28575">
                <a:gradFill flip="none" rotWithShape="1">
                  <a:gsLst>
                    <a:gs pos="100000">
                      <a:srgbClr val="FFFFFF"/>
                    </a:gs>
                    <a:gs pos="0">
                      <a:srgbClr val="CECED0"/>
                    </a:gs>
                  </a:gsLst>
                  <a:lin ang="13500000" scaled="1"/>
                  <a:tileRect/>
                </a:gradFill>
              </a:ln>
              <a:effectLst>
                <a:outerShdw blurRad="190500" dist="889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rgbClr val="C00000"/>
                  </a:solidFill>
                  <a:latin typeface="Impact MT Std" pitchFamily="34" charset="0"/>
                </a:endParaRPr>
              </a:p>
            </p:txBody>
          </p:sp>
        </p:grpSp>
        <p:sp>
          <p:nvSpPr>
            <p:cNvPr id="27" name="文本框 53"/>
            <p:cNvSpPr txBox="1"/>
            <p:nvPr/>
          </p:nvSpPr>
          <p:spPr>
            <a:xfrm>
              <a:off x="1153570" y="2879269"/>
              <a:ext cx="911569" cy="607105"/>
            </a:xfrm>
            <a:prstGeom prst="rect">
              <a:avLst/>
            </a:prstGeom>
            <a:noFill/>
          </p:spPr>
          <p:txBody>
            <a:bodyPr wrap="square" rtlCol="0">
              <a:spAutoFit/>
            </a:bodyPr>
            <a:lstStyle/>
            <a:p>
              <a:r>
                <a:rPr lang="en-US" altLang="zh-CN" sz="3200" dirty="0">
                  <a:solidFill>
                    <a:srgbClr val="C00000"/>
                  </a:solidFill>
                  <a:latin typeface="Impact MT Std" pitchFamily="34" charset="0"/>
                </a:rPr>
                <a:t>75%</a:t>
              </a:r>
              <a:endParaRPr lang="zh-CN" altLang="en-US" sz="3200" dirty="0">
                <a:solidFill>
                  <a:srgbClr val="C00000"/>
                </a:solidFill>
                <a:latin typeface="Impact MT Std" pitchFamily="34" charset="0"/>
              </a:endParaRPr>
            </a:p>
          </p:txBody>
        </p:sp>
      </p:grpSp>
      <p:cxnSp>
        <p:nvCxnSpPr>
          <p:cNvPr id="30" name="直接连接符 29"/>
          <p:cNvCxnSpPr/>
          <p:nvPr/>
        </p:nvCxnSpPr>
        <p:spPr>
          <a:xfrm>
            <a:off x="6271292" y="4216175"/>
            <a:ext cx="1864634" cy="0"/>
          </a:xfrm>
          <a:prstGeom prst="line">
            <a:avLst/>
          </a:prstGeom>
          <a:ln>
            <a:solidFill>
              <a:schemeClr val="bg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1" name="矩形 30"/>
          <p:cNvSpPr/>
          <p:nvPr/>
        </p:nvSpPr>
        <p:spPr>
          <a:xfrm>
            <a:off x="6415309" y="3838756"/>
            <a:ext cx="1656184" cy="369324"/>
          </a:xfrm>
          <a:prstGeom prst="rect">
            <a:avLst/>
          </a:prstGeom>
        </p:spPr>
        <p:txBody>
          <a:bodyPr wrap="square" lIns="91431" tIns="45716" rIns="91431" bIns="45716">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第三季度</a:t>
            </a:r>
          </a:p>
        </p:txBody>
      </p:sp>
      <p:sp>
        <p:nvSpPr>
          <p:cNvPr id="32" name="矩形 47"/>
          <p:cNvSpPr>
            <a:spLocks noChangeArrowheads="1"/>
          </p:cNvSpPr>
          <p:nvPr/>
        </p:nvSpPr>
        <p:spPr bwMode="auto">
          <a:xfrm>
            <a:off x="6271292" y="4246762"/>
            <a:ext cx="1864634" cy="1621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a:lnSpc>
                <a:spcPct val="120000"/>
              </a:lnSpc>
              <a:spcBef>
                <a:spcPct val="0"/>
              </a:spcBef>
              <a:buNone/>
            </a:pPr>
            <a:r>
              <a:rPr lang="zh-CN" altLang="en-US" sz="1400" dirty="0">
                <a:solidFill>
                  <a:schemeClr val="tx1">
                    <a:lumMod val="50000"/>
                    <a:lumOff val="50000"/>
                  </a:schemeClr>
                </a:solidFill>
                <a:sym typeface="微软雅黑" pitchFamily="34" charset="-122"/>
              </a:rPr>
              <a:t>在入上述图表的综合此录说明在入上述图表的综合此录说明在入上述图表的综合此录说明在入上述图表的综合此录说明</a:t>
            </a:r>
            <a:endParaRPr lang="zh-CN" altLang="en-US" sz="1400" dirty="0">
              <a:solidFill>
                <a:schemeClr val="tx1">
                  <a:lumMod val="50000"/>
                  <a:lumOff val="50000"/>
                </a:schemeClr>
              </a:solidFill>
              <a:sym typeface="微软雅黑" pitchFamily="34" charset="-122"/>
            </a:endParaRPr>
          </a:p>
        </p:txBody>
      </p:sp>
      <p:grpSp>
        <p:nvGrpSpPr>
          <p:cNvPr id="33" name="组合 32"/>
          <p:cNvGrpSpPr/>
          <p:nvPr/>
        </p:nvGrpSpPr>
        <p:grpSpPr>
          <a:xfrm>
            <a:off x="8130944" y="1773937"/>
            <a:ext cx="2647163" cy="2087111"/>
            <a:chOff x="120923" y="358911"/>
            <a:chExt cx="2706615" cy="2133985"/>
          </a:xfrm>
        </p:grpSpPr>
        <p:grpSp>
          <p:nvGrpSpPr>
            <p:cNvPr id="34" name="组合 33"/>
            <p:cNvGrpSpPr/>
            <p:nvPr/>
          </p:nvGrpSpPr>
          <p:grpSpPr>
            <a:xfrm>
              <a:off x="120923" y="358911"/>
              <a:ext cx="2706615" cy="2133985"/>
              <a:chOff x="3430102" y="3226788"/>
              <a:chExt cx="3316286" cy="2614670"/>
            </a:xfrm>
          </p:grpSpPr>
          <p:graphicFrame>
            <p:nvGraphicFramePr>
              <p:cNvPr id="36" name="图表 35"/>
              <p:cNvGraphicFramePr/>
              <p:nvPr>
                <p:extLst>
                  <p:ext uri="{D42A27DB-BD31-4B8C-83A1-F6EECF244321}">
                    <p14:modId xmlns:p14="http://schemas.microsoft.com/office/powerpoint/2010/main" val="1825348947"/>
                  </p:ext>
                </p:extLst>
              </p:nvPr>
            </p:nvGraphicFramePr>
            <p:xfrm>
              <a:off x="3430102" y="3226788"/>
              <a:ext cx="3316286" cy="2614670"/>
            </p:xfrm>
            <a:graphic>
              <a:graphicData uri="http://schemas.openxmlformats.org/drawingml/2006/chart">
                <c:chart xmlns:c="http://schemas.openxmlformats.org/drawingml/2006/chart" xmlns:r="http://schemas.openxmlformats.org/officeDocument/2006/relationships" r:id="rId6"/>
              </a:graphicData>
            </a:graphic>
          </p:graphicFrame>
          <p:sp>
            <p:nvSpPr>
              <p:cNvPr id="42" name="椭圆 41"/>
              <p:cNvSpPr/>
              <p:nvPr/>
            </p:nvSpPr>
            <p:spPr>
              <a:xfrm>
                <a:off x="4197058" y="3642936"/>
                <a:ext cx="1782374" cy="1782374"/>
              </a:xfrm>
              <a:prstGeom prst="ellipse">
                <a:avLst/>
              </a:prstGeom>
              <a:gradFill flip="none" rotWithShape="1">
                <a:gsLst>
                  <a:gs pos="0">
                    <a:srgbClr val="F0F0F0"/>
                  </a:gs>
                  <a:gs pos="100000">
                    <a:srgbClr val="F1F1F1"/>
                  </a:gs>
                </a:gsLst>
                <a:lin ang="2700000" scaled="1"/>
                <a:tileRect/>
              </a:gradFill>
              <a:ln w="28575">
                <a:gradFill flip="none" rotWithShape="1">
                  <a:gsLst>
                    <a:gs pos="100000">
                      <a:srgbClr val="FFFFFF"/>
                    </a:gs>
                    <a:gs pos="0">
                      <a:srgbClr val="CECED0"/>
                    </a:gs>
                  </a:gsLst>
                  <a:lin ang="13500000" scaled="1"/>
                  <a:tileRect/>
                </a:gradFill>
              </a:ln>
              <a:effectLst>
                <a:outerShdw blurRad="190500" dist="889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rgbClr val="C00000"/>
                  </a:solidFill>
                  <a:latin typeface="Impact MT Std" pitchFamily="34" charset="0"/>
                </a:endParaRPr>
              </a:p>
            </p:txBody>
          </p:sp>
        </p:grpSp>
        <p:sp>
          <p:nvSpPr>
            <p:cNvPr id="35" name="文本框 29"/>
            <p:cNvSpPr txBox="1"/>
            <p:nvPr/>
          </p:nvSpPr>
          <p:spPr>
            <a:xfrm>
              <a:off x="1116356" y="1085110"/>
              <a:ext cx="948783" cy="597908"/>
            </a:xfrm>
            <a:prstGeom prst="rect">
              <a:avLst/>
            </a:prstGeom>
            <a:noFill/>
          </p:spPr>
          <p:txBody>
            <a:bodyPr wrap="square" rtlCol="0">
              <a:spAutoFit/>
            </a:bodyPr>
            <a:lstStyle/>
            <a:p>
              <a:r>
                <a:rPr lang="en-US" altLang="zh-CN" sz="3200" dirty="0">
                  <a:solidFill>
                    <a:srgbClr val="C00000"/>
                  </a:solidFill>
                  <a:latin typeface="Impact MT Std" pitchFamily="34" charset="0"/>
                </a:rPr>
                <a:t>25%</a:t>
              </a:r>
              <a:endParaRPr lang="zh-CN" altLang="en-US" sz="3200" dirty="0">
                <a:solidFill>
                  <a:srgbClr val="C00000"/>
                </a:solidFill>
                <a:latin typeface="Impact MT Std" pitchFamily="34" charset="0"/>
              </a:endParaRPr>
            </a:p>
          </p:txBody>
        </p:sp>
      </p:grpSp>
      <p:cxnSp>
        <p:nvCxnSpPr>
          <p:cNvPr id="43" name="直接连接符 42"/>
          <p:cNvCxnSpPr/>
          <p:nvPr/>
        </p:nvCxnSpPr>
        <p:spPr>
          <a:xfrm>
            <a:off x="8481425" y="4216175"/>
            <a:ext cx="1864634" cy="0"/>
          </a:xfrm>
          <a:prstGeom prst="line">
            <a:avLst/>
          </a:prstGeom>
          <a:ln>
            <a:solidFill>
              <a:schemeClr val="bg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4" name="矩形 43"/>
          <p:cNvSpPr/>
          <p:nvPr/>
        </p:nvSpPr>
        <p:spPr>
          <a:xfrm>
            <a:off x="8625442" y="3838756"/>
            <a:ext cx="1656184" cy="369324"/>
          </a:xfrm>
          <a:prstGeom prst="rect">
            <a:avLst/>
          </a:prstGeom>
        </p:spPr>
        <p:txBody>
          <a:bodyPr wrap="square" lIns="91431" tIns="45716" rIns="91431" bIns="45716">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第四季度</a:t>
            </a:r>
          </a:p>
        </p:txBody>
      </p:sp>
      <p:sp>
        <p:nvSpPr>
          <p:cNvPr id="45" name="矩形 47"/>
          <p:cNvSpPr>
            <a:spLocks noChangeArrowheads="1"/>
          </p:cNvSpPr>
          <p:nvPr/>
        </p:nvSpPr>
        <p:spPr bwMode="auto">
          <a:xfrm>
            <a:off x="8481425" y="4246762"/>
            <a:ext cx="1864634" cy="1621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a:lnSpc>
                <a:spcPct val="120000"/>
              </a:lnSpc>
              <a:spcBef>
                <a:spcPct val="0"/>
              </a:spcBef>
              <a:buNone/>
            </a:pPr>
            <a:r>
              <a:rPr lang="zh-CN" altLang="en-US" sz="1400" dirty="0">
                <a:solidFill>
                  <a:schemeClr val="tx1">
                    <a:lumMod val="50000"/>
                    <a:lumOff val="50000"/>
                  </a:schemeClr>
                </a:solidFill>
                <a:sym typeface="微软雅黑" pitchFamily="34" charset="-122"/>
              </a:rPr>
              <a:t>在入上述图表的综合此录说明在入上述图表的综合此录说明在入上述图表的综合此录说明在入上述图表的综合此录说明</a:t>
            </a:r>
            <a:endParaRPr lang="zh-CN" altLang="en-US" sz="1400" dirty="0">
              <a:solidFill>
                <a:schemeClr val="tx1">
                  <a:lumMod val="50000"/>
                  <a:lumOff val="50000"/>
                </a:schemeClr>
              </a:solidFill>
              <a:sym typeface="微软雅黑" pitchFamily="34" charset="-122"/>
            </a:endParaRPr>
          </a:p>
        </p:txBody>
      </p:sp>
    </p:spTree>
    <p:extLst>
      <p:ext uri="{BB962C8B-B14F-4D97-AF65-F5344CB8AC3E}">
        <p14:creationId xmlns:p14="http://schemas.microsoft.com/office/powerpoint/2010/main" val="1197845896"/>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350"/>
                                        <p:tgtEl>
                                          <p:spTgt spid="9"/>
                                        </p:tgtEl>
                                      </p:cBhvr>
                                    </p:animEffect>
                                    <p:anim calcmode="lin" valueType="num">
                                      <p:cBhvr>
                                        <p:cTn id="8" dur="350" fill="hold"/>
                                        <p:tgtEl>
                                          <p:spTgt spid="9"/>
                                        </p:tgtEl>
                                        <p:attrNameLst>
                                          <p:attrName>ppt_x</p:attrName>
                                        </p:attrNameLst>
                                      </p:cBhvr>
                                      <p:tavLst>
                                        <p:tav tm="0">
                                          <p:val>
                                            <p:strVal val="#ppt_x"/>
                                          </p:val>
                                        </p:tav>
                                        <p:tav tm="100000">
                                          <p:val>
                                            <p:strVal val="#ppt_x"/>
                                          </p:val>
                                        </p:tav>
                                      </p:tavLst>
                                    </p:anim>
                                    <p:anim calcmode="lin" valueType="num">
                                      <p:cBhvr>
                                        <p:cTn id="9" dur="35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350"/>
                            </p:stCondLst>
                            <p:childTnLst>
                              <p:par>
                                <p:cTn id="11" presetID="22" presetClass="entr" presetSubtype="8" fill="hold"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left)">
                                      <p:cBhvr>
                                        <p:cTn id="13" dur="350"/>
                                        <p:tgtEl>
                                          <p:spTgt spid="14"/>
                                        </p:tgtEl>
                                      </p:cBhvr>
                                    </p:animEffect>
                                  </p:childTnLst>
                                </p:cTn>
                              </p:par>
                              <p:par>
                                <p:cTn id="14" presetID="2" presetClass="entr" presetSubtype="2"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350" fill="hold"/>
                                        <p:tgtEl>
                                          <p:spTgt spid="15"/>
                                        </p:tgtEl>
                                        <p:attrNameLst>
                                          <p:attrName>ppt_x</p:attrName>
                                        </p:attrNameLst>
                                      </p:cBhvr>
                                      <p:tavLst>
                                        <p:tav tm="0">
                                          <p:val>
                                            <p:strVal val="1+#ppt_w/2"/>
                                          </p:val>
                                        </p:tav>
                                        <p:tav tm="100000">
                                          <p:val>
                                            <p:strVal val="#ppt_x"/>
                                          </p:val>
                                        </p:tav>
                                      </p:tavLst>
                                    </p:anim>
                                    <p:anim calcmode="lin" valueType="num">
                                      <p:cBhvr additive="base">
                                        <p:cTn id="17" dur="350" fill="hold"/>
                                        <p:tgtEl>
                                          <p:spTgt spid="15"/>
                                        </p:tgtEl>
                                        <p:attrNameLst>
                                          <p:attrName>ppt_y</p:attrName>
                                        </p:attrNameLst>
                                      </p:cBhvr>
                                      <p:tavLst>
                                        <p:tav tm="0">
                                          <p:val>
                                            <p:strVal val="#ppt_y"/>
                                          </p:val>
                                        </p:tav>
                                        <p:tav tm="100000">
                                          <p:val>
                                            <p:strVal val="#ppt_y"/>
                                          </p:val>
                                        </p:tav>
                                      </p:tavLst>
                                    </p:anim>
                                  </p:childTnLst>
                                </p:cTn>
                              </p:par>
                              <p:par>
                                <p:cTn id="18" presetID="2" presetClass="entr" presetSubtype="2" fill="hold" grpId="0" nodeType="withEffect">
                                  <p:stCondLst>
                                    <p:cond delay="0"/>
                                  </p:stCondLst>
                                  <p:childTnLst>
                                    <p:set>
                                      <p:cBhvr>
                                        <p:cTn id="19" dur="1" fill="hold">
                                          <p:stCondLst>
                                            <p:cond delay="0"/>
                                          </p:stCondLst>
                                        </p:cTn>
                                        <p:tgtEl>
                                          <p:spTgt spid="16"/>
                                        </p:tgtEl>
                                        <p:attrNameLst>
                                          <p:attrName>style.visibility</p:attrName>
                                        </p:attrNameLst>
                                      </p:cBhvr>
                                      <p:to>
                                        <p:strVal val="visible"/>
                                      </p:to>
                                    </p:set>
                                    <p:anim calcmode="lin" valueType="num">
                                      <p:cBhvr additive="base">
                                        <p:cTn id="20" dur="350" fill="hold"/>
                                        <p:tgtEl>
                                          <p:spTgt spid="16"/>
                                        </p:tgtEl>
                                        <p:attrNameLst>
                                          <p:attrName>ppt_x</p:attrName>
                                        </p:attrNameLst>
                                      </p:cBhvr>
                                      <p:tavLst>
                                        <p:tav tm="0">
                                          <p:val>
                                            <p:strVal val="1+#ppt_w/2"/>
                                          </p:val>
                                        </p:tav>
                                        <p:tav tm="100000">
                                          <p:val>
                                            <p:strVal val="#ppt_x"/>
                                          </p:val>
                                        </p:tav>
                                      </p:tavLst>
                                    </p:anim>
                                    <p:anim calcmode="lin" valueType="num">
                                      <p:cBhvr additive="base">
                                        <p:cTn id="21" dur="350" fill="hold"/>
                                        <p:tgtEl>
                                          <p:spTgt spid="16"/>
                                        </p:tgtEl>
                                        <p:attrNameLst>
                                          <p:attrName>ppt_y</p:attrName>
                                        </p:attrNameLst>
                                      </p:cBhvr>
                                      <p:tavLst>
                                        <p:tav tm="0">
                                          <p:val>
                                            <p:strVal val="#ppt_y"/>
                                          </p:val>
                                        </p:tav>
                                        <p:tav tm="100000">
                                          <p:val>
                                            <p:strVal val="#ppt_y"/>
                                          </p:val>
                                        </p:tav>
                                      </p:tavLst>
                                    </p:anim>
                                  </p:childTnLst>
                                </p:cTn>
                              </p:par>
                            </p:childTnLst>
                          </p:cTn>
                        </p:par>
                        <p:par>
                          <p:cTn id="22" fill="hold">
                            <p:stCondLst>
                              <p:cond delay="700"/>
                            </p:stCondLst>
                            <p:childTnLst>
                              <p:par>
                                <p:cTn id="23" presetID="42" presetClass="entr" presetSubtype="0" fill="hold" nodeType="after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350"/>
                                        <p:tgtEl>
                                          <p:spTgt spid="17"/>
                                        </p:tgtEl>
                                      </p:cBhvr>
                                    </p:animEffect>
                                    <p:anim calcmode="lin" valueType="num">
                                      <p:cBhvr>
                                        <p:cTn id="26" dur="350" fill="hold"/>
                                        <p:tgtEl>
                                          <p:spTgt spid="17"/>
                                        </p:tgtEl>
                                        <p:attrNameLst>
                                          <p:attrName>ppt_x</p:attrName>
                                        </p:attrNameLst>
                                      </p:cBhvr>
                                      <p:tavLst>
                                        <p:tav tm="0">
                                          <p:val>
                                            <p:strVal val="#ppt_x"/>
                                          </p:val>
                                        </p:tav>
                                        <p:tav tm="100000">
                                          <p:val>
                                            <p:strVal val="#ppt_x"/>
                                          </p:val>
                                        </p:tav>
                                      </p:tavLst>
                                    </p:anim>
                                    <p:anim calcmode="lin" valueType="num">
                                      <p:cBhvr>
                                        <p:cTn id="27" dur="350" fill="hold"/>
                                        <p:tgtEl>
                                          <p:spTgt spid="17"/>
                                        </p:tgtEl>
                                        <p:attrNameLst>
                                          <p:attrName>ppt_y</p:attrName>
                                        </p:attrNameLst>
                                      </p:cBhvr>
                                      <p:tavLst>
                                        <p:tav tm="0">
                                          <p:val>
                                            <p:strVal val="#ppt_y+.1"/>
                                          </p:val>
                                        </p:tav>
                                        <p:tav tm="100000">
                                          <p:val>
                                            <p:strVal val="#ppt_y"/>
                                          </p:val>
                                        </p:tav>
                                      </p:tavLst>
                                    </p:anim>
                                  </p:childTnLst>
                                </p:cTn>
                              </p:par>
                            </p:childTnLst>
                          </p:cTn>
                        </p:par>
                        <p:par>
                          <p:cTn id="28" fill="hold">
                            <p:stCondLst>
                              <p:cond delay="1050"/>
                            </p:stCondLst>
                            <p:childTnLst>
                              <p:par>
                                <p:cTn id="29" presetID="22" presetClass="entr" presetSubtype="8" fill="hold" nodeType="after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wipe(left)">
                                      <p:cBhvr>
                                        <p:cTn id="31" dur="350"/>
                                        <p:tgtEl>
                                          <p:spTgt spid="22"/>
                                        </p:tgtEl>
                                      </p:cBhvr>
                                    </p:animEffect>
                                  </p:childTnLst>
                                </p:cTn>
                              </p:par>
                              <p:par>
                                <p:cTn id="32" presetID="2" presetClass="entr" presetSubtype="2" fill="hold" grpId="0" nodeType="withEffect">
                                  <p:stCondLst>
                                    <p:cond delay="0"/>
                                  </p:stCondLst>
                                  <p:childTnLst>
                                    <p:set>
                                      <p:cBhvr>
                                        <p:cTn id="33" dur="1" fill="hold">
                                          <p:stCondLst>
                                            <p:cond delay="0"/>
                                          </p:stCondLst>
                                        </p:cTn>
                                        <p:tgtEl>
                                          <p:spTgt spid="23"/>
                                        </p:tgtEl>
                                        <p:attrNameLst>
                                          <p:attrName>style.visibility</p:attrName>
                                        </p:attrNameLst>
                                      </p:cBhvr>
                                      <p:to>
                                        <p:strVal val="visible"/>
                                      </p:to>
                                    </p:set>
                                    <p:anim calcmode="lin" valueType="num">
                                      <p:cBhvr additive="base">
                                        <p:cTn id="34" dur="350" fill="hold"/>
                                        <p:tgtEl>
                                          <p:spTgt spid="23"/>
                                        </p:tgtEl>
                                        <p:attrNameLst>
                                          <p:attrName>ppt_x</p:attrName>
                                        </p:attrNameLst>
                                      </p:cBhvr>
                                      <p:tavLst>
                                        <p:tav tm="0">
                                          <p:val>
                                            <p:strVal val="1+#ppt_w/2"/>
                                          </p:val>
                                        </p:tav>
                                        <p:tav tm="100000">
                                          <p:val>
                                            <p:strVal val="#ppt_x"/>
                                          </p:val>
                                        </p:tav>
                                      </p:tavLst>
                                    </p:anim>
                                    <p:anim calcmode="lin" valueType="num">
                                      <p:cBhvr additive="base">
                                        <p:cTn id="35" dur="350" fill="hold"/>
                                        <p:tgtEl>
                                          <p:spTgt spid="23"/>
                                        </p:tgtEl>
                                        <p:attrNameLst>
                                          <p:attrName>ppt_y</p:attrName>
                                        </p:attrNameLst>
                                      </p:cBhvr>
                                      <p:tavLst>
                                        <p:tav tm="0">
                                          <p:val>
                                            <p:strVal val="#ppt_y"/>
                                          </p:val>
                                        </p:tav>
                                        <p:tav tm="100000">
                                          <p:val>
                                            <p:strVal val="#ppt_y"/>
                                          </p:val>
                                        </p:tav>
                                      </p:tavLst>
                                    </p:anim>
                                  </p:childTnLst>
                                </p:cTn>
                              </p:par>
                              <p:par>
                                <p:cTn id="36" presetID="2" presetClass="entr" presetSubtype="2" fill="hold" grpId="0" nodeType="withEffect">
                                  <p:stCondLst>
                                    <p:cond delay="0"/>
                                  </p:stCondLst>
                                  <p:childTnLst>
                                    <p:set>
                                      <p:cBhvr>
                                        <p:cTn id="37" dur="1" fill="hold">
                                          <p:stCondLst>
                                            <p:cond delay="0"/>
                                          </p:stCondLst>
                                        </p:cTn>
                                        <p:tgtEl>
                                          <p:spTgt spid="24"/>
                                        </p:tgtEl>
                                        <p:attrNameLst>
                                          <p:attrName>style.visibility</p:attrName>
                                        </p:attrNameLst>
                                      </p:cBhvr>
                                      <p:to>
                                        <p:strVal val="visible"/>
                                      </p:to>
                                    </p:set>
                                    <p:anim calcmode="lin" valueType="num">
                                      <p:cBhvr additive="base">
                                        <p:cTn id="38" dur="350" fill="hold"/>
                                        <p:tgtEl>
                                          <p:spTgt spid="24"/>
                                        </p:tgtEl>
                                        <p:attrNameLst>
                                          <p:attrName>ppt_x</p:attrName>
                                        </p:attrNameLst>
                                      </p:cBhvr>
                                      <p:tavLst>
                                        <p:tav tm="0">
                                          <p:val>
                                            <p:strVal val="1+#ppt_w/2"/>
                                          </p:val>
                                        </p:tav>
                                        <p:tav tm="100000">
                                          <p:val>
                                            <p:strVal val="#ppt_x"/>
                                          </p:val>
                                        </p:tav>
                                      </p:tavLst>
                                    </p:anim>
                                    <p:anim calcmode="lin" valueType="num">
                                      <p:cBhvr additive="base">
                                        <p:cTn id="39" dur="350" fill="hold"/>
                                        <p:tgtEl>
                                          <p:spTgt spid="24"/>
                                        </p:tgtEl>
                                        <p:attrNameLst>
                                          <p:attrName>ppt_y</p:attrName>
                                        </p:attrNameLst>
                                      </p:cBhvr>
                                      <p:tavLst>
                                        <p:tav tm="0">
                                          <p:val>
                                            <p:strVal val="#ppt_y"/>
                                          </p:val>
                                        </p:tav>
                                        <p:tav tm="100000">
                                          <p:val>
                                            <p:strVal val="#ppt_y"/>
                                          </p:val>
                                        </p:tav>
                                      </p:tavLst>
                                    </p:anim>
                                  </p:childTnLst>
                                </p:cTn>
                              </p:par>
                            </p:childTnLst>
                          </p:cTn>
                        </p:par>
                        <p:par>
                          <p:cTn id="40" fill="hold">
                            <p:stCondLst>
                              <p:cond delay="1400"/>
                            </p:stCondLst>
                            <p:childTnLst>
                              <p:par>
                                <p:cTn id="41" presetID="42" presetClass="entr" presetSubtype="0" fill="hold" nodeType="afterEffect">
                                  <p:stCondLst>
                                    <p:cond delay="0"/>
                                  </p:stCondLst>
                                  <p:childTnLst>
                                    <p:set>
                                      <p:cBhvr>
                                        <p:cTn id="42" dur="1" fill="hold">
                                          <p:stCondLst>
                                            <p:cond delay="0"/>
                                          </p:stCondLst>
                                        </p:cTn>
                                        <p:tgtEl>
                                          <p:spTgt spid="25"/>
                                        </p:tgtEl>
                                        <p:attrNameLst>
                                          <p:attrName>style.visibility</p:attrName>
                                        </p:attrNameLst>
                                      </p:cBhvr>
                                      <p:to>
                                        <p:strVal val="visible"/>
                                      </p:to>
                                    </p:set>
                                    <p:animEffect transition="in" filter="fade">
                                      <p:cBhvr>
                                        <p:cTn id="43" dur="350"/>
                                        <p:tgtEl>
                                          <p:spTgt spid="25"/>
                                        </p:tgtEl>
                                      </p:cBhvr>
                                    </p:animEffect>
                                    <p:anim calcmode="lin" valueType="num">
                                      <p:cBhvr>
                                        <p:cTn id="44" dur="350" fill="hold"/>
                                        <p:tgtEl>
                                          <p:spTgt spid="25"/>
                                        </p:tgtEl>
                                        <p:attrNameLst>
                                          <p:attrName>ppt_x</p:attrName>
                                        </p:attrNameLst>
                                      </p:cBhvr>
                                      <p:tavLst>
                                        <p:tav tm="0">
                                          <p:val>
                                            <p:strVal val="#ppt_x"/>
                                          </p:val>
                                        </p:tav>
                                        <p:tav tm="100000">
                                          <p:val>
                                            <p:strVal val="#ppt_x"/>
                                          </p:val>
                                        </p:tav>
                                      </p:tavLst>
                                    </p:anim>
                                    <p:anim calcmode="lin" valueType="num">
                                      <p:cBhvr>
                                        <p:cTn id="45" dur="350" fill="hold"/>
                                        <p:tgtEl>
                                          <p:spTgt spid="25"/>
                                        </p:tgtEl>
                                        <p:attrNameLst>
                                          <p:attrName>ppt_y</p:attrName>
                                        </p:attrNameLst>
                                      </p:cBhvr>
                                      <p:tavLst>
                                        <p:tav tm="0">
                                          <p:val>
                                            <p:strVal val="#ppt_y+.1"/>
                                          </p:val>
                                        </p:tav>
                                        <p:tav tm="100000">
                                          <p:val>
                                            <p:strVal val="#ppt_y"/>
                                          </p:val>
                                        </p:tav>
                                      </p:tavLst>
                                    </p:anim>
                                  </p:childTnLst>
                                </p:cTn>
                              </p:par>
                            </p:childTnLst>
                          </p:cTn>
                        </p:par>
                        <p:par>
                          <p:cTn id="46" fill="hold">
                            <p:stCondLst>
                              <p:cond delay="1750"/>
                            </p:stCondLst>
                            <p:childTnLst>
                              <p:par>
                                <p:cTn id="47" presetID="22" presetClass="entr" presetSubtype="8" fill="hold" nodeType="afterEffect">
                                  <p:stCondLst>
                                    <p:cond delay="0"/>
                                  </p:stCondLst>
                                  <p:childTnLst>
                                    <p:set>
                                      <p:cBhvr>
                                        <p:cTn id="48" dur="1" fill="hold">
                                          <p:stCondLst>
                                            <p:cond delay="0"/>
                                          </p:stCondLst>
                                        </p:cTn>
                                        <p:tgtEl>
                                          <p:spTgt spid="30"/>
                                        </p:tgtEl>
                                        <p:attrNameLst>
                                          <p:attrName>style.visibility</p:attrName>
                                        </p:attrNameLst>
                                      </p:cBhvr>
                                      <p:to>
                                        <p:strVal val="visible"/>
                                      </p:to>
                                    </p:set>
                                    <p:animEffect transition="in" filter="wipe(left)">
                                      <p:cBhvr>
                                        <p:cTn id="49" dur="350"/>
                                        <p:tgtEl>
                                          <p:spTgt spid="30"/>
                                        </p:tgtEl>
                                      </p:cBhvr>
                                    </p:animEffect>
                                  </p:childTnLst>
                                </p:cTn>
                              </p:par>
                              <p:par>
                                <p:cTn id="50" presetID="2" presetClass="entr" presetSubtype="2" fill="hold" grpId="0" nodeType="withEffect">
                                  <p:stCondLst>
                                    <p:cond delay="0"/>
                                  </p:stCondLst>
                                  <p:childTnLst>
                                    <p:set>
                                      <p:cBhvr>
                                        <p:cTn id="51" dur="1" fill="hold">
                                          <p:stCondLst>
                                            <p:cond delay="0"/>
                                          </p:stCondLst>
                                        </p:cTn>
                                        <p:tgtEl>
                                          <p:spTgt spid="31"/>
                                        </p:tgtEl>
                                        <p:attrNameLst>
                                          <p:attrName>style.visibility</p:attrName>
                                        </p:attrNameLst>
                                      </p:cBhvr>
                                      <p:to>
                                        <p:strVal val="visible"/>
                                      </p:to>
                                    </p:set>
                                    <p:anim calcmode="lin" valueType="num">
                                      <p:cBhvr additive="base">
                                        <p:cTn id="52" dur="350" fill="hold"/>
                                        <p:tgtEl>
                                          <p:spTgt spid="31"/>
                                        </p:tgtEl>
                                        <p:attrNameLst>
                                          <p:attrName>ppt_x</p:attrName>
                                        </p:attrNameLst>
                                      </p:cBhvr>
                                      <p:tavLst>
                                        <p:tav tm="0">
                                          <p:val>
                                            <p:strVal val="1+#ppt_w/2"/>
                                          </p:val>
                                        </p:tav>
                                        <p:tav tm="100000">
                                          <p:val>
                                            <p:strVal val="#ppt_x"/>
                                          </p:val>
                                        </p:tav>
                                      </p:tavLst>
                                    </p:anim>
                                    <p:anim calcmode="lin" valueType="num">
                                      <p:cBhvr additive="base">
                                        <p:cTn id="53" dur="350" fill="hold"/>
                                        <p:tgtEl>
                                          <p:spTgt spid="31"/>
                                        </p:tgtEl>
                                        <p:attrNameLst>
                                          <p:attrName>ppt_y</p:attrName>
                                        </p:attrNameLst>
                                      </p:cBhvr>
                                      <p:tavLst>
                                        <p:tav tm="0">
                                          <p:val>
                                            <p:strVal val="#ppt_y"/>
                                          </p:val>
                                        </p:tav>
                                        <p:tav tm="100000">
                                          <p:val>
                                            <p:strVal val="#ppt_y"/>
                                          </p:val>
                                        </p:tav>
                                      </p:tavLst>
                                    </p:anim>
                                  </p:childTnLst>
                                </p:cTn>
                              </p:par>
                              <p:par>
                                <p:cTn id="54" presetID="2" presetClass="entr" presetSubtype="2" fill="hold" grpId="0" nodeType="withEffect">
                                  <p:stCondLst>
                                    <p:cond delay="0"/>
                                  </p:stCondLst>
                                  <p:childTnLst>
                                    <p:set>
                                      <p:cBhvr>
                                        <p:cTn id="55" dur="1" fill="hold">
                                          <p:stCondLst>
                                            <p:cond delay="0"/>
                                          </p:stCondLst>
                                        </p:cTn>
                                        <p:tgtEl>
                                          <p:spTgt spid="32"/>
                                        </p:tgtEl>
                                        <p:attrNameLst>
                                          <p:attrName>style.visibility</p:attrName>
                                        </p:attrNameLst>
                                      </p:cBhvr>
                                      <p:to>
                                        <p:strVal val="visible"/>
                                      </p:to>
                                    </p:set>
                                    <p:anim calcmode="lin" valueType="num">
                                      <p:cBhvr additive="base">
                                        <p:cTn id="56" dur="350" fill="hold"/>
                                        <p:tgtEl>
                                          <p:spTgt spid="32"/>
                                        </p:tgtEl>
                                        <p:attrNameLst>
                                          <p:attrName>ppt_x</p:attrName>
                                        </p:attrNameLst>
                                      </p:cBhvr>
                                      <p:tavLst>
                                        <p:tav tm="0">
                                          <p:val>
                                            <p:strVal val="1+#ppt_w/2"/>
                                          </p:val>
                                        </p:tav>
                                        <p:tav tm="100000">
                                          <p:val>
                                            <p:strVal val="#ppt_x"/>
                                          </p:val>
                                        </p:tav>
                                      </p:tavLst>
                                    </p:anim>
                                    <p:anim calcmode="lin" valueType="num">
                                      <p:cBhvr additive="base">
                                        <p:cTn id="57" dur="350" fill="hold"/>
                                        <p:tgtEl>
                                          <p:spTgt spid="32"/>
                                        </p:tgtEl>
                                        <p:attrNameLst>
                                          <p:attrName>ppt_y</p:attrName>
                                        </p:attrNameLst>
                                      </p:cBhvr>
                                      <p:tavLst>
                                        <p:tav tm="0">
                                          <p:val>
                                            <p:strVal val="#ppt_y"/>
                                          </p:val>
                                        </p:tav>
                                        <p:tav tm="100000">
                                          <p:val>
                                            <p:strVal val="#ppt_y"/>
                                          </p:val>
                                        </p:tav>
                                      </p:tavLst>
                                    </p:anim>
                                  </p:childTnLst>
                                </p:cTn>
                              </p:par>
                            </p:childTnLst>
                          </p:cTn>
                        </p:par>
                        <p:par>
                          <p:cTn id="58" fill="hold">
                            <p:stCondLst>
                              <p:cond delay="2100"/>
                            </p:stCondLst>
                            <p:childTnLst>
                              <p:par>
                                <p:cTn id="59" presetID="42" presetClass="entr" presetSubtype="0" fill="hold" nodeType="afterEffect">
                                  <p:stCondLst>
                                    <p:cond delay="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350"/>
                                        <p:tgtEl>
                                          <p:spTgt spid="33"/>
                                        </p:tgtEl>
                                      </p:cBhvr>
                                    </p:animEffect>
                                    <p:anim calcmode="lin" valueType="num">
                                      <p:cBhvr>
                                        <p:cTn id="62" dur="350" fill="hold"/>
                                        <p:tgtEl>
                                          <p:spTgt spid="33"/>
                                        </p:tgtEl>
                                        <p:attrNameLst>
                                          <p:attrName>ppt_x</p:attrName>
                                        </p:attrNameLst>
                                      </p:cBhvr>
                                      <p:tavLst>
                                        <p:tav tm="0">
                                          <p:val>
                                            <p:strVal val="#ppt_x"/>
                                          </p:val>
                                        </p:tav>
                                        <p:tav tm="100000">
                                          <p:val>
                                            <p:strVal val="#ppt_x"/>
                                          </p:val>
                                        </p:tav>
                                      </p:tavLst>
                                    </p:anim>
                                    <p:anim calcmode="lin" valueType="num">
                                      <p:cBhvr>
                                        <p:cTn id="63" dur="350" fill="hold"/>
                                        <p:tgtEl>
                                          <p:spTgt spid="33"/>
                                        </p:tgtEl>
                                        <p:attrNameLst>
                                          <p:attrName>ppt_y</p:attrName>
                                        </p:attrNameLst>
                                      </p:cBhvr>
                                      <p:tavLst>
                                        <p:tav tm="0">
                                          <p:val>
                                            <p:strVal val="#ppt_y+.1"/>
                                          </p:val>
                                        </p:tav>
                                        <p:tav tm="100000">
                                          <p:val>
                                            <p:strVal val="#ppt_y"/>
                                          </p:val>
                                        </p:tav>
                                      </p:tavLst>
                                    </p:anim>
                                  </p:childTnLst>
                                </p:cTn>
                              </p:par>
                            </p:childTnLst>
                          </p:cTn>
                        </p:par>
                        <p:par>
                          <p:cTn id="64" fill="hold">
                            <p:stCondLst>
                              <p:cond delay="2450"/>
                            </p:stCondLst>
                            <p:childTnLst>
                              <p:par>
                                <p:cTn id="65" presetID="22" presetClass="entr" presetSubtype="8" fill="hold" nodeType="afterEffect">
                                  <p:stCondLst>
                                    <p:cond delay="0"/>
                                  </p:stCondLst>
                                  <p:childTnLst>
                                    <p:set>
                                      <p:cBhvr>
                                        <p:cTn id="66" dur="1" fill="hold">
                                          <p:stCondLst>
                                            <p:cond delay="0"/>
                                          </p:stCondLst>
                                        </p:cTn>
                                        <p:tgtEl>
                                          <p:spTgt spid="43"/>
                                        </p:tgtEl>
                                        <p:attrNameLst>
                                          <p:attrName>style.visibility</p:attrName>
                                        </p:attrNameLst>
                                      </p:cBhvr>
                                      <p:to>
                                        <p:strVal val="visible"/>
                                      </p:to>
                                    </p:set>
                                    <p:animEffect transition="in" filter="wipe(left)">
                                      <p:cBhvr>
                                        <p:cTn id="67" dur="350"/>
                                        <p:tgtEl>
                                          <p:spTgt spid="43"/>
                                        </p:tgtEl>
                                      </p:cBhvr>
                                    </p:animEffect>
                                  </p:childTnLst>
                                </p:cTn>
                              </p:par>
                              <p:par>
                                <p:cTn id="68" presetID="2" presetClass="entr" presetSubtype="2" fill="hold" grpId="0" nodeType="withEffect">
                                  <p:stCondLst>
                                    <p:cond delay="0"/>
                                  </p:stCondLst>
                                  <p:childTnLst>
                                    <p:set>
                                      <p:cBhvr>
                                        <p:cTn id="69" dur="1" fill="hold">
                                          <p:stCondLst>
                                            <p:cond delay="0"/>
                                          </p:stCondLst>
                                        </p:cTn>
                                        <p:tgtEl>
                                          <p:spTgt spid="44"/>
                                        </p:tgtEl>
                                        <p:attrNameLst>
                                          <p:attrName>style.visibility</p:attrName>
                                        </p:attrNameLst>
                                      </p:cBhvr>
                                      <p:to>
                                        <p:strVal val="visible"/>
                                      </p:to>
                                    </p:set>
                                    <p:anim calcmode="lin" valueType="num">
                                      <p:cBhvr additive="base">
                                        <p:cTn id="70" dur="350" fill="hold"/>
                                        <p:tgtEl>
                                          <p:spTgt spid="44"/>
                                        </p:tgtEl>
                                        <p:attrNameLst>
                                          <p:attrName>ppt_x</p:attrName>
                                        </p:attrNameLst>
                                      </p:cBhvr>
                                      <p:tavLst>
                                        <p:tav tm="0">
                                          <p:val>
                                            <p:strVal val="1+#ppt_w/2"/>
                                          </p:val>
                                        </p:tav>
                                        <p:tav tm="100000">
                                          <p:val>
                                            <p:strVal val="#ppt_x"/>
                                          </p:val>
                                        </p:tav>
                                      </p:tavLst>
                                    </p:anim>
                                    <p:anim calcmode="lin" valueType="num">
                                      <p:cBhvr additive="base">
                                        <p:cTn id="71" dur="350" fill="hold"/>
                                        <p:tgtEl>
                                          <p:spTgt spid="44"/>
                                        </p:tgtEl>
                                        <p:attrNameLst>
                                          <p:attrName>ppt_y</p:attrName>
                                        </p:attrNameLst>
                                      </p:cBhvr>
                                      <p:tavLst>
                                        <p:tav tm="0">
                                          <p:val>
                                            <p:strVal val="#ppt_y"/>
                                          </p:val>
                                        </p:tav>
                                        <p:tav tm="100000">
                                          <p:val>
                                            <p:strVal val="#ppt_y"/>
                                          </p:val>
                                        </p:tav>
                                      </p:tavLst>
                                    </p:anim>
                                  </p:childTnLst>
                                </p:cTn>
                              </p:par>
                              <p:par>
                                <p:cTn id="72" presetID="2" presetClass="entr" presetSubtype="2" fill="hold" grpId="0" nodeType="withEffect">
                                  <p:stCondLst>
                                    <p:cond delay="0"/>
                                  </p:stCondLst>
                                  <p:childTnLst>
                                    <p:set>
                                      <p:cBhvr>
                                        <p:cTn id="73" dur="1" fill="hold">
                                          <p:stCondLst>
                                            <p:cond delay="0"/>
                                          </p:stCondLst>
                                        </p:cTn>
                                        <p:tgtEl>
                                          <p:spTgt spid="45"/>
                                        </p:tgtEl>
                                        <p:attrNameLst>
                                          <p:attrName>style.visibility</p:attrName>
                                        </p:attrNameLst>
                                      </p:cBhvr>
                                      <p:to>
                                        <p:strVal val="visible"/>
                                      </p:to>
                                    </p:set>
                                    <p:anim calcmode="lin" valueType="num">
                                      <p:cBhvr additive="base">
                                        <p:cTn id="74" dur="350" fill="hold"/>
                                        <p:tgtEl>
                                          <p:spTgt spid="45"/>
                                        </p:tgtEl>
                                        <p:attrNameLst>
                                          <p:attrName>ppt_x</p:attrName>
                                        </p:attrNameLst>
                                      </p:cBhvr>
                                      <p:tavLst>
                                        <p:tav tm="0">
                                          <p:val>
                                            <p:strVal val="1+#ppt_w/2"/>
                                          </p:val>
                                        </p:tav>
                                        <p:tav tm="100000">
                                          <p:val>
                                            <p:strVal val="#ppt_x"/>
                                          </p:val>
                                        </p:tav>
                                      </p:tavLst>
                                    </p:anim>
                                    <p:anim calcmode="lin" valueType="num">
                                      <p:cBhvr additive="base">
                                        <p:cTn id="75" dur="35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23" grpId="0"/>
      <p:bldP spid="24" grpId="0"/>
      <p:bldP spid="31" grpId="0"/>
      <p:bldP spid="32" grpId="0"/>
      <p:bldP spid="44" grpId="0"/>
      <p:bldP spid="4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9"/>
          <p:cNvSpPr txBox="1"/>
          <p:nvPr/>
        </p:nvSpPr>
        <p:spPr>
          <a:xfrm>
            <a:off x="841003" y="202431"/>
            <a:ext cx="1944216" cy="377026"/>
          </a:xfrm>
          <a:prstGeom prst="rect">
            <a:avLst/>
          </a:prstGeom>
          <a:noFill/>
        </p:spPr>
        <p:txBody>
          <a:bodyPr wrap="square" lIns="68580" tIns="34290" rIns="68580" bIns="34290" rtlCol="0">
            <a:spAutoFit/>
          </a:bodyPr>
          <a:lstStyle/>
          <a:p>
            <a:pPr marL="0" lvl="1"/>
            <a:r>
              <a:rPr lang="zh-CN" altLang="en-US" sz="2000" b="1" dirty="0">
                <a:solidFill>
                  <a:schemeClr val="tx1">
                    <a:lumMod val="50000"/>
                    <a:lumOff val="50000"/>
                  </a:schemeClr>
                </a:solidFill>
                <a:latin typeface="微软雅黑" pitchFamily="34" charset="-122"/>
                <a:ea typeface="微软雅黑" pitchFamily="34" charset="-122"/>
              </a:rPr>
              <a:t>添加文字标题</a:t>
            </a:r>
            <a:endParaRPr lang="en-US" altLang="ko-KR" sz="2000" b="1" kern="0" dirty="0">
              <a:solidFill>
                <a:schemeClr val="tx1">
                  <a:lumMod val="50000"/>
                  <a:lumOff val="50000"/>
                </a:schemeClr>
              </a:solidFill>
              <a:latin typeface="微软雅黑" pitchFamily="34" charset="-122"/>
              <a:ea typeface="微软雅黑" pitchFamily="34" charset="-122"/>
            </a:endParaRPr>
          </a:p>
        </p:txBody>
      </p:sp>
      <p:sp>
        <p:nvSpPr>
          <p:cNvPr id="37" name="矩形 36"/>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192931" y="0"/>
            <a:ext cx="576064" cy="836712"/>
            <a:chOff x="841003" y="360040"/>
            <a:chExt cx="504056" cy="836712"/>
          </a:xfrm>
          <a:solidFill>
            <a:srgbClr val="C00000"/>
          </a:solidFill>
        </p:grpSpPr>
        <p:sp>
          <p:nvSpPr>
            <p:cNvPr id="39" name="矩形 3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等腰三角形 3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KSO_Shape"/>
          <p:cNvSpPr>
            <a:spLocks/>
          </p:cNvSpPr>
          <p:nvPr/>
        </p:nvSpPr>
        <p:spPr bwMode="auto">
          <a:xfrm>
            <a:off x="324118" y="225001"/>
            <a:ext cx="313690" cy="267159"/>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a:effectLs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sp>
        <p:nvSpPr>
          <p:cNvPr id="9" name="矩形 8"/>
          <p:cNvSpPr/>
          <p:nvPr/>
        </p:nvSpPr>
        <p:spPr>
          <a:xfrm rot="9205952">
            <a:off x="4931987" y="3424192"/>
            <a:ext cx="2247068" cy="249819"/>
          </a:xfrm>
          <a:prstGeom prst="rect">
            <a:avLst/>
          </a:prstGeom>
          <a:solidFill>
            <a:srgbClr val="C00000"/>
          </a:solidFill>
          <a:ln>
            <a:noFill/>
          </a:ln>
          <a:effectLst>
            <a:innerShdw blurRad="63500" dist="50800" dir="27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10" name="矩形 9"/>
          <p:cNvSpPr/>
          <p:nvPr/>
        </p:nvSpPr>
        <p:spPr>
          <a:xfrm rot="2256138">
            <a:off x="4655027" y="4617089"/>
            <a:ext cx="2539871" cy="233992"/>
          </a:xfrm>
          <a:prstGeom prst="rect">
            <a:avLst/>
          </a:prstGeom>
          <a:solidFill>
            <a:srgbClr val="C00000"/>
          </a:solidFill>
          <a:ln>
            <a:noFill/>
          </a:ln>
          <a:effectLst>
            <a:innerShdw blurRad="50800" dist="508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11" name="矩形 10"/>
          <p:cNvSpPr/>
          <p:nvPr/>
        </p:nvSpPr>
        <p:spPr>
          <a:xfrm rot="2256138">
            <a:off x="4655027" y="2085506"/>
            <a:ext cx="2539871" cy="233992"/>
          </a:xfrm>
          <a:prstGeom prst="rect">
            <a:avLst/>
          </a:prstGeom>
          <a:solidFill>
            <a:srgbClr val="C00000"/>
          </a:solidFill>
          <a:ln>
            <a:noFill/>
          </a:ln>
          <a:effectLst>
            <a:innerShdw blurRad="50800" dist="50800" dir="162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nvGrpSpPr>
          <p:cNvPr id="12" name="组合 11"/>
          <p:cNvGrpSpPr/>
          <p:nvPr/>
        </p:nvGrpSpPr>
        <p:grpSpPr>
          <a:xfrm>
            <a:off x="4609713" y="1082217"/>
            <a:ext cx="769410" cy="769410"/>
            <a:chOff x="4609713" y="938201"/>
            <a:chExt cx="769410" cy="769410"/>
          </a:xfrm>
        </p:grpSpPr>
        <p:grpSp>
          <p:nvGrpSpPr>
            <p:cNvPr id="13" name="组合 12"/>
            <p:cNvGrpSpPr/>
            <p:nvPr/>
          </p:nvGrpSpPr>
          <p:grpSpPr>
            <a:xfrm>
              <a:off x="4609713" y="938201"/>
              <a:ext cx="769410" cy="769410"/>
              <a:chOff x="1273629" y="1224643"/>
              <a:chExt cx="2171700" cy="2171700"/>
            </a:xfrm>
          </p:grpSpPr>
          <p:sp>
            <p:nvSpPr>
              <p:cNvPr id="15" name="圆角矩形 14"/>
              <p:cNvSpPr/>
              <p:nvPr/>
            </p:nvSpPr>
            <p:spPr>
              <a:xfrm>
                <a:off x="1273629" y="1224643"/>
                <a:ext cx="2171700" cy="2171700"/>
              </a:xfrm>
              <a:prstGeom prst="roundRect">
                <a:avLst/>
              </a:prstGeom>
              <a:gradFill>
                <a:gsLst>
                  <a:gs pos="100000">
                    <a:schemeClr val="accent1">
                      <a:lumMod val="5000"/>
                      <a:lumOff val="95000"/>
                    </a:schemeClr>
                  </a:gs>
                  <a:gs pos="0">
                    <a:srgbClr val="EEEEEE"/>
                  </a:gs>
                </a:gsLst>
                <a:lin ang="8100000" scaled="0"/>
              </a:gradFill>
              <a:ln w="12700">
                <a:gradFill>
                  <a:gsLst>
                    <a:gs pos="0">
                      <a:schemeClr val="accent1">
                        <a:lumMod val="5000"/>
                        <a:lumOff val="95000"/>
                      </a:schemeClr>
                    </a:gs>
                    <a:gs pos="100000">
                      <a:srgbClr val="EEEEEE"/>
                    </a:gs>
                  </a:gsLst>
                  <a:lin ang="8100000" scaled="0"/>
                </a:gradFill>
              </a:ln>
              <a:effectLst>
                <a:outerShdw blurRad="101600" dist="508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16" name="圆角矩形 15"/>
              <p:cNvSpPr/>
              <p:nvPr/>
            </p:nvSpPr>
            <p:spPr>
              <a:xfrm>
                <a:off x="1532996" y="1484010"/>
                <a:ext cx="1652966" cy="1652966"/>
              </a:xfrm>
              <a:prstGeom prst="roundRect">
                <a:avLst/>
              </a:prstGeom>
              <a:gradFill>
                <a:gsLst>
                  <a:gs pos="100000">
                    <a:schemeClr val="accent1">
                      <a:lumMod val="5000"/>
                      <a:lumOff val="95000"/>
                    </a:schemeClr>
                  </a:gs>
                  <a:gs pos="0">
                    <a:srgbClr val="EEEEEE"/>
                  </a:gs>
                </a:gsLst>
                <a:lin ang="8100000" scaled="0"/>
              </a:gradFill>
              <a:ln w="19050">
                <a:gradFill>
                  <a:gsLst>
                    <a:gs pos="0">
                      <a:schemeClr val="accent1">
                        <a:lumMod val="5000"/>
                        <a:lumOff val="95000"/>
                      </a:schemeClr>
                    </a:gs>
                    <a:gs pos="100000">
                      <a:srgbClr val="EEEEEE"/>
                    </a:gs>
                  </a:gsLst>
                  <a:lin ang="5400000" scaled="1"/>
                </a:gradFill>
              </a:ln>
              <a:effectLst>
                <a:outerShdw blurRad="101600" dist="508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sp>
          <p:nvSpPr>
            <p:cNvPr id="14" name="文本框 23"/>
            <p:cNvSpPr txBox="1"/>
            <p:nvPr/>
          </p:nvSpPr>
          <p:spPr>
            <a:xfrm>
              <a:off x="4708489" y="1058526"/>
              <a:ext cx="670633" cy="584775"/>
            </a:xfrm>
            <a:prstGeom prst="rect">
              <a:avLst/>
            </a:prstGeom>
            <a:noFill/>
          </p:spPr>
          <p:txBody>
            <a:bodyPr wrap="square" rtlCol="0">
              <a:spAutoFit/>
            </a:bodyPr>
            <a:lstStyle/>
            <a:p>
              <a:r>
                <a:rPr lang="en-US" altLang="zh-CN" sz="3200" dirty="0" smtClean="0">
                  <a:solidFill>
                    <a:srgbClr val="C00000"/>
                  </a:solidFill>
                  <a:latin typeface="Impact MT Std" pitchFamily="34" charset="0"/>
                  <a:cs typeface="Aharoni" panose="02010803020104030203" pitchFamily="2" charset="-79"/>
                </a:rPr>
                <a:t>01</a:t>
              </a:r>
              <a:endParaRPr lang="zh-CN" altLang="en-US" sz="3200" dirty="0">
                <a:solidFill>
                  <a:srgbClr val="C00000"/>
                </a:solidFill>
                <a:latin typeface="Impact MT Std" pitchFamily="34" charset="0"/>
                <a:cs typeface="Aharoni" panose="02010803020104030203" pitchFamily="2" charset="-79"/>
              </a:endParaRPr>
            </a:p>
          </p:txBody>
        </p:sp>
      </p:grpSp>
      <p:grpSp>
        <p:nvGrpSpPr>
          <p:cNvPr id="17" name="组合 16"/>
          <p:cNvGrpSpPr/>
          <p:nvPr/>
        </p:nvGrpSpPr>
        <p:grpSpPr>
          <a:xfrm>
            <a:off x="6619070" y="2509458"/>
            <a:ext cx="769410" cy="769410"/>
            <a:chOff x="6619070" y="2365442"/>
            <a:chExt cx="769410" cy="769410"/>
          </a:xfrm>
        </p:grpSpPr>
        <p:grpSp>
          <p:nvGrpSpPr>
            <p:cNvPr id="18" name="组合 17"/>
            <p:cNvGrpSpPr/>
            <p:nvPr/>
          </p:nvGrpSpPr>
          <p:grpSpPr>
            <a:xfrm>
              <a:off x="6619070" y="2365442"/>
              <a:ext cx="769410" cy="769410"/>
              <a:chOff x="1273629" y="1224643"/>
              <a:chExt cx="2171700" cy="2171700"/>
            </a:xfrm>
          </p:grpSpPr>
          <p:sp>
            <p:nvSpPr>
              <p:cNvPr id="20" name="圆角矩形 19"/>
              <p:cNvSpPr/>
              <p:nvPr/>
            </p:nvSpPr>
            <p:spPr>
              <a:xfrm>
                <a:off x="1273629" y="1224643"/>
                <a:ext cx="2171700" cy="2171700"/>
              </a:xfrm>
              <a:prstGeom prst="roundRect">
                <a:avLst/>
              </a:prstGeom>
              <a:gradFill>
                <a:gsLst>
                  <a:gs pos="100000">
                    <a:schemeClr val="accent1">
                      <a:lumMod val="5000"/>
                      <a:lumOff val="95000"/>
                    </a:schemeClr>
                  </a:gs>
                  <a:gs pos="0">
                    <a:srgbClr val="EEEEEE"/>
                  </a:gs>
                </a:gsLst>
                <a:lin ang="8100000" scaled="0"/>
              </a:gradFill>
              <a:ln w="12700">
                <a:gradFill>
                  <a:gsLst>
                    <a:gs pos="0">
                      <a:schemeClr val="accent1">
                        <a:lumMod val="5000"/>
                        <a:lumOff val="95000"/>
                      </a:schemeClr>
                    </a:gs>
                    <a:gs pos="100000">
                      <a:srgbClr val="EEEEEE"/>
                    </a:gs>
                  </a:gsLst>
                  <a:lin ang="8100000" scaled="0"/>
                </a:gradFill>
              </a:ln>
              <a:effectLst>
                <a:outerShdw blurRad="101600" dist="508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21" name="圆角矩形 20"/>
              <p:cNvSpPr/>
              <p:nvPr/>
            </p:nvSpPr>
            <p:spPr>
              <a:xfrm>
                <a:off x="1532996" y="1484010"/>
                <a:ext cx="1652966" cy="1652966"/>
              </a:xfrm>
              <a:prstGeom prst="roundRect">
                <a:avLst/>
              </a:prstGeom>
              <a:gradFill>
                <a:gsLst>
                  <a:gs pos="100000">
                    <a:schemeClr val="accent1">
                      <a:lumMod val="5000"/>
                      <a:lumOff val="95000"/>
                    </a:schemeClr>
                  </a:gs>
                  <a:gs pos="0">
                    <a:srgbClr val="EEEEEE"/>
                  </a:gs>
                </a:gsLst>
                <a:lin ang="8100000" scaled="0"/>
              </a:gradFill>
              <a:ln w="19050">
                <a:gradFill>
                  <a:gsLst>
                    <a:gs pos="0">
                      <a:schemeClr val="accent1">
                        <a:lumMod val="5000"/>
                        <a:lumOff val="95000"/>
                      </a:schemeClr>
                    </a:gs>
                    <a:gs pos="100000">
                      <a:srgbClr val="EEEEEE"/>
                    </a:gs>
                  </a:gsLst>
                  <a:lin ang="5400000" scaled="1"/>
                </a:gradFill>
              </a:ln>
              <a:effectLst>
                <a:outerShdw blurRad="101600" dist="508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sp>
          <p:nvSpPr>
            <p:cNvPr id="19" name="文本框 24"/>
            <p:cNvSpPr txBox="1"/>
            <p:nvPr/>
          </p:nvSpPr>
          <p:spPr>
            <a:xfrm>
              <a:off x="6700219" y="2496463"/>
              <a:ext cx="686188" cy="584775"/>
            </a:xfrm>
            <a:prstGeom prst="rect">
              <a:avLst/>
            </a:prstGeom>
            <a:noFill/>
          </p:spPr>
          <p:txBody>
            <a:bodyPr wrap="square" rtlCol="0">
              <a:spAutoFit/>
            </a:bodyPr>
            <a:lstStyle/>
            <a:p>
              <a:r>
                <a:rPr lang="en-US" altLang="zh-CN" sz="3200" dirty="0">
                  <a:solidFill>
                    <a:srgbClr val="C00000"/>
                  </a:solidFill>
                  <a:latin typeface="Impact MT Std" pitchFamily="34" charset="0"/>
                  <a:cs typeface="Aharoni" panose="02010803020104030203" pitchFamily="2" charset="-79"/>
                </a:rPr>
                <a:t>02</a:t>
              </a:r>
              <a:endParaRPr lang="zh-CN" altLang="en-US" sz="3200" dirty="0">
                <a:solidFill>
                  <a:srgbClr val="C00000"/>
                </a:solidFill>
                <a:latin typeface="Impact MT Std" pitchFamily="34" charset="0"/>
                <a:cs typeface="Aharoni" panose="02010803020104030203" pitchFamily="2" charset="-79"/>
              </a:endParaRPr>
            </a:p>
          </p:txBody>
        </p:sp>
      </p:grpSp>
      <p:grpSp>
        <p:nvGrpSpPr>
          <p:cNvPr id="22" name="组合 21"/>
          <p:cNvGrpSpPr/>
          <p:nvPr/>
        </p:nvGrpSpPr>
        <p:grpSpPr>
          <a:xfrm>
            <a:off x="4609713" y="3774617"/>
            <a:ext cx="769410" cy="769410"/>
            <a:chOff x="4609713" y="3630601"/>
            <a:chExt cx="769410" cy="769410"/>
          </a:xfrm>
        </p:grpSpPr>
        <p:grpSp>
          <p:nvGrpSpPr>
            <p:cNvPr id="23" name="组合 22"/>
            <p:cNvGrpSpPr/>
            <p:nvPr/>
          </p:nvGrpSpPr>
          <p:grpSpPr>
            <a:xfrm>
              <a:off x="4609713" y="3630601"/>
              <a:ext cx="769410" cy="769410"/>
              <a:chOff x="1273629" y="1224643"/>
              <a:chExt cx="2171700" cy="2171700"/>
            </a:xfrm>
          </p:grpSpPr>
          <p:sp>
            <p:nvSpPr>
              <p:cNvPr id="25" name="圆角矩形 24"/>
              <p:cNvSpPr/>
              <p:nvPr/>
            </p:nvSpPr>
            <p:spPr>
              <a:xfrm>
                <a:off x="1273629" y="1224643"/>
                <a:ext cx="2171700" cy="2171700"/>
              </a:xfrm>
              <a:prstGeom prst="roundRect">
                <a:avLst/>
              </a:prstGeom>
              <a:gradFill>
                <a:gsLst>
                  <a:gs pos="100000">
                    <a:schemeClr val="accent1">
                      <a:lumMod val="5000"/>
                      <a:lumOff val="95000"/>
                    </a:schemeClr>
                  </a:gs>
                  <a:gs pos="0">
                    <a:srgbClr val="EEEEEE"/>
                  </a:gs>
                </a:gsLst>
                <a:lin ang="8100000" scaled="0"/>
              </a:gradFill>
              <a:ln w="12700">
                <a:gradFill>
                  <a:gsLst>
                    <a:gs pos="0">
                      <a:schemeClr val="accent1">
                        <a:lumMod val="5000"/>
                        <a:lumOff val="95000"/>
                      </a:schemeClr>
                    </a:gs>
                    <a:gs pos="100000">
                      <a:srgbClr val="EEEEEE"/>
                    </a:gs>
                  </a:gsLst>
                  <a:lin ang="8100000" scaled="0"/>
                </a:gradFill>
              </a:ln>
              <a:effectLst>
                <a:outerShdw blurRad="101600" dist="508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26" name="圆角矩形 25"/>
              <p:cNvSpPr/>
              <p:nvPr/>
            </p:nvSpPr>
            <p:spPr>
              <a:xfrm>
                <a:off x="1532996" y="1484010"/>
                <a:ext cx="1652966" cy="1652966"/>
              </a:xfrm>
              <a:prstGeom prst="roundRect">
                <a:avLst/>
              </a:prstGeom>
              <a:gradFill>
                <a:gsLst>
                  <a:gs pos="100000">
                    <a:schemeClr val="accent1">
                      <a:lumMod val="5000"/>
                      <a:lumOff val="95000"/>
                    </a:schemeClr>
                  </a:gs>
                  <a:gs pos="0">
                    <a:srgbClr val="EEEEEE"/>
                  </a:gs>
                </a:gsLst>
                <a:lin ang="8100000" scaled="0"/>
              </a:gradFill>
              <a:ln w="19050">
                <a:gradFill>
                  <a:gsLst>
                    <a:gs pos="0">
                      <a:schemeClr val="accent1">
                        <a:lumMod val="5000"/>
                        <a:lumOff val="95000"/>
                      </a:schemeClr>
                    </a:gs>
                    <a:gs pos="100000">
                      <a:srgbClr val="EEEEEE"/>
                    </a:gs>
                  </a:gsLst>
                  <a:lin ang="5400000" scaled="1"/>
                </a:gradFill>
              </a:ln>
              <a:effectLst>
                <a:outerShdw blurRad="101600" dist="508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sp>
          <p:nvSpPr>
            <p:cNvPr id="24" name="文本框 25"/>
            <p:cNvSpPr txBox="1"/>
            <p:nvPr/>
          </p:nvSpPr>
          <p:spPr>
            <a:xfrm>
              <a:off x="4688057" y="3734475"/>
              <a:ext cx="691066" cy="584775"/>
            </a:xfrm>
            <a:prstGeom prst="rect">
              <a:avLst/>
            </a:prstGeom>
            <a:noFill/>
          </p:spPr>
          <p:txBody>
            <a:bodyPr wrap="square" rtlCol="0">
              <a:spAutoFit/>
            </a:bodyPr>
            <a:lstStyle/>
            <a:p>
              <a:r>
                <a:rPr lang="en-US" altLang="zh-CN" sz="3200" dirty="0">
                  <a:solidFill>
                    <a:srgbClr val="C00000"/>
                  </a:solidFill>
                  <a:latin typeface="Impact MT Std" pitchFamily="34" charset="0"/>
                  <a:cs typeface="Aharoni" panose="02010803020104030203" pitchFamily="2" charset="-79"/>
                </a:rPr>
                <a:t>03</a:t>
              </a:r>
              <a:endParaRPr lang="zh-CN" altLang="en-US" sz="3200" dirty="0">
                <a:solidFill>
                  <a:srgbClr val="C00000"/>
                </a:solidFill>
                <a:latin typeface="Impact MT Std" pitchFamily="34" charset="0"/>
                <a:cs typeface="Aharoni" panose="02010803020104030203" pitchFamily="2" charset="-79"/>
              </a:endParaRPr>
            </a:p>
          </p:txBody>
        </p:sp>
      </p:grpSp>
      <p:grpSp>
        <p:nvGrpSpPr>
          <p:cNvPr id="27" name="组合 26"/>
          <p:cNvGrpSpPr/>
          <p:nvPr/>
        </p:nvGrpSpPr>
        <p:grpSpPr>
          <a:xfrm>
            <a:off x="6616997" y="5031917"/>
            <a:ext cx="769410" cy="769410"/>
            <a:chOff x="6616997" y="4887901"/>
            <a:chExt cx="769410" cy="769410"/>
          </a:xfrm>
        </p:grpSpPr>
        <p:grpSp>
          <p:nvGrpSpPr>
            <p:cNvPr id="28" name="组合 27"/>
            <p:cNvGrpSpPr/>
            <p:nvPr/>
          </p:nvGrpSpPr>
          <p:grpSpPr>
            <a:xfrm>
              <a:off x="6616997" y="4887901"/>
              <a:ext cx="769410" cy="769410"/>
              <a:chOff x="1273629" y="1224643"/>
              <a:chExt cx="2171700" cy="2171700"/>
            </a:xfrm>
          </p:grpSpPr>
          <p:sp>
            <p:nvSpPr>
              <p:cNvPr id="30" name="圆角矩形 29"/>
              <p:cNvSpPr/>
              <p:nvPr/>
            </p:nvSpPr>
            <p:spPr>
              <a:xfrm>
                <a:off x="1273629" y="1224643"/>
                <a:ext cx="2171700" cy="2171700"/>
              </a:xfrm>
              <a:prstGeom prst="roundRect">
                <a:avLst/>
              </a:prstGeom>
              <a:gradFill>
                <a:gsLst>
                  <a:gs pos="100000">
                    <a:schemeClr val="accent1">
                      <a:lumMod val="5000"/>
                      <a:lumOff val="95000"/>
                    </a:schemeClr>
                  </a:gs>
                  <a:gs pos="0">
                    <a:srgbClr val="EEEEEE"/>
                  </a:gs>
                </a:gsLst>
                <a:lin ang="8100000" scaled="0"/>
              </a:gradFill>
              <a:ln w="12700">
                <a:gradFill>
                  <a:gsLst>
                    <a:gs pos="0">
                      <a:schemeClr val="accent1">
                        <a:lumMod val="5000"/>
                        <a:lumOff val="95000"/>
                      </a:schemeClr>
                    </a:gs>
                    <a:gs pos="100000">
                      <a:srgbClr val="EEEEEE"/>
                    </a:gs>
                  </a:gsLst>
                  <a:lin ang="8100000" scaled="0"/>
                </a:gradFill>
              </a:ln>
              <a:effectLst>
                <a:outerShdw blurRad="101600" dist="508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31" name="圆角矩形 30"/>
              <p:cNvSpPr/>
              <p:nvPr/>
            </p:nvSpPr>
            <p:spPr>
              <a:xfrm>
                <a:off x="1532996" y="1484010"/>
                <a:ext cx="1652966" cy="1652966"/>
              </a:xfrm>
              <a:prstGeom prst="roundRect">
                <a:avLst/>
              </a:prstGeom>
              <a:gradFill>
                <a:gsLst>
                  <a:gs pos="100000">
                    <a:schemeClr val="accent1">
                      <a:lumMod val="5000"/>
                      <a:lumOff val="95000"/>
                    </a:schemeClr>
                  </a:gs>
                  <a:gs pos="0">
                    <a:srgbClr val="EEEEEE"/>
                  </a:gs>
                </a:gsLst>
                <a:lin ang="8100000" scaled="0"/>
              </a:gradFill>
              <a:ln w="19050">
                <a:gradFill>
                  <a:gsLst>
                    <a:gs pos="0">
                      <a:schemeClr val="accent1">
                        <a:lumMod val="5000"/>
                        <a:lumOff val="95000"/>
                      </a:schemeClr>
                    </a:gs>
                    <a:gs pos="100000">
                      <a:srgbClr val="EEEEEE"/>
                    </a:gs>
                  </a:gsLst>
                  <a:lin ang="5400000" scaled="1"/>
                </a:gradFill>
              </a:ln>
              <a:effectLst>
                <a:outerShdw blurRad="101600" dist="508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sp>
          <p:nvSpPr>
            <p:cNvPr id="29" name="文本框 26"/>
            <p:cNvSpPr txBox="1"/>
            <p:nvPr/>
          </p:nvSpPr>
          <p:spPr>
            <a:xfrm>
              <a:off x="6694267" y="5004465"/>
              <a:ext cx="692140" cy="584775"/>
            </a:xfrm>
            <a:prstGeom prst="rect">
              <a:avLst/>
            </a:prstGeom>
            <a:noFill/>
          </p:spPr>
          <p:txBody>
            <a:bodyPr wrap="square" rtlCol="0">
              <a:spAutoFit/>
            </a:bodyPr>
            <a:lstStyle/>
            <a:p>
              <a:r>
                <a:rPr lang="en-US" altLang="zh-CN" sz="3200" dirty="0">
                  <a:solidFill>
                    <a:srgbClr val="C00000"/>
                  </a:solidFill>
                  <a:latin typeface="Impact MT Std" pitchFamily="34" charset="0"/>
                  <a:cs typeface="Aharoni" panose="02010803020104030203" pitchFamily="2" charset="-79"/>
                </a:rPr>
                <a:t>04</a:t>
              </a:r>
              <a:endParaRPr lang="zh-CN" altLang="en-US" sz="3200" dirty="0">
                <a:solidFill>
                  <a:srgbClr val="C00000"/>
                </a:solidFill>
                <a:latin typeface="Impact MT Std" pitchFamily="34" charset="0"/>
                <a:cs typeface="Aharoni" panose="02010803020104030203" pitchFamily="2" charset="-79"/>
              </a:endParaRPr>
            </a:p>
          </p:txBody>
        </p:sp>
      </p:grpSp>
      <p:grpSp>
        <p:nvGrpSpPr>
          <p:cNvPr id="32" name="组合 31"/>
          <p:cNvGrpSpPr/>
          <p:nvPr/>
        </p:nvGrpSpPr>
        <p:grpSpPr>
          <a:xfrm>
            <a:off x="1852445" y="2070294"/>
            <a:ext cx="3985755" cy="1227635"/>
            <a:chOff x="1852445" y="1926278"/>
            <a:chExt cx="3985755" cy="1227635"/>
          </a:xfrm>
        </p:grpSpPr>
        <p:sp>
          <p:nvSpPr>
            <p:cNvPr id="33" name="任意多边形 32"/>
            <p:cNvSpPr/>
            <p:nvPr/>
          </p:nvSpPr>
          <p:spPr>
            <a:xfrm>
              <a:off x="1852445" y="1926278"/>
              <a:ext cx="3947477" cy="1170281"/>
            </a:xfrm>
            <a:custGeom>
              <a:avLst/>
              <a:gdLst>
                <a:gd name="connsiteX0" fmla="*/ 2409371 w 2409371"/>
                <a:gd name="connsiteY0" fmla="*/ 537029 h 537029"/>
                <a:gd name="connsiteX1" fmla="*/ 1741714 w 2409371"/>
                <a:gd name="connsiteY1" fmla="*/ 0 h 537029"/>
                <a:gd name="connsiteX2" fmla="*/ 0 w 2409371"/>
                <a:gd name="connsiteY2" fmla="*/ 0 h 537029"/>
                <a:gd name="connsiteX0" fmla="*/ 2975428 w 2975428"/>
                <a:gd name="connsiteY0" fmla="*/ 537029 h 537029"/>
                <a:gd name="connsiteX1" fmla="*/ 2307771 w 2975428"/>
                <a:gd name="connsiteY1" fmla="*/ 0 h 537029"/>
                <a:gd name="connsiteX2" fmla="*/ 0 w 2975428"/>
                <a:gd name="connsiteY2" fmla="*/ 0 h 537029"/>
                <a:gd name="connsiteX0" fmla="*/ 3004456 w 3004456"/>
                <a:gd name="connsiteY0" fmla="*/ 537029 h 537029"/>
                <a:gd name="connsiteX1" fmla="*/ 2336799 w 3004456"/>
                <a:gd name="connsiteY1" fmla="*/ 0 h 537029"/>
                <a:gd name="connsiteX2" fmla="*/ 0 w 3004456"/>
                <a:gd name="connsiteY2" fmla="*/ 0 h 537029"/>
                <a:gd name="connsiteX0" fmla="*/ 3156340 w 3156340"/>
                <a:gd name="connsiteY0" fmla="*/ 537029 h 537029"/>
                <a:gd name="connsiteX1" fmla="*/ 2488683 w 3156340"/>
                <a:gd name="connsiteY1" fmla="*/ 0 h 537029"/>
                <a:gd name="connsiteX2" fmla="*/ 0 w 3156340"/>
                <a:gd name="connsiteY2" fmla="*/ 0 h 537029"/>
                <a:gd name="connsiteX0" fmla="*/ 3788175 w 3788175"/>
                <a:gd name="connsiteY0" fmla="*/ 537029 h 537029"/>
                <a:gd name="connsiteX1" fmla="*/ 3120518 w 3788175"/>
                <a:gd name="connsiteY1" fmla="*/ 0 h 537029"/>
                <a:gd name="connsiteX2" fmla="*/ 0 w 3788175"/>
                <a:gd name="connsiteY2" fmla="*/ 0 h 537029"/>
                <a:gd name="connsiteX0" fmla="*/ 5035644 w 5035644"/>
                <a:gd name="connsiteY0" fmla="*/ 1492882 h 1492882"/>
                <a:gd name="connsiteX1" fmla="*/ 3120518 w 5035644"/>
                <a:gd name="connsiteY1" fmla="*/ 0 h 1492882"/>
                <a:gd name="connsiteX2" fmla="*/ 0 w 5035644"/>
                <a:gd name="connsiteY2" fmla="*/ 0 h 1492882"/>
              </a:gdLst>
              <a:ahLst/>
              <a:cxnLst>
                <a:cxn ang="0">
                  <a:pos x="connsiteX0" y="connsiteY0"/>
                </a:cxn>
                <a:cxn ang="0">
                  <a:pos x="connsiteX1" y="connsiteY1"/>
                </a:cxn>
                <a:cxn ang="0">
                  <a:pos x="connsiteX2" y="connsiteY2"/>
                </a:cxn>
              </a:cxnLst>
              <a:rect l="l" t="t" r="r" b="b"/>
              <a:pathLst>
                <a:path w="5035644" h="1492882">
                  <a:moveTo>
                    <a:pt x="5035644" y="1492882"/>
                  </a:moveTo>
                  <a:lnTo>
                    <a:pt x="3120518" y="0"/>
                  </a:lnTo>
                  <a:lnTo>
                    <a:pt x="0" y="0"/>
                  </a:lnTo>
                </a:path>
              </a:pathLst>
            </a:cu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5702241" y="3017954"/>
              <a:ext cx="135959" cy="135959"/>
            </a:xfrm>
            <a:prstGeom prst="ellipse">
              <a:avLst/>
            </a:prstGeom>
            <a:solidFill>
              <a:srgbClr val="A6A6A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a:off x="1852445" y="4592998"/>
            <a:ext cx="3985755" cy="1227635"/>
            <a:chOff x="1852445" y="4448982"/>
            <a:chExt cx="3985755" cy="1227635"/>
          </a:xfrm>
        </p:grpSpPr>
        <p:sp>
          <p:nvSpPr>
            <p:cNvPr id="36" name="任意多边形 35"/>
            <p:cNvSpPr/>
            <p:nvPr/>
          </p:nvSpPr>
          <p:spPr>
            <a:xfrm>
              <a:off x="1852445" y="4448982"/>
              <a:ext cx="3947477" cy="1170281"/>
            </a:xfrm>
            <a:custGeom>
              <a:avLst/>
              <a:gdLst>
                <a:gd name="connsiteX0" fmla="*/ 2409371 w 2409371"/>
                <a:gd name="connsiteY0" fmla="*/ 537029 h 537029"/>
                <a:gd name="connsiteX1" fmla="*/ 1741714 w 2409371"/>
                <a:gd name="connsiteY1" fmla="*/ 0 h 537029"/>
                <a:gd name="connsiteX2" fmla="*/ 0 w 2409371"/>
                <a:gd name="connsiteY2" fmla="*/ 0 h 537029"/>
                <a:gd name="connsiteX0" fmla="*/ 2975428 w 2975428"/>
                <a:gd name="connsiteY0" fmla="*/ 537029 h 537029"/>
                <a:gd name="connsiteX1" fmla="*/ 2307771 w 2975428"/>
                <a:gd name="connsiteY1" fmla="*/ 0 h 537029"/>
                <a:gd name="connsiteX2" fmla="*/ 0 w 2975428"/>
                <a:gd name="connsiteY2" fmla="*/ 0 h 537029"/>
                <a:gd name="connsiteX0" fmla="*/ 3004456 w 3004456"/>
                <a:gd name="connsiteY0" fmla="*/ 537029 h 537029"/>
                <a:gd name="connsiteX1" fmla="*/ 2336799 w 3004456"/>
                <a:gd name="connsiteY1" fmla="*/ 0 h 537029"/>
                <a:gd name="connsiteX2" fmla="*/ 0 w 3004456"/>
                <a:gd name="connsiteY2" fmla="*/ 0 h 537029"/>
                <a:gd name="connsiteX0" fmla="*/ 3156340 w 3156340"/>
                <a:gd name="connsiteY0" fmla="*/ 537029 h 537029"/>
                <a:gd name="connsiteX1" fmla="*/ 2488683 w 3156340"/>
                <a:gd name="connsiteY1" fmla="*/ 0 h 537029"/>
                <a:gd name="connsiteX2" fmla="*/ 0 w 3156340"/>
                <a:gd name="connsiteY2" fmla="*/ 0 h 537029"/>
                <a:gd name="connsiteX0" fmla="*/ 3788175 w 3788175"/>
                <a:gd name="connsiteY0" fmla="*/ 537029 h 537029"/>
                <a:gd name="connsiteX1" fmla="*/ 3120518 w 3788175"/>
                <a:gd name="connsiteY1" fmla="*/ 0 h 537029"/>
                <a:gd name="connsiteX2" fmla="*/ 0 w 3788175"/>
                <a:gd name="connsiteY2" fmla="*/ 0 h 537029"/>
                <a:gd name="connsiteX0" fmla="*/ 5035644 w 5035644"/>
                <a:gd name="connsiteY0" fmla="*/ 1492882 h 1492882"/>
                <a:gd name="connsiteX1" fmla="*/ 3120518 w 5035644"/>
                <a:gd name="connsiteY1" fmla="*/ 0 h 1492882"/>
                <a:gd name="connsiteX2" fmla="*/ 0 w 5035644"/>
                <a:gd name="connsiteY2" fmla="*/ 0 h 1492882"/>
              </a:gdLst>
              <a:ahLst/>
              <a:cxnLst>
                <a:cxn ang="0">
                  <a:pos x="connsiteX0" y="connsiteY0"/>
                </a:cxn>
                <a:cxn ang="0">
                  <a:pos x="connsiteX1" y="connsiteY1"/>
                </a:cxn>
                <a:cxn ang="0">
                  <a:pos x="connsiteX2" y="connsiteY2"/>
                </a:cxn>
              </a:cxnLst>
              <a:rect l="l" t="t" r="r" b="b"/>
              <a:pathLst>
                <a:path w="5035644" h="1492882">
                  <a:moveTo>
                    <a:pt x="5035644" y="1492882"/>
                  </a:moveTo>
                  <a:lnTo>
                    <a:pt x="3120518" y="0"/>
                  </a:lnTo>
                  <a:lnTo>
                    <a:pt x="0" y="0"/>
                  </a:lnTo>
                </a:path>
              </a:pathLst>
            </a:cu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5702241" y="5540658"/>
              <a:ext cx="135959" cy="135959"/>
            </a:xfrm>
            <a:prstGeom prst="ellipse">
              <a:avLst/>
            </a:prstGeom>
            <a:solidFill>
              <a:srgbClr val="A6A6A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6243920" y="3816422"/>
            <a:ext cx="4246280" cy="1269047"/>
            <a:chOff x="6243920" y="3672406"/>
            <a:chExt cx="4246280" cy="1269047"/>
          </a:xfrm>
        </p:grpSpPr>
        <p:sp>
          <p:nvSpPr>
            <p:cNvPr id="44" name="任意多边形 43"/>
            <p:cNvSpPr/>
            <p:nvPr/>
          </p:nvSpPr>
          <p:spPr>
            <a:xfrm flipV="1">
              <a:off x="6286500" y="3734953"/>
              <a:ext cx="4203700" cy="1206500"/>
            </a:xfrm>
            <a:custGeom>
              <a:avLst/>
              <a:gdLst>
                <a:gd name="connsiteX0" fmla="*/ 0 w 4419600"/>
                <a:gd name="connsiteY0" fmla="*/ 1066800 h 1066800"/>
                <a:gd name="connsiteX1" fmla="*/ 1917700 w 4419600"/>
                <a:gd name="connsiteY1" fmla="*/ 25400 h 1066800"/>
                <a:gd name="connsiteX2" fmla="*/ 4419600 w 4419600"/>
                <a:gd name="connsiteY2" fmla="*/ 0 h 1066800"/>
                <a:gd name="connsiteX0" fmla="*/ 0 w 4203700"/>
                <a:gd name="connsiteY0" fmla="*/ 1206500 h 1206500"/>
                <a:gd name="connsiteX1" fmla="*/ 1701800 w 4203700"/>
                <a:gd name="connsiteY1" fmla="*/ 25400 h 1206500"/>
                <a:gd name="connsiteX2" fmla="*/ 4203700 w 4203700"/>
                <a:gd name="connsiteY2" fmla="*/ 0 h 1206500"/>
              </a:gdLst>
              <a:ahLst/>
              <a:cxnLst>
                <a:cxn ang="0">
                  <a:pos x="connsiteX0" y="connsiteY0"/>
                </a:cxn>
                <a:cxn ang="0">
                  <a:pos x="connsiteX1" y="connsiteY1"/>
                </a:cxn>
                <a:cxn ang="0">
                  <a:pos x="connsiteX2" y="connsiteY2"/>
                </a:cxn>
              </a:cxnLst>
              <a:rect l="l" t="t" r="r" b="b"/>
              <a:pathLst>
                <a:path w="4203700" h="1206500">
                  <a:moveTo>
                    <a:pt x="0" y="1206500"/>
                  </a:moveTo>
                  <a:lnTo>
                    <a:pt x="1701800" y="25400"/>
                  </a:lnTo>
                  <a:lnTo>
                    <a:pt x="4203700" y="0"/>
                  </a:lnTo>
                </a:path>
              </a:pathLst>
            </a:cu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6243920" y="3672406"/>
              <a:ext cx="135959" cy="135959"/>
            </a:xfrm>
            <a:prstGeom prst="ellipse">
              <a:avLst/>
            </a:prstGeom>
            <a:solidFill>
              <a:srgbClr val="A6A6A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6" name="组合 45"/>
          <p:cNvGrpSpPr/>
          <p:nvPr/>
        </p:nvGrpSpPr>
        <p:grpSpPr>
          <a:xfrm>
            <a:off x="6243920" y="1249843"/>
            <a:ext cx="4246280" cy="1269047"/>
            <a:chOff x="6243920" y="1105827"/>
            <a:chExt cx="4246280" cy="1269047"/>
          </a:xfrm>
        </p:grpSpPr>
        <p:sp>
          <p:nvSpPr>
            <p:cNvPr id="47" name="任意多边形 46"/>
            <p:cNvSpPr/>
            <p:nvPr/>
          </p:nvSpPr>
          <p:spPr>
            <a:xfrm flipV="1">
              <a:off x="6286500" y="1168374"/>
              <a:ext cx="4203700" cy="1206500"/>
            </a:xfrm>
            <a:custGeom>
              <a:avLst/>
              <a:gdLst>
                <a:gd name="connsiteX0" fmla="*/ 0 w 4419600"/>
                <a:gd name="connsiteY0" fmla="*/ 1066800 h 1066800"/>
                <a:gd name="connsiteX1" fmla="*/ 1917700 w 4419600"/>
                <a:gd name="connsiteY1" fmla="*/ 25400 h 1066800"/>
                <a:gd name="connsiteX2" fmla="*/ 4419600 w 4419600"/>
                <a:gd name="connsiteY2" fmla="*/ 0 h 1066800"/>
                <a:gd name="connsiteX0" fmla="*/ 0 w 4203700"/>
                <a:gd name="connsiteY0" fmla="*/ 1206500 h 1206500"/>
                <a:gd name="connsiteX1" fmla="*/ 1701800 w 4203700"/>
                <a:gd name="connsiteY1" fmla="*/ 25400 h 1206500"/>
                <a:gd name="connsiteX2" fmla="*/ 4203700 w 4203700"/>
                <a:gd name="connsiteY2" fmla="*/ 0 h 1206500"/>
              </a:gdLst>
              <a:ahLst/>
              <a:cxnLst>
                <a:cxn ang="0">
                  <a:pos x="connsiteX0" y="connsiteY0"/>
                </a:cxn>
                <a:cxn ang="0">
                  <a:pos x="connsiteX1" y="connsiteY1"/>
                </a:cxn>
                <a:cxn ang="0">
                  <a:pos x="connsiteX2" y="connsiteY2"/>
                </a:cxn>
              </a:cxnLst>
              <a:rect l="l" t="t" r="r" b="b"/>
              <a:pathLst>
                <a:path w="4203700" h="1206500">
                  <a:moveTo>
                    <a:pt x="0" y="1206500"/>
                  </a:moveTo>
                  <a:lnTo>
                    <a:pt x="1701800" y="25400"/>
                  </a:lnTo>
                  <a:lnTo>
                    <a:pt x="4203700" y="0"/>
                  </a:lnTo>
                </a:path>
              </a:pathLst>
            </a:cu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6243920" y="1105827"/>
              <a:ext cx="135959" cy="135959"/>
            </a:xfrm>
            <a:prstGeom prst="ellipse">
              <a:avLst/>
            </a:prstGeom>
            <a:solidFill>
              <a:srgbClr val="A6A6A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文本框 44"/>
          <p:cNvSpPr txBox="1"/>
          <p:nvPr/>
        </p:nvSpPr>
        <p:spPr>
          <a:xfrm>
            <a:off x="8517983" y="2123564"/>
            <a:ext cx="1107996" cy="369332"/>
          </a:xfrm>
          <a:prstGeom prst="rect">
            <a:avLst/>
          </a:prstGeom>
          <a:noFill/>
        </p:spPr>
        <p:txBody>
          <a:bodyPr wrap="none" rtlCol="0">
            <a:spAutoFit/>
          </a:bodyPr>
          <a:lstStyle/>
          <a:p>
            <a:r>
              <a:rPr lang="zh-CN" altLang="en-US" b="1" dirty="0">
                <a:solidFill>
                  <a:srgbClr val="C00000"/>
                </a:solidFill>
                <a:latin typeface="微软雅黑" panose="020B0503020204020204" pitchFamily="34" charset="-122"/>
                <a:ea typeface="微软雅黑" panose="020B0503020204020204" pitchFamily="34" charset="-122"/>
              </a:rPr>
              <a:t>添加标题</a:t>
            </a:r>
          </a:p>
        </p:txBody>
      </p:sp>
      <p:sp>
        <p:nvSpPr>
          <p:cNvPr id="50" name="矩形 49"/>
          <p:cNvSpPr/>
          <p:nvPr/>
        </p:nvSpPr>
        <p:spPr>
          <a:xfrm>
            <a:off x="8113811" y="2518890"/>
            <a:ext cx="2375007" cy="1465401"/>
          </a:xfrm>
          <a:prstGeom prst="rect">
            <a:avLst/>
          </a:prstGeom>
        </p:spPr>
        <p:txBody>
          <a:bodyPr wrap="square">
            <a:spAutoFit/>
          </a:bodyPr>
          <a:lstStyle/>
          <a:p>
            <a:pPr algn="just">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请在此输入详细的文字请在此输入详细的文字请在此输入详细的文字请在此输入详细的文字请在此输入详细的文字请在此输入详细的文字</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51" name="文本框 44"/>
          <p:cNvSpPr txBox="1"/>
          <p:nvPr/>
        </p:nvSpPr>
        <p:spPr>
          <a:xfrm>
            <a:off x="8545859" y="4693399"/>
            <a:ext cx="1107996" cy="369332"/>
          </a:xfrm>
          <a:prstGeom prst="rect">
            <a:avLst/>
          </a:prstGeom>
          <a:noFill/>
        </p:spPr>
        <p:txBody>
          <a:bodyPr wrap="none" rtlCol="0">
            <a:spAutoFit/>
          </a:bodyPr>
          <a:lstStyle/>
          <a:p>
            <a:r>
              <a:rPr lang="zh-CN" altLang="en-US" b="1" dirty="0">
                <a:solidFill>
                  <a:srgbClr val="C00000"/>
                </a:solidFill>
                <a:latin typeface="微软雅黑" panose="020B0503020204020204" pitchFamily="34" charset="-122"/>
                <a:ea typeface="微软雅黑" panose="020B0503020204020204" pitchFamily="34" charset="-122"/>
              </a:rPr>
              <a:t>添加标题</a:t>
            </a:r>
          </a:p>
        </p:txBody>
      </p:sp>
      <p:sp>
        <p:nvSpPr>
          <p:cNvPr id="52" name="矩形 51"/>
          <p:cNvSpPr/>
          <p:nvPr/>
        </p:nvSpPr>
        <p:spPr>
          <a:xfrm>
            <a:off x="8141687" y="5088725"/>
            <a:ext cx="2375007" cy="1465401"/>
          </a:xfrm>
          <a:prstGeom prst="rect">
            <a:avLst/>
          </a:prstGeom>
        </p:spPr>
        <p:txBody>
          <a:bodyPr wrap="square">
            <a:spAutoFit/>
          </a:bodyPr>
          <a:lstStyle/>
          <a:p>
            <a:pPr algn="just">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请在此输入详细的文字请在此输入详细的文字请在此输入详细的文字请在此输入详细的文字请在此输入详细的文字请在此输入详细的文字</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53" name="文本框 44"/>
          <p:cNvSpPr txBox="1"/>
          <p:nvPr/>
        </p:nvSpPr>
        <p:spPr>
          <a:xfrm>
            <a:off x="1993131" y="4221088"/>
            <a:ext cx="1107996" cy="369332"/>
          </a:xfrm>
          <a:prstGeom prst="rect">
            <a:avLst/>
          </a:prstGeom>
          <a:noFill/>
        </p:spPr>
        <p:txBody>
          <a:bodyPr wrap="none" rtlCol="0">
            <a:spAutoFit/>
          </a:bodyPr>
          <a:lstStyle/>
          <a:p>
            <a:r>
              <a:rPr lang="zh-CN" altLang="en-US" b="1" dirty="0">
                <a:solidFill>
                  <a:srgbClr val="C00000"/>
                </a:solidFill>
                <a:latin typeface="微软雅黑" panose="020B0503020204020204" pitchFamily="34" charset="-122"/>
                <a:ea typeface="微软雅黑" panose="020B0503020204020204" pitchFamily="34" charset="-122"/>
              </a:rPr>
              <a:t>添加标题</a:t>
            </a:r>
          </a:p>
        </p:txBody>
      </p:sp>
      <p:sp>
        <p:nvSpPr>
          <p:cNvPr id="54" name="矩形 53"/>
          <p:cNvSpPr/>
          <p:nvPr/>
        </p:nvSpPr>
        <p:spPr>
          <a:xfrm>
            <a:off x="1850372" y="4616414"/>
            <a:ext cx="2375007" cy="1465401"/>
          </a:xfrm>
          <a:prstGeom prst="rect">
            <a:avLst/>
          </a:prstGeom>
        </p:spPr>
        <p:txBody>
          <a:bodyPr wrap="square">
            <a:spAutoFit/>
          </a:bodyPr>
          <a:lstStyle/>
          <a:p>
            <a:pPr algn="just">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请在此输入详细的文字请在此输入详细的文字请在此输入详细的文字请在此输入详细的文字请在此输入详细的文字请在此输入详细的文字</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55" name="文本框 44"/>
          <p:cNvSpPr txBox="1"/>
          <p:nvPr/>
        </p:nvSpPr>
        <p:spPr>
          <a:xfrm>
            <a:off x="1993131" y="1700808"/>
            <a:ext cx="1107996" cy="369332"/>
          </a:xfrm>
          <a:prstGeom prst="rect">
            <a:avLst/>
          </a:prstGeom>
          <a:noFill/>
        </p:spPr>
        <p:txBody>
          <a:bodyPr wrap="none" rtlCol="0">
            <a:spAutoFit/>
          </a:bodyPr>
          <a:lstStyle/>
          <a:p>
            <a:r>
              <a:rPr lang="zh-CN" altLang="en-US" b="1" dirty="0">
                <a:solidFill>
                  <a:srgbClr val="C00000"/>
                </a:solidFill>
                <a:latin typeface="微软雅黑" panose="020B0503020204020204" pitchFamily="34" charset="-122"/>
                <a:ea typeface="微软雅黑" panose="020B0503020204020204" pitchFamily="34" charset="-122"/>
              </a:rPr>
              <a:t>添加标题</a:t>
            </a:r>
          </a:p>
        </p:txBody>
      </p:sp>
      <p:sp>
        <p:nvSpPr>
          <p:cNvPr id="56" name="矩形 55"/>
          <p:cNvSpPr/>
          <p:nvPr/>
        </p:nvSpPr>
        <p:spPr>
          <a:xfrm>
            <a:off x="1850372" y="2096134"/>
            <a:ext cx="2375007" cy="1492716"/>
          </a:xfrm>
          <a:prstGeom prst="rect">
            <a:avLst/>
          </a:prstGeom>
        </p:spPr>
        <p:txBody>
          <a:bodyPr wrap="square">
            <a:spAutoFit/>
          </a:bodyPr>
          <a:lstStyle/>
          <a:p>
            <a:pPr algn="just">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rPr>
              <a:t>文字</a:t>
            </a: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rPr>
              <a:t>文字</a:t>
            </a: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rPr>
              <a:t>文字</a:t>
            </a: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rPr>
              <a:t>文字</a:t>
            </a: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rPr>
              <a:t>文字</a:t>
            </a: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145276633"/>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350" fill="hold"/>
                                        <p:tgtEl>
                                          <p:spTgt spid="12"/>
                                        </p:tgtEl>
                                        <p:attrNameLst>
                                          <p:attrName>ppt_x</p:attrName>
                                        </p:attrNameLst>
                                      </p:cBhvr>
                                      <p:tavLst>
                                        <p:tav tm="0">
                                          <p:val>
                                            <p:strVal val="#ppt_x"/>
                                          </p:val>
                                        </p:tav>
                                        <p:tav tm="100000">
                                          <p:val>
                                            <p:strVal val="#ppt_x"/>
                                          </p:val>
                                        </p:tav>
                                      </p:tavLst>
                                    </p:anim>
                                    <p:anim calcmode="lin" valueType="num">
                                      <p:cBhvr additive="base">
                                        <p:cTn id="8" dur="350" fill="hold"/>
                                        <p:tgtEl>
                                          <p:spTgt spid="12"/>
                                        </p:tgtEl>
                                        <p:attrNameLst>
                                          <p:attrName>ppt_y</p:attrName>
                                        </p:attrNameLst>
                                      </p:cBhvr>
                                      <p:tavLst>
                                        <p:tav tm="0">
                                          <p:val>
                                            <p:strVal val="0-#ppt_h/2"/>
                                          </p:val>
                                        </p:tav>
                                        <p:tav tm="100000">
                                          <p:val>
                                            <p:strVal val="#ppt_y"/>
                                          </p:val>
                                        </p:tav>
                                      </p:tavLst>
                                    </p:anim>
                                  </p:childTnLst>
                                </p:cTn>
                              </p:par>
                            </p:childTnLst>
                          </p:cTn>
                        </p:par>
                        <p:par>
                          <p:cTn id="9" fill="hold">
                            <p:stCondLst>
                              <p:cond delay="350"/>
                            </p:stCondLst>
                            <p:childTnLst>
                              <p:par>
                                <p:cTn id="10" presetID="22" presetClass="entr" presetSubtype="1"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up)">
                                      <p:cBhvr>
                                        <p:cTn id="12" dur="350"/>
                                        <p:tgtEl>
                                          <p:spTgt spid="11"/>
                                        </p:tgtEl>
                                      </p:cBhvr>
                                    </p:animEffect>
                                  </p:childTnLst>
                                </p:cTn>
                              </p:par>
                            </p:childTnLst>
                          </p:cTn>
                        </p:par>
                        <p:par>
                          <p:cTn id="13" fill="hold">
                            <p:stCondLst>
                              <p:cond delay="700"/>
                            </p:stCondLst>
                            <p:childTnLst>
                              <p:par>
                                <p:cTn id="14" presetID="42" presetClass="entr" presetSubtype="0" fill="hold" nodeType="afterEffect">
                                  <p:stCondLst>
                                    <p:cond delay="0"/>
                                  </p:stCondLst>
                                  <p:childTnLst>
                                    <p:set>
                                      <p:cBhvr>
                                        <p:cTn id="15" dur="1" fill="hold">
                                          <p:stCondLst>
                                            <p:cond delay="0"/>
                                          </p:stCondLst>
                                        </p:cTn>
                                        <p:tgtEl>
                                          <p:spTgt spid="46"/>
                                        </p:tgtEl>
                                        <p:attrNameLst>
                                          <p:attrName>style.visibility</p:attrName>
                                        </p:attrNameLst>
                                      </p:cBhvr>
                                      <p:to>
                                        <p:strVal val="visible"/>
                                      </p:to>
                                    </p:set>
                                    <p:animEffect transition="in" filter="fade">
                                      <p:cBhvr>
                                        <p:cTn id="16" dur="350"/>
                                        <p:tgtEl>
                                          <p:spTgt spid="46"/>
                                        </p:tgtEl>
                                      </p:cBhvr>
                                    </p:animEffect>
                                    <p:anim calcmode="lin" valueType="num">
                                      <p:cBhvr>
                                        <p:cTn id="17" dur="350" fill="hold"/>
                                        <p:tgtEl>
                                          <p:spTgt spid="46"/>
                                        </p:tgtEl>
                                        <p:attrNameLst>
                                          <p:attrName>ppt_x</p:attrName>
                                        </p:attrNameLst>
                                      </p:cBhvr>
                                      <p:tavLst>
                                        <p:tav tm="0">
                                          <p:val>
                                            <p:strVal val="#ppt_x"/>
                                          </p:val>
                                        </p:tav>
                                        <p:tav tm="100000">
                                          <p:val>
                                            <p:strVal val="#ppt_x"/>
                                          </p:val>
                                        </p:tav>
                                      </p:tavLst>
                                    </p:anim>
                                    <p:anim calcmode="lin" valueType="num">
                                      <p:cBhvr>
                                        <p:cTn id="18" dur="350" fill="hold"/>
                                        <p:tgtEl>
                                          <p:spTgt spid="46"/>
                                        </p:tgtEl>
                                        <p:attrNameLst>
                                          <p:attrName>ppt_y</p:attrName>
                                        </p:attrNameLst>
                                      </p:cBhvr>
                                      <p:tavLst>
                                        <p:tav tm="0">
                                          <p:val>
                                            <p:strVal val="#ppt_y+.1"/>
                                          </p:val>
                                        </p:tav>
                                        <p:tav tm="100000">
                                          <p:val>
                                            <p:strVal val="#ppt_y"/>
                                          </p:val>
                                        </p:tav>
                                      </p:tavLst>
                                    </p:anim>
                                  </p:childTnLst>
                                </p:cTn>
                              </p:par>
                            </p:childTnLst>
                          </p:cTn>
                        </p:par>
                        <p:par>
                          <p:cTn id="19" fill="hold">
                            <p:stCondLst>
                              <p:cond delay="1050"/>
                            </p:stCondLst>
                            <p:childTnLst>
                              <p:par>
                                <p:cTn id="20" presetID="2" presetClass="entr" presetSubtype="1" fill="hold" grpId="0" nodeType="afterEffect">
                                  <p:stCondLst>
                                    <p:cond delay="0"/>
                                  </p:stCondLst>
                                  <p:childTnLst>
                                    <p:set>
                                      <p:cBhvr>
                                        <p:cTn id="21" dur="1" fill="hold">
                                          <p:stCondLst>
                                            <p:cond delay="0"/>
                                          </p:stCondLst>
                                        </p:cTn>
                                        <p:tgtEl>
                                          <p:spTgt spid="49"/>
                                        </p:tgtEl>
                                        <p:attrNameLst>
                                          <p:attrName>style.visibility</p:attrName>
                                        </p:attrNameLst>
                                      </p:cBhvr>
                                      <p:to>
                                        <p:strVal val="visible"/>
                                      </p:to>
                                    </p:set>
                                    <p:anim calcmode="lin" valueType="num">
                                      <p:cBhvr additive="base">
                                        <p:cTn id="22" dur="350" fill="hold"/>
                                        <p:tgtEl>
                                          <p:spTgt spid="49"/>
                                        </p:tgtEl>
                                        <p:attrNameLst>
                                          <p:attrName>ppt_x</p:attrName>
                                        </p:attrNameLst>
                                      </p:cBhvr>
                                      <p:tavLst>
                                        <p:tav tm="0">
                                          <p:val>
                                            <p:strVal val="#ppt_x"/>
                                          </p:val>
                                        </p:tav>
                                        <p:tav tm="100000">
                                          <p:val>
                                            <p:strVal val="#ppt_x"/>
                                          </p:val>
                                        </p:tav>
                                      </p:tavLst>
                                    </p:anim>
                                    <p:anim calcmode="lin" valueType="num">
                                      <p:cBhvr additive="base">
                                        <p:cTn id="23" dur="350" fill="hold"/>
                                        <p:tgtEl>
                                          <p:spTgt spid="49"/>
                                        </p:tgtEl>
                                        <p:attrNameLst>
                                          <p:attrName>ppt_y</p:attrName>
                                        </p:attrNameLst>
                                      </p:cBhvr>
                                      <p:tavLst>
                                        <p:tav tm="0">
                                          <p:val>
                                            <p:strVal val="0-#ppt_h/2"/>
                                          </p:val>
                                        </p:tav>
                                        <p:tav tm="100000">
                                          <p:val>
                                            <p:strVal val="#ppt_y"/>
                                          </p:val>
                                        </p:tav>
                                      </p:tavLst>
                                    </p:anim>
                                  </p:childTnLst>
                                </p:cTn>
                              </p:par>
                            </p:childTnLst>
                          </p:cTn>
                        </p:par>
                        <p:par>
                          <p:cTn id="24" fill="hold">
                            <p:stCondLst>
                              <p:cond delay="1400"/>
                            </p:stCondLst>
                            <p:childTnLst>
                              <p:par>
                                <p:cTn id="25" presetID="2" presetClass="entr" presetSubtype="1" fill="hold" grpId="0" nodeType="afterEffect">
                                  <p:stCondLst>
                                    <p:cond delay="0"/>
                                  </p:stCondLst>
                                  <p:childTnLst>
                                    <p:set>
                                      <p:cBhvr>
                                        <p:cTn id="26" dur="1" fill="hold">
                                          <p:stCondLst>
                                            <p:cond delay="0"/>
                                          </p:stCondLst>
                                        </p:cTn>
                                        <p:tgtEl>
                                          <p:spTgt spid="50"/>
                                        </p:tgtEl>
                                        <p:attrNameLst>
                                          <p:attrName>style.visibility</p:attrName>
                                        </p:attrNameLst>
                                      </p:cBhvr>
                                      <p:to>
                                        <p:strVal val="visible"/>
                                      </p:to>
                                    </p:set>
                                    <p:anim calcmode="lin" valueType="num">
                                      <p:cBhvr additive="base">
                                        <p:cTn id="27" dur="350" fill="hold"/>
                                        <p:tgtEl>
                                          <p:spTgt spid="50"/>
                                        </p:tgtEl>
                                        <p:attrNameLst>
                                          <p:attrName>ppt_x</p:attrName>
                                        </p:attrNameLst>
                                      </p:cBhvr>
                                      <p:tavLst>
                                        <p:tav tm="0">
                                          <p:val>
                                            <p:strVal val="#ppt_x"/>
                                          </p:val>
                                        </p:tav>
                                        <p:tav tm="100000">
                                          <p:val>
                                            <p:strVal val="#ppt_x"/>
                                          </p:val>
                                        </p:tav>
                                      </p:tavLst>
                                    </p:anim>
                                    <p:anim calcmode="lin" valueType="num">
                                      <p:cBhvr additive="base">
                                        <p:cTn id="28" dur="350" fill="hold"/>
                                        <p:tgtEl>
                                          <p:spTgt spid="50"/>
                                        </p:tgtEl>
                                        <p:attrNameLst>
                                          <p:attrName>ppt_y</p:attrName>
                                        </p:attrNameLst>
                                      </p:cBhvr>
                                      <p:tavLst>
                                        <p:tav tm="0">
                                          <p:val>
                                            <p:strVal val="0-#ppt_h/2"/>
                                          </p:val>
                                        </p:tav>
                                        <p:tav tm="100000">
                                          <p:val>
                                            <p:strVal val="#ppt_y"/>
                                          </p:val>
                                        </p:tav>
                                      </p:tavLst>
                                    </p:anim>
                                  </p:childTnLst>
                                </p:cTn>
                              </p:par>
                            </p:childTnLst>
                          </p:cTn>
                        </p:par>
                        <p:par>
                          <p:cTn id="29" fill="hold">
                            <p:stCondLst>
                              <p:cond delay="1750"/>
                            </p:stCondLst>
                            <p:childTnLst>
                              <p:par>
                                <p:cTn id="30" presetID="2" presetClass="entr" presetSubtype="2" fill="hold" nodeType="afterEffect">
                                  <p:stCondLst>
                                    <p:cond delay="0"/>
                                  </p:stCondLst>
                                  <p:childTnLst>
                                    <p:set>
                                      <p:cBhvr>
                                        <p:cTn id="31" dur="1" fill="hold">
                                          <p:stCondLst>
                                            <p:cond delay="0"/>
                                          </p:stCondLst>
                                        </p:cTn>
                                        <p:tgtEl>
                                          <p:spTgt spid="17"/>
                                        </p:tgtEl>
                                        <p:attrNameLst>
                                          <p:attrName>style.visibility</p:attrName>
                                        </p:attrNameLst>
                                      </p:cBhvr>
                                      <p:to>
                                        <p:strVal val="visible"/>
                                      </p:to>
                                    </p:set>
                                    <p:anim calcmode="lin" valueType="num">
                                      <p:cBhvr additive="base">
                                        <p:cTn id="32" dur="350" fill="hold"/>
                                        <p:tgtEl>
                                          <p:spTgt spid="17"/>
                                        </p:tgtEl>
                                        <p:attrNameLst>
                                          <p:attrName>ppt_x</p:attrName>
                                        </p:attrNameLst>
                                      </p:cBhvr>
                                      <p:tavLst>
                                        <p:tav tm="0">
                                          <p:val>
                                            <p:strVal val="1+#ppt_w/2"/>
                                          </p:val>
                                        </p:tav>
                                        <p:tav tm="100000">
                                          <p:val>
                                            <p:strVal val="#ppt_x"/>
                                          </p:val>
                                        </p:tav>
                                      </p:tavLst>
                                    </p:anim>
                                    <p:anim calcmode="lin" valueType="num">
                                      <p:cBhvr additive="base">
                                        <p:cTn id="33" dur="350" fill="hold"/>
                                        <p:tgtEl>
                                          <p:spTgt spid="17"/>
                                        </p:tgtEl>
                                        <p:attrNameLst>
                                          <p:attrName>ppt_y</p:attrName>
                                        </p:attrNameLst>
                                      </p:cBhvr>
                                      <p:tavLst>
                                        <p:tav tm="0">
                                          <p:val>
                                            <p:strVal val="#ppt_y"/>
                                          </p:val>
                                        </p:tav>
                                        <p:tav tm="100000">
                                          <p:val>
                                            <p:strVal val="#ppt_y"/>
                                          </p:val>
                                        </p:tav>
                                      </p:tavLst>
                                    </p:anim>
                                  </p:childTnLst>
                                </p:cTn>
                              </p:par>
                            </p:childTnLst>
                          </p:cTn>
                        </p:par>
                        <p:par>
                          <p:cTn id="34" fill="hold">
                            <p:stCondLst>
                              <p:cond delay="2100"/>
                            </p:stCondLst>
                            <p:childTnLst>
                              <p:par>
                                <p:cTn id="35" presetID="42" presetClass="entr" presetSubtype="0" fill="hold" nodeType="afterEffect">
                                  <p:stCondLst>
                                    <p:cond delay="0"/>
                                  </p:stCondLst>
                                  <p:childTnLst>
                                    <p:set>
                                      <p:cBhvr>
                                        <p:cTn id="36" dur="1" fill="hold">
                                          <p:stCondLst>
                                            <p:cond delay="0"/>
                                          </p:stCondLst>
                                        </p:cTn>
                                        <p:tgtEl>
                                          <p:spTgt spid="32"/>
                                        </p:tgtEl>
                                        <p:attrNameLst>
                                          <p:attrName>style.visibility</p:attrName>
                                        </p:attrNameLst>
                                      </p:cBhvr>
                                      <p:to>
                                        <p:strVal val="visible"/>
                                      </p:to>
                                    </p:set>
                                    <p:animEffect transition="in" filter="fade">
                                      <p:cBhvr>
                                        <p:cTn id="37" dur="350"/>
                                        <p:tgtEl>
                                          <p:spTgt spid="32"/>
                                        </p:tgtEl>
                                      </p:cBhvr>
                                    </p:animEffect>
                                    <p:anim calcmode="lin" valueType="num">
                                      <p:cBhvr>
                                        <p:cTn id="38" dur="350" fill="hold"/>
                                        <p:tgtEl>
                                          <p:spTgt spid="32"/>
                                        </p:tgtEl>
                                        <p:attrNameLst>
                                          <p:attrName>ppt_x</p:attrName>
                                        </p:attrNameLst>
                                      </p:cBhvr>
                                      <p:tavLst>
                                        <p:tav tm="0">
                                          <p:val>
                                            <p:strVal val="#ppt_x"/>
                                          </p:val>
                                        </p:tav>
                                        <p:tav tm="100000">
                                          <p:val>
                                            <p:strVal val="#ppt_x"/>
                                          </p:val>
                                        </p:tav>
                                      </p:tavLst>
                                    </p:anim>
                                    <p:anim calcmode="lin" valueType="num">
                                      <p:cBhvr>
                                        <p:cTn id="39" dur="350" fill="hold"/>
                                        <p:tgtEl>
                                          <p:spTgt spid="32"/>
                                        </p:tgtEl>
                                        <p:attrNameLst>
                                          <p:attrName>ppt_y</p:attrName>
                                        </p:attrNameLst>
                                      </p:cBhvr>
                                      <p:tavLst>
                                        <p:tav tm="0">
                                          <p:val>
                                            <p:strVal val="#ppt_y+.1"/>
                                          </p:val>
                                        </p:tav>
                                        <p:tav tm="100000">
                                          <p:val>
                                            <p:strVal val="#ppt_y"/>
                                          </p:val>
                                        </p:tav>
                                      </p:tavLst>
                                    </p:anim>
                                  </p:childTnLst>
                                </p:cTn>
                              </p:par>
                            </p:childTnLst>
                          </p:cTn>
                        </p:par>
                        <p:par>
                          <p:cTn id="40" fill="hold">
                            <p:stCondLst>
                              <p:cond delay="2450"/>
                            </p:stCondLst>
                            <p:childTnLst>
                              <p:par>
                                <p:cTn id="41" presetID="2" presetClass="entr" presetSubtype="8" fill="hold" grpId="0" nodeType="afterEffect">
                                  <p:stCondLst>
                                    <p:cond delay="0"/>
                                  </p:stCondLst>
                                  <p:childTnLst>
                                    <p:set>
                                      <p:cBhvr>
                                        <p:cTn id="42" dur="1" fill="hold">
                                          <p:stCondLst>
                                            <p:cond delay="0"/>
                                          </p:stCondLst>
                                        </p:cTn>
                                        <p:tgtEl>
                                          <p:spTgt spid="55"/>
                                        </p:tgtEl>
                                        <p:attrNameLst>
                                          <p:attrName>style.visibility</p:attrName>
                                        </p:attrNameLst>
                                      </p:cBhvr>
                                      <p:to>
                                        <p:strVal val="visible"/>
                                      </p:to>
                                    </p:set>
                                    <p:anim calcmode="lin" valueType="num">
                                      <p:cBhvr additive="base">
                                        <p:cTn id="43" dur="350" fill="hold"/>
                                        <p:tgtEl>
                                          <p:spTgt spid="55"/>
                                        </p:tgtEl>
                                        <p:attrNameLst>
                                          <p:attrName>ppt_x</p:attrName>
                                        </p:attrNameLst>
                                      </p:cBhvr>
                                      <p:tavLst>
                                        <p:tav tm="0">
                                          <p:val>
                                            <p:strVal val="0-#ppt_w/2"/>
                                          </p:val>
                                        </p:tav>
                                        <p:tav tm="100000">
                                          <p:val>
                                            <p:strVal val="#ppt_x"/>
                                          </p:val>
                                        </p:tav>
                                      </p:tavLst>
                                    </p:anim>
                                    <p:anim calcmode="lin" valueType="num">
                                      <p:cBhvr additive="base">
                                        <p:cTn id="44" dur="350" fill="hold"/>
                                        <p:tgtEl>
                                          <p:spTgt spid="55"/>
                                        </p:tgtEl>
                                        <p:attrNameLst>
                                          <p:attrName>ppt_y</p:attrName>
                                        </p:attrNameLst>
                                      </p:cBhvr>
                                      <p:tavLst>
                                        <p:tav tm="0">
                                          <p:val>
                                            <p:strVal val="#ppt_y"/>
                                          </p:val>
                                        </p:tav>
                                        <p:tav tm="100000">
                                          <p:val>
                                            <p:strVal val="#ppt_y"/>
                                          </p:val>
                                        </p:tav>
                                      </p:tavLst>
                                    </p:anim>
                                  </p:childTnLst>
                                </p:cTn>
                              </p:par>
                            </p:childTnLst>
                          </p:cTn>
                        </p:par>
                        <p:par>
                          <p:cTn id="45" fill="hold">
                            <p:stCondLst>
                              <p:cond delay="2800"/>
                            </p:stCondLst>
                            <p:childTnLst>
                              <p:par>
                                <p:cTn id="46" presetID="2" presetClass="entr" presetSubtype="8" fill="hold" grpId="0" nodeType="afterEffect">
                                  <p:stCondLst>
                                    <p:cond delay="0"/>
                                  </p:stCondLst>
                                  <p:childTnLst>
                                    <p:set>
                                      <p:cBhvr>
                                        <p:cTn id="47" dur="1" fill="hold">
                                          <p:stCondLst>
                                            <p:cond delay="0"/>
                                          </p:stCondLst>
                                        </p:cTn>
                                        <p:tgtEl>
                                          <p:spTgt spid="56"/>
                                        </p:tgtEl>
                                        <p:attrNameLst>
                                          <p:attrName>style.visibility</p:attrName>
                                        </p:attrNameLst>
                                      </p:cBhvr>
                                      <p:to>
                                        <p:strVal val="visible"/>
                                      </p:to>
                                    </p:set>
                                    <p:anim calcmode="lin" valueType="num">
                                      <p:cBhvr additive="base">
                                        <p:cTn id="48" dur="350" fill="hold"/>
                                        <p:tgtEl>
                                          <p:spTgt spid="56"/>
                                        </p:tgtEl>
                                        <p:attrNameLst>
                                          <p:attrName>ppt_x</p:attrName>
                                        </p:attrNameLst>
                                      </p:cBhvr>
                                      <p:tavLst>
                                        <p:tav tm="0">
                                          <p:val>
                                            <p:strVal val="0-#ppt_w/2"/>
                                          </p:val>
                                        </p:tav>
                                        <p:tav tm="100000">
                                          <p:val>
                                            <p:strVal val="#ppt_x"/>
                                          </p:val>
                                        </p:tav>
                                      </p:tavLst>
                                    </p:anim>
                                    <p:anim calcmode="lin" valueType="num">
                                      <p:cBhvr additive="base">
                                        <p:cTn id="49" dur="350" fill="hold"/>
                                        <p:tgtEl>
                                          <p:spTgt spid="56"/>
                                        </p:tgtEl>
                                        <p:attrNameLst>
                                          <p:attrName>ppt_y</p:attrName>
                                        </p:attrNameLst>
                                      </p:cBhvr>
                                      <p:tavLst>
                                        <p:tav tm="0">
                                          <p:val>
                                            <p:strVal val="#ppt_y"/>
                                          </p:val>
                                        </p:tav>
                                        <p:tav tm="100000">
                                          <p:val>
                                            <p:strVal val="#ppt_y"/>
                                          </p:val>
                                        </p:tav>
                                      </p:tavLst>
                                    </p:anim>
                                  </p:childTnLst>
                                </p:cTn>
                              </p:par>
                            </p:childTnLst>
                          </p:cTn>
                        </p:par>
                        <p:par>
                          <p:cTn id="50" fill="hold">
                            <p:stCondLst>
                              <p:cond delay="3150"/>
                            </p:stCondLst>
                            <p:childTnLst>
                              <p:par>
                                <p:cTn id="51" presetID="22" presetClass="entr" presetSubtype="1" fill="hold" grpId="0" nodeType="afterEffect">
                                  <p:stCondLst>
                                    <p:cond delay="0"/>
                                  </p:stCondLst>
                                  <p:childTnLst>
                                    <p:set>
                                      <p:cBhvr>
                                        <p:cTn id="52" dur="1" fill="hold">
                                          <p:stCondLst>
                                            <p:cond delay="0"/>
                                          </p:stCondLst>
                                        </p:cTn>
                                        <p:tgtEl>
                                          <p:spTgt spid="9"/>
                                        </p:tgtEl>
                                        <p:attrNameLst>
                                          <p:attrName>style.visibility</p:attrName>
                                        </p:attrNameLst>
                                      </p:cBhvr>
                                      <p:to>
                                        <p:strVal val="visible"/>
                                      </p:to>
                                    </p:set>
                                    <p:animEffect transition="in" filter="wipe(up)">
                                      <p:cBhvr>
                                        <p:cTn id="53" dur="350"/>
                                        <p:tgtEl>
                                          <p:spTgt spid="9"/>
                                        </p:tgtEl>
                                      </p:cBhvr>
                                    </p:animEffect>
                                  </p:childTnLst>
                                </p:cTn>
                              </p:par>
                            </p:childTnLst>
                          </p:cTn>
                        </p:par>
                        <p:par>
                          <p:cTn id="54" fill="hold">
                            <p:stCondLst>
                              <p:cond delay="3500"/>
                            </p:stCondLst>
                            <p:childTnLst>
                              <p:par>
                                <p:cTn id="55" presetID="2" presetClass="entr" presetSubtype="4" fill="hold" nodeType="afterEffect">
                                  <p:stCondLst>
                                    <p:cond delay="0"/>
                                  </p:stCondLst>
                                  <p:childTnLst>
                                    <p:set>
                                      <p:cBhvr>
                                        <p:cTn id="56" dur="1" fill="hold">
                                          <p:stCondLst>
                                            <p:cond delay="0"/>
                                          </p:stCondLst>
                                        </p:cTn>
                                        <p:tgtEl>
                                          <p:spTgt spid="22"/>
                                        </p:tgtEl>
                                        <p:attrNameLst>
                                          <p:attrName>style.visibility</p:attrName>
                                        </p:attrNameLst>
                                      </p:cBhvr>
                                      <p:to>
                                        <p:strVal val="visible"/>
                                      </p:to>
                                    </p:set>
                                    <p:anim calcmode="lin" valueType="num">
                                      <p:cBhvr additive="base">
                                        <p:cTn id="57" dur="350" fill="hold"/>
                                        <p:tgtEl>
                                          <p:spTgt spid="22"/>
                                        </p:tgtEl>
                                        <p:attrNameLst>
                                          <p:attrName>ppt_x</p:attrName>
                                        </p:attrNameLst>
                                      </p:cBhvr>
                                      <p:tavLst>
                                        <p:tav tm="0">
                                          <p:val>
                                            <p:strVal val="#ppt_x"/>
                                          </p:val>
                                        </p:tav>
                                        <p:tav tm="100000">
                                          <p:val>
                                            <p:strVal val="#ppt_x"/>
                                          </p:val>
                                        </p:tav>
                                      </p:tavLst>
                                    </p:anim>
                                    <p:anim calcmode="lin" valueType="num">
                                      <p:cBhvr additive="base">
                                        <p:cTn id="58" dur="350" fill="hold"/>
                                        <p:tgtEl>
                                          <p:spTgt spid="22"/>
                                        </p:tgtEl>
                                        <p:attrNameLst>
                                          <p:attrName>ppt_y</p:attrName>
                                        </p:attrNameLst>
                                      </p:cBhvr>
                                      <p:tavLst>
                                        <p:tav tm="0">
                                          <p:val>
                                            <p:strVal val="1+#ppt_h/2"/>
                                          </p:val>
                                        </p:tav>
                                        <p:tav tm="100000">
                                          <p:val>
                                            <p:strVal val="#ppt_y"/>
                                          </p:val>
                                        </p:tav>
                                      </p:tavLst>
                                    </p:anim>
                                  </p:childTnLst>
                                </p:cTn>
                              </p:par>
                            </p:childTnLst>
                          </p:cTn>
                        </p:par>
                        <p:par>
                          <p:cTn id="59" fill="hold">
                            <p:stCondLst>
                              <p:cond delay="3850"/>
                            </p:stCondLst>
                            <p:childTnLst>
                              <p:par>
                                <p:cTn id="60" presetID="42" presetClass="entr" presetSubtype="0" fill="hold" nodeType="afterEffect">
                                  <p:stCondLst>
                                    <p:cond delay="0"/>
                                  </p:stCondLst>
                                  <p:childTnLst>
                                    <p:set>
                                      <p:cBhvr>
                                        <p:cTn id="61" dur="1" fill="hold">
                                          <p:stCondLst>
                                            <p:cond delay="0"/>
                                          </p:stCondLst>
                                        </p:cTn>
                                        <p:tgtEl>
                                          <p:spTgt spid="35"/>
                                        </p:tgtEl>
                                        <p:attrNameLst>
                                          <p:attrName>style.visibility</p:attrName>
                                        </p:attrNameLst>
                                      </p:cBhvr>
                                      <p:to>
                                        <p:strVal val="visible"/>
                                      </p:to>
                                    </p:set>
                                    <p:animEffect transition="in" filter="fade">
                                      <p:cBhvr>
                                        <p:cTn id="62" dur="350"/>
                                        <p:tgtEl>
                                          <p:spTgt spid="35"/>
                                        </p:tgtEl>
                                      </p:cBhvr>
                                    </p:animEffect>
                                    <p:anim calcmode="lin" valueType="num">
                                      <p:cBhvr>
                                        <p:cTn id="63" dur="350" fill="hold"/>
                                        <p:tgtEl>
                                          <p:spTgt spid="35"/>
                                        </p:tgtEl>
                                        <p:attrNameLst>
                                          <p:attrName>ppt_x</p:attrName>
                                        </p:attrNameLst>
                                      </p:cBhvr>
                                      <p:tavLst>
                                        <p:tav tm="0">
                                          <p:val>
                                            <p:strVal val="#ppt_x"/>
                                          </p:val>
                                        </p:tav>
                                        <p:tav tm="100000">
                                          <p:val>
                                            <p:strVal val="#ppt_x"/>
                                          </p:val>
                                        </p:tav>
                                      </p:tavLst>
                                    </p:anim>
                                    <p:anim calcmode="lin" valueType="num">
                                      <p:cBhvr>
                                        <p:cTn id="64" dur="350" fill="hold"/>
                                        <p:tgtEl>
                                          <p:spTgt spid="35"/>
                                        </p:tgtEl>
                                        <p:attrNameLst>
                                          <p:attrName>ppt_y</p:attrName>
                                        </p:attrNameLst>
                                      </p:cBhvr>
                                      <p:tavLst>
                                        <p:tav tm="0">
                                          <p:val>
                                            <p:strVal val="#ppt_y+.1"/>
                                          </p:val>
                                        </p:tav>
                                        <p:tav tm="100000">
                                          <p:val>
                                            <p:strVal val="#ppt_y"/>
                                          </p:val>
                                        </p:tav>
                                      </p:tavLst>
                                    </p:anim>
                                  </p:childTnLst>
                                </p:cTn>
                              </p:par>
                            </p:childTnLst>
                          </p:cTn>
                        </p:par>
                        <p:par>
                          <p:cTn id="65" fill="hold">
                            <p:stCondLst>
                              <p:cond delay="4200"/>
                            </p:stCondLst>
                            <p:childTnLst>
                              <p:par>
                                <p:cTn id="66" presetID="2" presetClass="entr" presetSubtype="4" fill="hold" grpId="0" nodeType="afterEffect">
                                  <p:stCondLst>
                                    <p:cond delay="0"/>
                                  </p:stCondLst>
                                  <p:childTnLst>
                                    <p:set>
                                      <p:cBhvr>
                                        <p:cTn id="67" dur="1" fill="hold">
                                          <p:stCondLst>
                                            <p:cond delay="0"/>
                                          </p:stCondLst>
                                        </p:cTn>
                                        <p:tgtEl>
                                          <p:spTgt spid="53"/>
                                        </p:tgtEl>
                                        <p:attrNameLst>
                                          <p:attrName>style.visibility</p:attrName>
                                        </p:attrNameLst>
                                      </p:cBhvr>
                                      <p:to>
                                        <p:strVal val="visible"/>
                                      </p:to>
                                    </p:set>
                                    <p:anim calcmode="lin" valueType="num">
                                      <p:cBhvr additive="base">
                                        <p:cTn id="68" dur="350" fill="hold"/>
                                        <p:tgtEl>
                                          <p:spTgt spid="53"/>
                                        </p:tgtEl>
                                        <p:attrNameLst>
                                          <p:attrName>ppt_x</p:attrName>
                                        </p:attrNameLst>
                                      </p:cBhvr>
                                      <p:tavLst>
                                        <p:tav tm="0">
                                          <p:val>
                                            <p:strVal val="#ppt_x"/>
                                          </p:val>
                                        </p:tav>
                                        <p:tav tm="100000">
                                          <p:val>
                                            <p:strVal val="#ppt_x"/>
                                          </p:val>
                                        </p:tav>
                                      </p:tavLst>
                                    </p:anim>
                                    <p:anim calcmode="lin" valueType="num">
                                      <p:cBhvr additive="base">
                                        <p:cTn id="69" dur="350" fill="hold"/>
                                        <p:tgtEl>
                                          <p:spTgt spid="53"/>
                                        </p:tgtEl>
                                        <p:attrNameLst>
                                          <p:attrName>ppt_y</p:attrName>
                                        </p:attrNameLst>
                                      </p:cBhvr>
                                      <p:tavLst>
                                        <p:tav tm="0">
                                          <p:val>
                                            <p:strVal val="1+#ppt_h/2"/>
                                          </p:val>
                                        </p:tav>
                                        <p:tav tm="100000">
                                          <p:val>
                                            <p:strVal val="#ppt_y"/>
                                          </p:val>
                                        </p:tav>
                                      </p:tavLst>
                                    </p:anim>
                                  </p:childTnLst>
                                </p:cTn>
                              </p:par>
                            </p:childTnLst>
                          </p:cTn>
                        </p:par>
                        <p:par>
                          <p:cTn id="70" fill="hold">
                            <p:stCondLst>
                              <p:cond delay="4550"/>
                            </p:stCondLst>
                            <p:childTnLst>
                              <p:par>
                                <p:cTn id="71" presetID="2" presetClass="entr" presetSubtype="4" fill="hold" grpId="0" nodeType="afterEffect">
                                  <p:stCondLst>
                                    <p:cond delay="0"/>
                                  </p:stCondLst>
                                  <p:childTnLst>
                                    <p:set>
                                      <p:cBhvr>
                                        <p:cTn id="72" dur="1" fill="hold">
                                          <p:stCondLst>
                                            <p:cond delay="0"/>
                                          </p:stCondLst>
                                        </p:cTn>
                                        <p:tgtEl>
                                          <p:spTgt spid="54"/>
                                        </p:tgtEl>
                                        <p:attrNameLst>
                                          <p:attrName>style.visibility</p:attrName>
                                        </p:attrNameLst>
                                      </p:cBhvr>
                                      <p:to>
                                        <p:strVal val="visible"/>
                                      </p:to>
                                    </p:set>
                                    <p:anim calcmode="lin" valueType="num">
                                      <p:cBhvr additive="base">
                                        <p:cTn id="73" dur="350" fill="hold"/>
                                        <p:tgtEl>
                                          <p:spTgt spid="54"/>
                                        </p:tgtEl>
                                        <p:attrNameLst>
                                          <p:attrName>ppt_x</p:attrName>
                                        </p:attrNameLst>
                                      </p:cBhvr>
                                      <p:tavLst>
                                        <p:tav tm="0">
                                          <p:val>
                                            <p:strVal val="#ppt_x"/>
                                          </p:val>
                                        </p:tav>
                                        <p:tav tm="100000">
                                          <p:val>
                                            <p:strVal val="#ppt_x"/>
                                          </p:val>
                                        </p:tav>
                                      </p:tavLst>
                                    </p:anim>
                                    <p:anim calcmode="lin" valueType="num">
                                      <p:cBhvr additive="base">
                                        <p:cTn id="74" dur="350" fill="hold"/>
                                        <p:tgtEl>
                                          <p:spTgt spid="54"/>
                                        </p:tgtEl>
                                        <p:attrNameLst>
                                          <p:attrName>ppt_y</p:attrName>
                                        </p:attrNameLst>
                                      </p:cBhvr>
                                      <p:tavLst>
                                        <p:tav tm="0">
                                          <p:val>
                                            <p:strVal val="1+#ppt_h/2"/>
                                          </p:val>
                                        </p:tav>
                                        <p:tav tm="100000">
                                          <p:val>
                                            <p:strVal val="#ppt_y"/>
                                          </p:val>
                                        </p:tav>
                                      </p:tavLst>
                                    </p:anim>
                                  </p:childTnLst>
                                </p:cTn>
                              </p:par>
                            </p:childTnLst>
                          </p:cTn>
                        </p:par>
                        <p:par>
                          <p:cTn id="75" fill="hold">
                            <p:stCondLst>
                              <p:cond delay="4900"/>
                            </p:stCondLst>
                            <p:childTnLst>
                              <p:par>
                                <p:cTn id="76" presetID="22" presetClass="entr" presetSubtype="1" fill="hold" grpId="0" nodeType="afterEffect">
                                  <p:stCondLst>
                                    <p:cond delay="0"/>
                                  </p:stCondLst>
                                  <p:childTnLst>
                                    <p:set>
                                      <p:cBhvr>
                                        <p:cTn id="77" dur="1" fill="hold">
                                          <p:stCondLst>
                                            <p:cond delay="0"/>
                                          </p:stCondLst>
                                        </p:cTn>
                                        <p:tgtEl>
                                          <p:spTgt spid="10"/>
                                        </p:tgtEl>
                                        <p:attrNameLst>
                                          <p:attrName>style.visibility</p:attrName>
                                        </p:attrNameLst>
                                      </p:cBhvr>
                                      <p:to>
                                        <p:strVal val="visible"/>
                                      </p:to>
                                    </p:set>
                                    <p:animEffect transition="in" filter="wipe(up)">
                                      <p:cBhvr>
                                        <p:cTn id="78" dur="350"/>
                                        <p:tgtEl>
                                          <p:spTgt spid="10"/>
                                        </p:tgtEl>
                                      </p:cBhvr>
                                    </p:animEffect>
                                  </p:childTnLst>
                                </p:cTn>
                              </p:par>
                            </p:childTnLst>
                          </p:cTn>
                        </p:par>
                        <p:par>
                          <p:cTn id="79" fill="hold">
                            <p:stCondLst>
                              <p:cond delay="5250"/>
                            </p:stCondLst>
                            <p:childTnLst>
                              <p:par>
                                <p:cTn id="80" presetID="2" presetClass="entr" presetSubtype="4" fill="hold" nodeType="afterEffect">
                                  <p:stCondLst>
                                    <p:cond delay="0"/>
                                  </p:stCondLst>
                                  <p:childTnLst>
                                    <p:set>
                                      <p:cBhvr>
                                        <p:cTn id="81" dur="1" fill="hold">
                                          <p:stCondLst>
                                            <p:cond delay="0"/>
                                          </p:stCondLst>
                                        </p:cTn>
                                        <p:tgtEl>
                                          <p:spTgt spid="27"/>
                                        </p:tgtEl>
                                        <p:attrNameLst>
                                          <p:attrName>style.visibility</p:attrName>
                                        </p:attrNameLst>
                                      </p:cBhvr>
                                      <p:to>
                                        <p:strVal val="visible"/>
                                      </p:to>
                                    </p:set>
                                    <p:anim calcmode="lin" valueType="num">
                                      <p:cBhvr additive="base">
                                        <p:cTn id="82" dur="350" fill="hold"/>
                                        <p:tgtEl>
                                          <p:spTgt spid="27"/>
                                        </p:tgtEl>
                                        <p:attrNameLst>
                                          <p:attrName>ppt_x</p:attrName>
                                        </p:attrNameLst>
                                      </p:cBhvr>
                                      <p:tavLst>
                                        <p:tav tm="0">
                                          <p:val>
                                            <p:strVal val="#ppt_x"/>
                                          </p:val>
                                        </p:tav>
                                        <p:tav tm="100000">
                                          <p:val>
                                            <p:strVal val="#ppt_x"/>
                                          </p:val>
                                        </p:tav>
                                      </p:tavLst>
                                    </p:anim>
                                    <p:anim calcmode="lin" valueType="num">
                                      <p:cBhvr additive="base">
                                        <p:cTn id="83" dur="350" fill="hold"/>
                                        <p:tgtEl>
                                          <p:spTgt spid="27"/>
                                        </p:tgtEl>
                                        <p:attrNameLst>
                                          <p:attrName>ppt_y</p:attrName>
                                        </p:attrNameLst>
                                      </p:cBhvr>
                                      <p:tavLst>
                                        <p:tav tm="0">
                                          <p:val>
                                            <p:strVal val="1+#ppt_h/2"/>
                                          </p:val>
                                        </p:tav>
                                        <p:tav tm="100000">
                                          <p:val>
                                            <p:strVal val="#ppt_y"/>
                                          </p:val>
                                        </p:tav>
                                      </p:tavLst>
                                    </p:anim>
                                  </p:childTnLst>
                                </p:cTn>
                              </p:par>
                            </p:childTnLst>
                          </p:cTn>
                        </p:par>
                        <p:par>
                          <p:cTn id="84" fill="hold">
                            <p:stCondLst>
                              <p:cond delay="5600"/>
                            </p:stCondLst>
                            <p:childTnLst>
                              <p:par>
                                <p:cTn id="85" presetID="42" presetClass="entr" presetSubtype="0" fill="hold" nodeType="afterEffect">
                                  <p:stCondLst>
                                    <p:cond delay="0"/>
                                  </p:stCondLst>
                                  <p:childTnLst>
                                    <p:set>
                                      <p:cBhvr>
                                        <p:cTn id="86" dur="1" fill="hold">
                                          <p:stCondLst>
                                            <p:cond delay="0"/>
                                          </p:stCondLst>
                                        </p:cTn>
                                        <p:tgtEl>
                                          <p:spTgt spid="43"/>
                                        </p:tgtEl>
                                        <p:attrNameLst>
                                          <p:attrName>style.visibility</p:attrName>
                                        </p:attrNameLst>
                                      </p:cBhvr>
                                      <p:to>
                                        <p:strVal val="visible"/>
                                      </p:to>
                                    </p:set>
                                    <p:animEffect transition="in" filter="fade">
                                      <p:cBhvr>
                                        <p:cTn id="87" dur="350"/>
                                        <p:tgtEl>
                                          <p:spTgt spid="43"/>
                                        </p:tgtEl>
                                      </p:cBhvr>
                                    </p:animEffect>
                                    <p:anim calcmode="lin" valueType="num">
                                      <p:cBhvr>
                                        <p:cTn id="88" dur="350" fill="hold"/>
                                        <p:tgtEl>
                                          <p:spTgt spid="43"/>
                                        </p:tgtEl>
                                        <p:attrNameLst>
                                          <p:attrName>ppt_x</p:attrName>
                                        </p:attrNameLst>
                                      </p:cBhvr>
                                      <p:tavLst>
                                        <p:tav tm="0">
                                          <p:val>
                                            <p:strVal val="#ppt_x"/>
                                          </p:val>
                                        </p:tav>
                                        <p:tav tm="100000">
                                          <p:val>
                                            <p:strVal val="#ppt_x"/>
                                          </p:val>
                                        </p:tav>
                                      </p:tavLst>
                                    </p:anim>
                                    <p:anim calcmode="lin" valueType="num">
                                      <p:cBhvr>
                                        <p:cTn id="89" dur="350" fill="hold"/>
                                        <p:tgtEl>
                                          <p:spTgt spid="43"/>
                                        </p:tgtEl>
                                        <p:attrNameLst>
                                          <p:attrName>ppt_y</p:attrName>
                                        </p:attrNameLst>
                                      </p:cBhvr>
                                      <p:tavLst>
                                        <p:tav tm="0">
                                          <p:val>
                                            <p:strVal val="#ppt_y+.1"/>
                                          </p:val>
                                        </p:tav>
                                        <p:tav tm="100000">
                                          <p:val>
                                            <p:strVal val="#ppt_y"/>
                                          </p:val>
                                        </p:tav>
                                      </p:tavLst>
                                    </p:anim>
                                  </p:childTnLst>
                                </p:cTn>
                              </p:par>
                            </p:childTnLst>
                          </p:cTn>
                        </p:par>
                        <p:par>
                          <p:cTn id="90" fill="hold">
                            <p:stCondLst>
                              <p:cond delay="5950"/>
                            </p:stCondLst>
                            <p:childTnLst>
                              <p:par>
                                <p:cTn id="91" presetID="2" presetClass="entr" presetSubtype="4" fill="hold" grpId="0" nodeType="afterEffect">
                                  <p:stCondLst>
                                    <p:cond delay="0"/>
                                  </p:stCondLst>
                                  <p:childTnLst>
                                    <p:set>
                                      <p:cBhvr>
                                        <p:cTn id="92" dur="1" fill="hold">
                                          <p:stCondLst>
                                            <p:cond delay="0"/>
                                          </p:stCondLst>
                                        </p:cTn>
                                        <p:tgtEl>
                                          <p:spTgt spid="51"/>
                                        </p:tgtEl>
                                        <p:attrNameLst>
                                          <p:attrName>style.visibility</p:attrName>
                                        </p:attrNameLst>
                                      </p:cBhvr>
                                      <p:to>
                                        <p:strVal val="visible"/>
                                      </p:to>
                                    </p:set>
                                    <p:anim calcmode="lin" valueType="num">
                                      <p:cBhvr additive="base">
                                        <p:cTn id="93" dur="350" fill="hold"/>
                                        <p:tgtEl>
                                          <p:spTgt spid="51"/>
                                        </p:tgtEl>
                                        <p:attrNameLst>
                                          <p:attrName>ppt_x</p:attrName>
                                        </p:attrNameLst>
                                      </p:cBhvr>
                                      <p:tavLst>
                                        <p:tav tm="0">
                                          <p:val>
                                            <p:strVal val="#ppt_x"/>
                                          </p:val>
                                        </p:tav>
                                        <p:tav tm="100000">
                                          <p:val>
                                            <p:strVal val="#ppt_x"/>
                                          </p:val>
                                        </p:tav>
                                      </p:tavLst>
                                    </p:anim>
                                    <p:anim calcmode="lin" valueType="num">
                                      <p:cBhvr additive="base">
                                        <p:cTn id="94" dur="350" fill="hold"/>
                                        <p:tgtEl>
                                          <p:spTgt spid="51"/>
                                        </p:tgtEl>
                                        <p:attrNameLst>
                                          <p:attrName>ppt_y</p:attrName>
                                        </p:attrNameLst>
                                      </p:cBhvr>
                                      <p:tavLst>
                                        <p:tav tm="0">
                                          <p:val>
                                            <p:strVal val="1+#ppt_h/2"/>
                                          </p:val>
                                        </p:tav>
                                        <p:tav tm="100000">
                                          <p:val>
                                            <p:strVal val="#ppt_y"/>
                                          </p:val>
                                        </p:tav>
                                      </p:tavLst>
                                    </p:anim>
                                  </p:childTnLst>
                                </p:cTn>
                              </p:par>
                            </p:childTnLst>
                          </p:cTn>
                        </p:par>
                        <p:par>
                          <p:cTn id="95" fill="hold">
                            <p:stCondLst>
                              <p:cond delay="6300"/>
                            </p:stCondLst>
                            <p:childTnLst>
                              <p:par>
                                <p:cTn id="96" presetID="2" presetClass="entr" presetSubtype="4" fill="hold" grpId="0" nodeType="afterEffect">
                                  <p:stCondLst>
                                    <p:cond delay="0"/>
                                  </p:stCondLst>
                                  <p:childTnLst>
                                    <p:set>
                                      <p:cBhvr>
                                        <p:cTn id="97" dur="1" fill="hold">
                                          <p:stCondLst>
                                            <p:cond delay="0"/>
                                          </p:stCondLst>
                                        </p:cTn>
                                        <p:tgtEl>
                                          <p:spTgt spid="52"/>
                                        </p:tgtEl>
                                        <p:attrNameLst>
                                          <p:attrName>style.visibility</p:attrName>
                                        </p:attrNameLst>
                                      </p:cBhvr>
                                      <p:to>
                                        <p:strVal val="visible"/>
                                      </p:to>
                                    </p:set>
                                    <p:anim calcmode="lin" valueType="num">
                                      <p:cBhvr additive="base">
                                        <p:cTn id="98" dur="350" fill="hold"/>
                                        <p:tgtEl>
                                          <p:spTgt spid="52"/>
                                        </p:tgtEl>
                                        <p:attrNameLst>
                                          <p:attrName>ppt_x</p:attrName>
                                        </p:attrNameLst>
                                      </p:cBhvr>
                                      <p:tavLst>
                                        <p:tav tm="0">
                                          <p:val>
                                            <p:strVal val="#ppt_x"/>
                                          </p:val>
                                        </p:tav>
                                        <p:tav tm="100000">
                                          <p:val>
                                            <p:strVal val="#ppt_x"/>
                                          </p:val>
                                        </p:tav>
                                      </p:tavLst>
                                    </p:anim>
                                    <p:anim calcmode="lin" valueType="num">
                                      <p:cBhvr additive="base">
                                        <p:cTn id="99" dur="350" fill="hold"/>
                                        <p:tgtEl>
                                          <p:spTgt spid="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49" grpId="0"/>
      <p:bldP spid="50" grpId="0"/>
      <p:bldP spid="51" grpId="0"/>
      <p:bldP spid="52" grpId="0"/>
      <p:bldP spid="53" grpId="0"/>
      <p:bldP spid="54" grpId="0"/>
      <p:bldP spid="55" grpId="0"/>
      <p:bldP spid="5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9"/>
          <p:cNvSpPr txBox="1"/>
          <p:nvPr/>
        </p:nvSpPr>
        <p:spPr>
          <a:xfrm>
            <a:off x="841003" y="202431"/>
            <a:ext cx="1944216" cy="377026"/>
          </a:xfrm>
          <a:prstGeom prst="rect">
            <a:avLst/>
          </a:prstGeom>
          <a:noFill/>
        </p:spPr>
        <p:txBody>
          <a:bodyPr wrap="square" lIns="68580" tIns="34290" rIns="68580" bIns="34290" rtlCol="0">
            <a:spAutoFit/>
          </a:bodyPr>
          <a:lstStyle/>
          <a:p>
            <a:pPr marL="0" lvl="1"/>
            <a:r>
              <a:rPr lang="zh-CN" altLang="en-US" sz="2000" b="1" dirty="0">
                <a:solidFill>
                  <a:schemeClr val="tx1">
                    <a:lumMod val="50000"/>
                    <a:lumOff val="50000"/>
                  </a:schemeClr>
                </a:solidFill>
                <a:latin typeface="微软雅黑" pitchFamily="34" charset="-122"/>
                <a:ea typeface="微软雅黑" pitchFamily="34" charset="-122"/>
              </a:rPr>
              <a:t>添加文字标题</a:t>
            </a:r>
            <a:endParaRPr lang="en-US" altLang="ko-KR" sz="2000" b="1" kern="0" dirty="0">
              <a:solidFill>
                <a:schemeClr val="tx1">
                  <a:lumMod val="50000"/>
                  <a:lumOff val="50000"/>
                </a:schemeClr>
              </a:solidFill>
              <a:latin typeface="微软雅黑" pitchFamily="34" charset="-122"/>
              <a:ea typeface="微软雅黑" pitchFamily="34" charset="-122"/>
            </a:endParaRPr>
          </a:p>
        </p:txBody>
      </p:sp>
      <p:sp>
        <p:nvSpPr>
          <p:cNvPr id="37" name="矩形 36"/>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192931" y="0"/>
            <a:ext cx="576064" cy="836712"/>
            <a:chOff x="841003" y="360040"/>
            <a:chExt cx="504056" cy="836712"/>
          </a:xfrm>
          <a:solidFill>
            <a:srgbClr val="C00000"/>
          </a:solidFill>
        </p:grpSpPr>
        <p:sp>
          <p:nvSpPr>
            <p:cNvPr id="39" name="矩形 3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等腰三角形 3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KSO_Shape"/>
          <p:cNvSpPr>
            <a:spLocks/>
          </p:cNvSpPr>
          <p:nvPr/>
        </p:nvSpPr>
        <p:spPr bwMode="auto">
          <a:xfrm>
            <a:off x="324118" y="225001"/>
            <a:ext cx="313690" cy="267159"/>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a:effectLs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cxnSp>
        <p:nvCxnSpPr>
          <p:cNvPr id="9" name="直接连接符 8"/>
          <p:cNvCxnSpPr/>
          <p:nvPr/>
        </p:nvCxnSpPr>
        <p:spPr>
          <a:xfrm>
            <a:off x="5809555" y="3806419"/>
            <a:ext cx="2664296" cy="0"/>
          </a:xfrm>
          <a:prstGeom prst="line">
            <a:avLst/>
          </a:prstGeom>
          <a:ln>
            <a:solidFill>
              <a:schemeClr val="bg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pic>
        <p:nvPicPr>
          <p:cNvPr id="10" name="Picture 3" descr="C:\Users\Administrator\Desktop\58pic_529623bd16668.png"/>
          <p:cNvPicPr>
            <a:picLocks noChangeAspect="1" noChangeArrowheads="1"/>
          </p:cNvPicPr>
          <p:nvPr/>
        </p:nvPicPr>
        <p:blipFill>
          <a:blip r:embed="rId3" cstate="print">
            <a:extLst>
              <a:ext uri="{BEBA8EAE-BF5A-486C-A8C5-ECC9F3942E4B}">
                <a14:imgProps xmlns:a14="http://schemas.microsoft.com/office/drawing/2010/main">
                  <a14:imgLayer r:embed="rId4">
                    <a14:imgEffect>
                      <a14:brightnessContrast bright="33000"/>
                    </a14:imgEffect>
                  </a14:imgLayer>
                </a14:imgProps>
              </a:ext>
              <a:ext uri="{28A0092B-C50C-407E-A947-70E740481C1C}">
                <a14:useLocalDpi xmlns:a14="http://schemas.microsoft.com/office/drawing/2010/main" val="0"/>
              </a:ext>
            </a:extLst>
          </a:blip>
          <a:srcRect/>
          <a:stretch>
            <a:fillRect/>
          </a:stretch>
        </p:blipFill>
        <p:spPr bwMode="auto">
          <a:xfrm>
            <a:off x="1201043" y="1289328"/>
            <a:ext cx="3292475" cy="6105525"/>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直接连接符 10"/>
          <p:cNvCxnSpPr/>
          <p:nvPr/>
        </p:nvCxnSpPr>
        <p:spPr>
          <a:xfrm>
            <a:off x="5305499" y="1980743"/>
            <a:ext cx="2664296" cy="0"/>
          </a:xfrm>
          <a:prstGeom prst="line">
            <a:avLst/>
          </a:prstGeom>
          <a:ln>
            <a:solidFill>
              <a:schemeClr val="bg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12" name="组合 11"/>
          <p:cNvGrpSpPr/>
          <p:nvPr/>
        </p:nvGrpSpPr>
        <p:grpSpPr>
          <a:xfrm>
            <a:off x="4369395" y="1412776"/>
            <a:ext cx="1135936" cy="1135936"/>
            <a:chOff x="1677608" y="2996952"/>
            <a:chExt cx="1395643" cy="1395643"/>
          </a:xfrm>
        </p:grpSpPr>
        <p:sp>
          <p:nvSpPr>
            <p:cNvPr id="13"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14"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143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DIN-BoldItalic" pitchFamily="50" charset="0"/>
                </a:rPr>
                <a:t></a:t>
              </a:r>
            </a:p>
          </p:txBody>
        </p:sp>
      </p:grpSp>
      <p:grpSp>
        <p:nvGrpSpPr>
          <p:cNvPr id="15" name="组合 14"/>
          <p:cNvGrpSpPr/>
          <p:nvPr/>
        </p:nvGrpSpPr>
        <p:grpSpPr>
          <a:xfrm>
            <a:off x="4725788" y="1789558"/>
            <a:ext cx="423150" cy="390158"/>
            <a:chOff x="7339246" y="1487600"/>
            <a:chExt cx="423150" cy="390158"/>
          </a:xfrm>
        </p:grpSpPr>
        <p:sp>
          <p:nvSpPr>
            <p:cNvPr id="16" name="Freeform 364"/>
            <p:cNvSpPr>
              <a:spLocks/>
            </p:cNvSpPr>
            <p:nvPr/>
          </p:nvSpPr>
          <p:spPr bwMode="auto">
            <a:xfrm>
              <a:off x="7339246" y="1689008"/>
              <a:ext cx="423150" cy="188750"/>
            </a:xfrm>
            <a:custGeom>
              <a:avLst/>
              <a:gdLst>
                <a:gd name="T0" fmla="*/ 222 w 262"/>
                <a:gd name="T1" fmla="*/ 18 h 94"/>
                <a:gd name="T2" fmla="*/ 205 w 262"/>
                <a:gd name="T3" fmla="*/ 18 h 94"/>
                <a:gd name="T4" fmla="*/ 205 w 262"/>
                <a:gd name="T5" fmla="*/ 0 h 94"/>
                <a:gd name="T6" fmla="*/ 57 w 262"/>
                <a:gd name="T7" fmla="*/ 0 h 94"/>
                <a:gd name="T8" fmla="*/ 57 w 262"/>
                <a:gd name="T9" fmla="*/ 18 h 94"/>
                <a:gd name="T10" fmla="*/ 40 w 262"/>
                <a:gd name="T11" fmla="*/ 18 h 94"/>
                <a:gd name="T12" fmla="*/ 40 w 262"/>
                <a:gd name="T13" fmla="*/ 0 h 94"/>
                <a:gd name="T14" fmla="*/ 0 w 262"/>
                <a:gd name="T15" fmla="*/ 0 h 94"/>
                <a:gd name="T16" fmla="*/ 0 w 262"/>
                <a:gd name="T17" fmla="*/ 83 h 94"/>
                <a:gd name="T18" fmla="*/ 11 w 262"/>
                <a:gd name="T19" fmla="*/ 94 h 94"/>
                <a:gd name="T20" fmla="*/ 251 w 262"/>
                <a:gd name="T21" fmla="*/ 94 h 94"/>
                <a:gd name="T22" fmla="*/ 262 w 262"/>
                <a:gd name="T23" fmla="*/ 83 h 94"/>
                <a:gd name="T24" fmla="*/ 262 w 262"/>
                <a:gd name="T25" fmla="*/ 0 h 94"/>
                <a:gd name="T26" fmla="*/ 222 w 262"/>
                <a:gd name="T27" fmla="*/ 0 h 94"/>
                <a:gd name="T28" fmla="*/ 222 w 262"/>
                <a:gd name="T29" fmla="*/ 1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2" h="94">
                  <a:moveTo>
                    <a:pt x="222" y="18"/>
                  </a:moveTo>
                  <a:cubicBezTo>
                    <a:pt x="205" y="18"/>
                    <a:pt x="205" y="18"/>
                    <a:pt x="205" y="18"/>
                  </a:cubicBezTo>
                  <a:cubicBezTo>
                    <a:pt x="205" y="0"/>
                    <a:pt x="205" y="0"/>
                    <a:pt x="205" y="0"/>
                  </a:cubicBezTo>
                  <a:cubicBezTo>
                    <a:pt x="57" y="0"/>
                    <a:pt x="57" y="0"/>
                    <a:pt x="57" y="0"/>
                  </a:cubicBezTo>
                  <a:cubicBezTo>
                    <a:pt x="57" y="18"/>
                    <a:pt x="57" y="18"/>
                    <a:pt x="57" y="18"/>
                  </a:cubicBezTo>
                  <a:cubicBezTo>
                    <a:pt x="40" y="18"/>
                    <a:pt x="40" y="18"/>
                    <a:pt x="40" y="18"/>
                  </a:cubicBezTo>
                  <a:cubicBezTo>
                    <a:pt x="40" y="0"/>
                    <a:pt x="40" y="0"/>
                    <a:pt x="40" y="0"/>
                  </a:cubicBezTo>
                  <a:cubicBezTo>
                    <a:pt x="0" y="0"/>
                    <a:pt x="0" y="0"/>
                    <a:pt x="0" y="0"/>
                  </a:cubicBezTo>
                  <a:cubicBezTo>
                    <a:pt x="0" y="83"/>
                    <a:pt x="0" y="83"/>
                    <a:pt x="0" y="83"/>
                  </a:cubicBezTo>
                  <a:cubicBezTo>
                    <a:pt x="0" y="89"/>
                    <a:pt x="5" y="94"/>
                    <a:pt x="11" y="94"/>
                  </a:cubicBezTo>
                  <a:cubicBezTo>
                    <a:pt x="251" y="94"/>
                    <a:pt x="251" y="94"/>
                    <a:pt x="251" y="94"/>
                  </a:cubicBezTo>
                  <a:cubicBezTo>
                    <a:pt x="258" y="94"/>
                    <a:pt x="262" y="89"/>
                    <a:pt x="262" y="83"/>
                  </a:cubicBezTo>
                  <a:cubicBezTo>
                    <a:pt x="262" y="0"/>
                    <a:pt x="262" y="0"/>
                    <a:pt x="262" y="0"/>
                  </a:cubicBezTo>
                  <a:cubicBezTo>
                    <a:pt x="222" y="0"/>
                    <a:pt x="222" y="0"/>
                    <a:pt x="222" y="0"/>
                  </a:cubicBezTo>
                  <a:lnTo>
                    <a:pt x="222" y="18"/>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365"/>
            <p:cNvSpPr>
              <a:spLocks/>
            </p:cNvSpPr>
            <p:nvPr/>
          </p:nvSpPr>
          <p:spPr bwMode="auto">
            <a:xfrm>
              <a:off x="7339246" y="1552399"/>
              <a:ext cx="423150" cy="128060"/>
            </a:xfrm>
            <a:custGeom>
              <a:avLst/>
              <a:gdLst>
                <a:gd name="T0" fmla="*/ 251 w 262"/>
                <a:gd name="T1" fmla="*/ 0 h 45"/>
                <a:gd name="T2" fmla="*/ 11 w 262"/>
                <a:gd name="T3" fmla="*/ 0 h 45"/>
                <a:gd name="T4" fmla="*/ 0 w 262"/>
                <a:gd name="T5" fmla="*/ 11 h 45"/>
                <a:gd name="T6" fmla="*/ 0 w 262"/>
                <a:gd name="T7" fmla="*/ 45 h 45"/>
                <a:gd name="T8" fmla="*/ 40 w 262"/>
                <a:gd name="T9" fmla="*/ 45 h 45"/>
                <a:gd name="T10" fmla="*/ 40 w 262"/>
                <a:gd name="T11" fmla="*/ 34 h 45"/>
                <a:gd name="T12" fmla="*/ 57 w 262"/>
                <a:gd name="T13" fmla="*/ 34 h 45"/>
                <a:gd name="T14" fmla="*/ 57 w 262"/>
                <a:gd name="T15" fmla="*/ 45 h 45"/>
                <a:gd name="T16" fmla="*/ 205 w 262"/>
                <a:gd name="T17" fmla="*/ 45 h 45"/>
                <a:gd name="T18" fmla="*/ 205 w 262"/>
                <a:gd name="T19" fmla="*/ 34 h 45"/>
                <a:gd name="T20" fmla="*/ 222 w 262"/>
                <a:gd name="T21" fmla="*/ 34 h 45"/>
                <a:gd name="T22" fmla="*/ 222 w 262"/>
                <a:gd name="T23" fmla="*/ 45 h 45"/>
                <a:gd name="T24" fmla="*/ 262 w 262"/>
                <a:gd name="T25" fmla="*/ 45 h 45"/>
                <a:gd name="T26" fmla="*/ 262 w 262"/>
                <a:gd name="T27" fmla="*/ 11 h 45"/>
                <a:gd name="T28" fmla="*/ 251 w 262"/>
                <a:gd name="T29"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2" h="45">
                  <a:moveTo>
                    <a:pt x="251" y="0"/>
                  </a:moveTo>
                  <a:cubicBezTo>
                    <a:pt x="11" y="0"/>
                    <a:pt x="11" y="0"/>
                    <a:pt x="11" y="0"/>
                  </a:cubicBezTo>
                  <a:cubicBezTo>
                    <a:pt x="5" y="0"/>
                    <a:pt x="0" y="5"/>
                    <a:pt x="0" y="11"/>
                  </a:cubicBezTo>
                  <a:cubicBezTo>
                    <a:pt x="0" y="45"/>
                    <a:pt x="0" y="45"/>
                    <a:pt x="0" y="45"/>
                  </a:cubicBezTo>
                  <a:cubicBezTo>
                    <a:pt x="40" y="45"/>
                    <a:pt x="40" y="45"/>
                    <a:pt x="40" y="45"/>
                  </a:cubicBezTo>
                  <a:cubicBezTo>
                    <a:pt x="40" y="34"/>
                    <a:pt x="40" y="34"/>
                    <a:pt x="40" y="34"/>
                  </a:cubicBezTo>
                  <a:cubicBezTo>
                    <a:pt x="57" y="34"/>
                    <a:pt x="57" y="34"/>
                    <a:pt x="57" y="34"/>
                  </a:cubicBezTo>
                  <a:cubicBezTo>
                    <a:pt x="57" y="45"/>
                    <a:pt x="57" y="45"/>
                    <a:pt x="57" y="45"/>
                  </a:cubicBezTo>
                  <a:cubicBezTo>
                    <a:pt x="205" y="45"/>
                    <a:pt x="205" y="45"/>
                    <a:pt x="205" y="45"/>
                  </a:cubicBezTo>
                  <a:cubicBezTo>
                    <a:pt x="205" y="34"/>
                    <a:pt x="205" y="34"/>
                    <a:pt x="205" y="34"/>
                  </a:cubicBezTo>
                  <a:cubicBezTo>
                    <a:pt x="222" y="34"/>
                    <a:pt x="222" y="34"/>
                    <a:pt x="222" y="34"/>
                  </a:cubicBezTo>
                  <a:cubicBezTo>
                    <a:pt x="222" y="45"/>
                    <a:pt x="222" y="45"/>
                    <a:pt x="222" y="45"/>
                  </a:cubicBezTo>
                  <a:cubicBezTo>
                    <a:pt x="262" y="45"/>
                    <a:pt x="262" y="45"/>
                    <a:pt x="262" y="45"/>
                  </a:cubicBezTo>
                  <a:cubicBezTo>
                    <a:pt x="262" y="11"/>
                    <a:pt x="262" y="11"/>
                    <a:pt x="262" y="11"/>
                  </a:cubicBezTo>
                  <a:cubicBezTo>
                    <a:pt x="262" y="5"/>
                    <a:pt x="258" y="0"/>
                    <a:pt x="251"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366"/>
            <p:cNvSpPr>
              <a:spLocks/>
            </p:cNvSpPr>
            <p:nvPr/>
          </p:nvSpPr>
          <p:spPr bwMode="auto">
            <a:xfrm>
              <a:off x="7443155" y="1487600"/>
              <a:ext cx="215332" cy="79403"/>
            </a:xfrm>
            <a:custGeom>
              <a:avLst/>
              <a:gdLst>
                <a:gd name="T0" fmla="*/ 132 w 132"/>
                <a:gd name="T1" fmla="*/ 63 h 63"/>
                <a:gd name="T2" fmla="*/ 115 w 132"/>
                <a:gd name="T3" fmla="*/ 63 h 63"/>
                <a:gd name="T4" fmla="*/ 115 w 132"/>
                <a:gd name="T5" fmla="*/ 20 h 63"/>
                <a:gd name="T6" fmla="*/ 112 w 132"/>
                <a:gd name="T7" fmla="*/ 17 h 63"/>
                <a:gd name="T8" fmla="*/ 20 w 132"/>
                <a:gd name="T9" fmla="*/ 17 h 63"/>
                <a:gd name="T10" fmla="*/ 18 w 132"/>
                <a:gd name="T11" fmla="*/ 20 h 63"/>
                <a:gd name="T12" fmla="*/ 18 w 132"/>
                <a:gd name="T13" fmla="*/ 63 h 63"/>
                <a:gd name="T14" fmla="*/ 0 w 132"/>
                <a:gd name="T15" fmla="*/ 63 h 63"/>
                <a:gd name="T16" fmla="*/ 0 w 132"/>
                <a:gd name="T17" fmla="*/ 20 h 63"/>
                <a:gd name="T18" fmla="*/ 20 w 132"/>
                <a:gd name="T19" fmla="*/ 0 h 63"/>
                <a:gd name="T20" fmla="*/ 112 w 132"/>
                <a:gd name="T21" fmla="*/ 0 h 63"/>
                <a:gd name="T22" fmla="*/ 132 w 132"/>
                <a:gd name="T23" fmla="*/ 20 h 63"/>
                <a:gd name="T24" fmla="*/ 132 w 132"/>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2" h="63">
                  <a:moveTo>
                    <a:pt x="132" y="63"/>
                  </a:moveTo>
                  <a:cubicBezTo>
                    <a:pt x="115" y="63"/>
                    <a:pt x="115" y="63"/>
                    <a:pt x="115" y="63"/>
                  </a:cubicBezTo>
                  <a:cubicBezTo>
                    <a:pt x="115" y="20"/>
                    <a:pt x="115" y="20"/>
                    <a:pt x="115" y="20"/>
                  </a:cubicBezTo>
                  <a:cubicBezTo>
                    <a:pt x="115" y="18"/>
                    <a:pt x="114" y="17"/>
                    <a:pt x="112" y="17"/>
                  </a:cubicBezTo>
                  <a:cubicBezTo>
                    <a:pt x="20" y="17"/>
                    <a:pt x="20" y="17"/>
                    <a:pt x="20" y="17"/>
                  </a:cubicBezTo>
                  <a:cubicBezTo>
                    <a:pt x="19" y="17"/>
                    <a:pt x="18" y="18"/>
                    <a:pt x="18" y="20"/>
                  </a:cubicBezTo>
                  <a:cubicBezTo>
                    <a:pt x="18" y="63"/>
                    <a:pt x="18" y="63"/>
                    <a:pt x="18" y="63"/>
                  </a:cubicBezTo>
                  <a:cubicBezTo>
                    <a:pt x="0" y="63"/>
                    <a:pt x="0" y="63"/>
                    <a:pt x="0" y="63"/>
                  </a:cubicBezTo>
                  <a:cubicBezTo>
                    <a:pt x="0" y="20"/>
                    <a:pt x="0" y="20"/>
                    <a:pt x="0" y="20"/>
                  </a:cubicBezTo>
                  <a:cubicBezTo>
                    <a:pt x="0" y="9"/>
                    <a:pt x="9" y="0"/>
                    <a:pt x="20" y="0"/>
                  </a:cubicBezTo>
                  <a:cubicBezTo>
                    <a:pt x="112" y="0"/>
                    <a:pt x="112" y="0"/>
                    <a:pt x="112" y="0"/>
                  </a:cubicBezTo>
                  <a:cubicBezTo>
                    <a:pt x="123" y="0"/>
                    <a:pt x="132" y="9"/>
                    <a:pt x="132" y="20"/>
                  </a:cubicBezTo>
                  <a:lnTo>
                    <a:pt x="132" y="63"/>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19" name="矩形 18"/>
          <p:cNvSpPr/>
          <p:nvPr/>
        </p:nvSpPr>
        <p:spPr>
          <a:xfrm>
            <a:off x="5593532" y="1603324"/>
            <a:ext cx="1656184" cy="369324"/>
          </a:xfrm>
          <a:prstGeom prst="rect">
            <a:avLst/>
          </a:prstGeom>
        </p:spPr>
        <p:txBody>
          <a:bodyPr wrap="square" lIns="91431" tIns="45716" rIns="91431" bIns="45716">
            <a:spAutoFit/>
          </a:bodyPr>
          <a:lstStyle/>
          <a:p>
            <a:pP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p:txBody>
      </p:sp>
      <p:sp>
        <p:nvSpPr>
          <p:cNvPr id="20" name="矩形 47"/>
          <p:cNvSpPr>
            <a:spLocks noChangeArrowheads="1"/>
          </p:cNvSpPr>
          <p:nvPr/>
        </p:nvSpPr>
        <p:spPr bwMode="auto">
          <a:xfrm>
            <a:off x="5593531" y="2011330"/>
            <a:ext cx="5112568" cy="867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400" dirty="0">
                <a:solidFill>
                  <a:schemeClr val="tx1">
                    <a:lumMod val="50000"/>
                    <a:lumOff val="50000"/>
                  </a:schemeClr>
                </a:solidFill>
                <a:sym typeface="微软雅黑" pitchFamily="34" charset="-122"/>
              </a:rPr>
              <a:t>在此录入上述图表的综合说明，在此录入上述图表的综合描述说明。在此录入上述图表的综合说明，在此录入上述图表的综合描述说明</a:t>
            </a:r>
            <a:r>
              <a:rPr lang="zh-CN" altLang="en-US" sz="1400" dirty="0">
                <a:solidFill>
                  <a:schemeClr val="tx1">
                    <a:lumMod val="50000"/>
                    <a:lumOff val="50000"/>
                  </a:schemeClr>
                </a:solidFill>
                <a:sym typeface="微软雅黑" pitchFamily="34" charset="-122"/>
              </a:rPr>
              <a:t>。在此录入上述图表的综合</a:t>
            </a:r>
            <a:r>
              <a:rPr lang="zh-CN" altLang="en-US" sz="1400" dirty="0" smtClean="0">
                <a:solidFill>
                  <a:schemeClr val="tx1">
                    <a:lumMod val="50000"/>
                    <a:lumOff val="50000"/>
                  </a:schemeClr>
                </a:solidFill>
                <a:sym typeface="微软雅黑" pitchFamily="34" charset="-122"/>
              </a:rPr>
              <a:t>说明</a:t>
            </a:r>
            <a:r>
              <a:rPr lang="zh-CN" altLang="en-US" sz="1400" dirty="0">
                <a:solidFill>
                  <a:schemeClr val="tx1">
                    <a:lumMod val="50000"/>
                    <a:lumOff val="50000"/>
                  </a:schemeClr>
                </a:solidFill>
                <a:sym typeface="微软雅黑" pitchFamily="34" charset="-122"/>
              </a:rPr>
              <a:t>在此</a:t>
            </a:r>
            <a:r>
              <a:rPr lang="zh-CN" altLang="en-US" sz="1400" dirty="0" smtClean="0">
                <a:solidFill>
                  <a:schemeClr val="tx1">
                    <a:lumMod val="50000"/>
                    <a:lumOff val="50000"/>
                  </a:schemeClr>
                </a:solidFill>
                <a:sym typeface="微软雅黑" pitchFamily="34" charset="-122"/>
              </a:rPr>
              <a:t>录入综合</a:t>
            </a:r>
            <a:r>
              <a:rPr lang="zh-CN" altLang="en-US" sz="1400" dirty="0">
                <a:solidFill>
                  <a:schemeClr val="tx1">
                    <a:lumMod val="50000"/>
                    <a:lumOff val="50000"/>
                  </a:schemeClr>
                </a:solidFill>
                <a:sym typeface="微软雅黑" pitchFamily="34" charset="-122"/>
              </a:rPr>
              <a:t>说明</a:t>
            </a:r>
            <a:endParaRPr lang="zh-CN" altLang="en-US" sz="1400" dirty="0">
              <a:solidFill>
                <a:schemeClr val="tx1">
                  <a:lumMod val="50000"/>
                  <a:lumOff val="50000"/>
                </a:schemeClr>
              </a:solidFill>
              <a:sym typeface="微软雅黑" pitchFamily="34" charset="-122"/>
            </a:endParaRPr>
          </a:p>
        </p:txBody>
      </p:sp>
      <p:grpSp>
        <p:nvGrpSpPr>
          <p:cNvPr id="21" name="组合 20"/>
          <p:cNvGrpSpPr/>
          <p:nvPr/>
        </p:nvGrpSpPr>
        <p:grpSpPr>
          <a:xfrm>
            <a:off x="4889643" y="3229168"/>
            <a:ext cx="1135936" cy="1135936"/>
            <a:chOff x="1677608" y="2996952"/>
            <a:chExt cx="1395643" cy="1395643"/>
          </a:xfrm>
        </p:grpSpPr>
        <p:sp>
          <p:nvSpPr>
            <p:cNvPr id="22"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23"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143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DIN-BoldItalic" pitchFamily="50" charset="0"/>
                </a:rPr>
                <a:t></a:t>
              </a:r>
            </a:p>
          </p:txBody>
        </p:sp>
      </p:grpSp>
      <p:grpSp>
        <p:nvGrpSpPr>
          <p:cNvPr id="24" name="组合 23"/>
          <p:cNvGrpSpPr/>
          <p:nvPr/>
        </p:nvGrpSpPr>
        <p:grpSpPr>
          <a:xfrm>
            <a:off x="5236297" y="3584571"/>
            <a:ext cx="448854" cy="457012"/>
            <a:chOff x="2000378" y="1974523"/>
            <a:chExt cx="576064" cy="586534"/>
          </a:xfrm>
        </p:grpSpPr>
        <p:sp>
          <p:nvSpPr>
            <p:cNvPr id="25" name="Freeform 562"/>
            <p:cNvSpPr>
              <a:spLocks noEditPoints="1"/>
            </p:cNvSpPr>
            <p:nvPr/>
          </p:nvSpPr>
          <p:spPr bwMode="auto">
            <a:xfrm>
              <a:off x="2000378" y="1974523"/>
              <a:ext cx="576064" cy="504844"/>
            </a:xfrm>
            <a:custGeom>
              <a:avLst/>
              <a:gdLst>
                <a:gd name="T0" fmla="*/ 182 w 233"/>
                <a:gd name="T1" fmla="*/ 7 h 204"/>
                <a:gd name="T2" fmla="*/ 183 w 233"/>
                <a:gd name="T3" fmla="*/ 0 h 204"/>
                <a:gd name="T4" fmla="*/ 116 w 233"/>
                <a:gd name="T5" fmla="*/ 0 h 204"/>
                <a:gd name="T6" fmla="*/ 50 w 233"/>
                <a:gd name="T7" fmla="*/ 0 h 204"/>
                <a:gd name="T8" fmla="*/ 50 w 233"/>
                <a:gd name="T9" fmla="*/ 7 h 204"/>
                <a:gd name="T10" fmla="*/ 0 w 233"/>
                <a:gd name="T11" fmla="*/ 7 h 204"/>
                <a:gd name="T12" fmla="*/ 0 w 233"/>
                <a:gd name="T13" fmla="*/ 14 h 204"/>
                <a:gd name="T14" fmla="*/ 31 w 233"/>
                <a:gd name="T15" fmla="*/ 95 h 204"/>
                <a:gd name="T16" fmla="*/ 86 w 233"/>
                <a:gd name="T17" fmla="*/ 131 h 204"/>
                <a:gd name="T18" fmla="*/ 100 w 233"/>
                <a:gd name="T19" fmla="*/ 143 h 204"/>
                <a:gd name="T20" fmla="*/ 100 w 233"/>
                <a:gd name="T21" fmla="*/ 186 h 204"/>
                <a:gd name="T22" fmla="*/ 83 w 233"/>
                <a:gd name="T23" fmla="*/ 204 h 204"/>
                <a:gd name="T24" fmla="*/ 116 w 233"/>
                <a:gd name="T25" fmla="*/ 204 h 204"/>
                <a:gd name="T26" fmla="*/ 150 w 233"/>
                <a:gd name="T27" fmla="*/ 204 h 204"/>
                <a:gd name="T28" fmla="*/ 133 w 233"/>
                <a:gd name="T29" fmla="*/ 186 h 204"/>
                <a:gd name="T30" fmla="*/ 133 w 233"/>
                <a:gd name="T31" fmla="*/ 143 h 204"/>
                <a:gd name="T32" fmla="*/ 147 w 233"/>
                <a:gd name="T33" fmla="*/ 131 h 204"/>
                <a:gd name="T34" fmla="*/ 202 w 233"/>
                <a:gd name="T35" fmla="*/ 95 h 204"/>
                <a:gd name="T36" fmla="*/ 233 w 233"/>
                <a:gd name="T37" fmla="*/ 14 h 204"/>
                <a:gd name="T38" fmla="*/ 233 w 233"/>
                <a:gd name="T39" fmla="*/ 7 h 204"/>
                <a:gd name="T40" fmla="*/ 182 w 233"/>
                <a:gd name="T41" fmla="*/ 7 h 204"/>
                <a:gd name="T42" fmla="*/ 42 w 233"/>
                <a:gd name="T43" fmla="*/ 86 h 204"/>
                <a:gd name="T44" fmla="*/ 15 w 233"/>
                <a:gd name="T45" fmla="*/ 21 h 204"/>
                <a:gd name="T46" fmla="*/ 51 w 233"/>
                <a:gd name="T47" fmla="*/ 21 h 204"/>
                <a:gd name="T48" fmla="*/ 53 w 233"/>
                <a:gd name="T49" fmla="*/ 49 h 204"/>
                <a:gd name="T50" fmla="*/ 69 w 233"/>
                <a:gd name="T51" fmla="*/ 107 h 204"/>
                <a:gd name="T52" fmla="*/ 42 w 233"/>
                <a:gd name="T53" fmla="*/ 86 h 204"/>
                <a:gd name="T54" fmla="*/ 190 w 233"/>
                <a:gd name="T55" fmla="*/ 86 h 204"/>
                <a:gd name="T56" fmla="*/ 163 w 233"/>
                <a:gd name="T57" fmla="*/ 107 h 204"/>
                <a:gd name="T58" fmla="*/ 180 w 233"/>
                <a:gd name="T59" fmla="*/ 49 h 204"/>
                <a:gd name="T60" fmla="*/ 181 w 233"/>
                <a:gd name="T61" fmla="*/ 21 h 204"/>
                <a:gd name="T62" fmla="*/ 218 w 233"/>
                <a:gd name="T63" fmla="*/ 21 h 204"/>
                <a:gd name="T64" fmla="*/ 190 w 233"/>
                <a:gd name="T65" fmla="*/ 86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3" h="204">
                  <a:moveTo>
                    <a:pt x="182" y="7"/>
                  </a:moveTo>
                  <a:cubicBezTo>
                    <a:pt x="183" y="0"/>
                    <a:pt x="183" y="0"/>
                    <a:pt x="183" y="0"/>
                  </a:cubicBezTo>
                  <a:cubicBezTo>
                    <a:pt x="116" y="0"/>
                    <a:pt x="116" y="0"/>
                    <a:pt x="116" y="0"/>
                  </a:cubicBezTo>
                  <a:cubicBezTo>
                    <a:pt x="50" y="0"/>
                    <a:pt x="50" y="0"/>
                    <a:pt x="50" y="0"/>
                  </a:cubicBezTo>
                  <a:cubicBezTo>
                    <a:pt x="50" y="7"/>
                    <a:pt x="50" y="7"/>
                    <a:pt x="50" y="7"/>
                  </a:cubicBezTo>
                  <a:cubicBezTo>
                    <a:pt x="0" y="7"/>
                    <a:pt x="0" y="7"/>
                    <a:pt x="0" y="7"/>
                  </a:cubicBezTo>
                  <a:cubicBezTo>
                    <a:pt x="0" y="14"/>
                    <a:pt x="0" y="14"/>
                    <a:pt x="0" y="14"/>
                  </a:cubicBezTo>
                  <a:cubicBezTo>
                    <a:pt x="0" y="16"/>
                    <a:pt x="0" y="58"/>
                    <a:pt x="31" y="95"/>
                  </a:cubicBezTo>
                  <a:cubicBezTo>
                    <a:pt x="32" y="96"/>
                    <a:pt x="52" y="119"/>
                    <a:pt x="86" y="131"/>
                  </a:cubicBezTo>
                  <a:cubicBezTo>
                    <a:pt x="93" y="139"/>
                    <a:pt x="100" y="143"/>
                    <a:pt x="100" y="143"/>
                  </a:cubicBezTo>
                  <a:cubicBezTo>
                    <a:pt x="100" y="186"/>
                    <a:pt x="100" y="186"/>
                    <a:pt x="100" y="186"/>
                  </a:cubicBezTo>
                  <a:cubicBezTo>
                    <a:pt x="83" y="204"/>
                    <a:pt x="83" y="204"/>
                    <a:pt x="83" y="204"/>
                  </a:cubicBezTo>
                  <a:cubicBezTo>
                    <a:pt x="116" y="204"/>
                    <a:pt x="116" y="204"/>
                    <a:pt x="116" y="204"/>
                  </a:cubicBezTo>
                  <a:cubicBezTo>
                    <a:pt x="150" y="204"/>
                    <a:pt x="150" y="204"/>
                    <a:pt x="150" y="204"/>
                  </a:cubicBezTo>
                  <a:cubicBezTo>
                    <a:pt x="133" y="186"/>
                    <a:pt x="133" y="186"/>
                    <a:pt x="133" y="186"/>
                  </a:cubicBezTo>
                  <a:cubicBezTo>
                    <a:pt x="133" y="143"/>
                    <a:pt x="133" y="143"/>
                    <a:pt x="133" y="143"/>
                  </a:cubicBezTo>
                  <a:cubicBezTo>
                    <a:pt x="133" y="143"/>
                    <a:pt x="139" y="139"/>
                    <a:pt x="147" y="131"/>
                  </a:cubicBezTo>
                  <a:cubicBezTo>
                    <a:pt x="181" y="119"/>
                    <a:pt x="201" y="96"/>
                    <a:pt x="202" y="95"/>
                  </a:cubicBezTo>
                  <a:cubicBezTo>
                    <a:pt x="233" y="58"/>
                    <a:pt x="233" y="16"/>
                    <a:pt x="233" y="14"/>
                  </a:cubicBezTo>
                  <a:cubicBezTo>
                    <a:pt x="233" y="7"/>
                    <a:pt x="233" y="7"/>
                    <a:pt x="233" y="7"/>
                  </a:cubicBezTo>
                  <a:lnTo>
                    <a:pt x="182" y="7"/>
                  </a:lnTo>
                  <a:close/>
                  <a:moveTo>
                    <a:pt x="42" y="86"/>
                  </a:moveTo>
                  <a:cubicBezTo>
                    <a:pt x="22" y="61"/>
                    <a:pt x="16" y="34"/>
                    <a:pt x="15" y="21"/>
                  </a:cubicBezTo>
                  <a:cubicBezTo>
                    <a:pt x="51" y="21"/>
                    <a:pt x="51" y="21"/>
                    <a:pt x="51" y="21"/>
                  </a:cubicBezTo>
                  <a:cubicBezTo>
                    <a:pt x="53" y="49"/>
                    <a:pt x="53" y="49"/>
                    <a:pt x="53" y="49"/>
                  </a:cubicBezTo>
                  <a:cubicBezTo>
                    <a:pt x="55" y="74"/>
                    <a:pt x="62" y="93"/>
                    <a:pt x="69" y="107"/>
                  </a:cubicBezTo>
                  <a:cubicBezTo>
                    <a:pt x="52" y="97"/>
                    <a:pt x="43" y="86"/>
                    <a:pt x="42" y="86"/>
                  </a:cubicBezTo>
                  <a:close/>
                  <a:moveTo>
                    <a:pt x="190" y="86"/>
                  </a:moveTo>
                  <a:cubicBezTo>
                    <a:pt x="190" y="86"/>
                    <a:pt x="180" y="97"/>
                    <a:pt x="163" y="107"/>
                  </a:cubicBezTo>
                  <a:cubicBezTo>
                    <a:pt x="171" y="93"/>
                    <a:pt x="178" y="74"/>
                    <a:pt x="180" y="49"/>
                  </a:cubicBezTo>
                  <a:cubicBezTo>
                    <a:pt x="181" y="21"/>
                    <a:pt x="181" y="21"/>
                    <a:pt x="181" y="21"/>
                  </a:cubicBezTo>
                  <a:cubicBezTo>
                    <a:pt x="218" y="21"/>
                    <a:pt x="218" y="21"/>
                    <a:pt x="218" y="21"/>
                  </a:cubicBezTo>
                  <a:cubicBezTo>
                    <a:pt x="216" y="34"/>
                    <a:pt x="211" y="61"/>
                    <a:pt x="190" y="86"/>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563"/>
            <p:cNvSpPr>
              <a:spLocks/>
            </p:cNvSpPr>
            <p:nvPr/>
          </p:nvSpPr>
          <p:spPr bwMode="auto">
            <a:xfrm>
              <a:off x="2129730" y="2488785"/>
              <a:ext cx="317360" cy="72272"/>
            </a:xfrm>
            <a:custGeom>
              <a:avLst/>
              <a:gdLst>
                <a:gd name="T0" fmla="*/ 0 w 303"/>
                <a:gd name="T1" fmla="*/ 0 h 69"/>
                <a:gd name="T2" fmla="*/ 0 w 303"/>
                <a:gd name="T3" fmla="*/ 69 h 69"/>
                <a:gd name="T4" fmla="*/ 152 w 303"/>
                <a:gd name="T5" fmla="*/ 69 h 69"/>
                <a:gd name="T6" fmla="*/ 303 w 303"/>
                <a:gd name="T7" fmla="*/ 69 h 69"/>
                <a:gd name="T8" fmla="*/ 303 w 303"/>
                <a:gd name="T9" fmla="*/ 0 h 69"/>
                <a:gd name="T10" fmla="*/ 152 w 303"/>
                <a:gd name="T11" fmla="*/ 0 h 69"/>
                <a:gd name="T12" fmla="*/ 0 w 303"/>
                <a:gd name="T13" fmla="*/ 0 h 69"/>
              </a:gdLst>
              <a:ahLst/>
              <a:cxnLst>
                <a:cxn ang="0">
                  <a:pos x="T0" y="T1"/>
                </a:cxn>
                <a:cxn ang="0">
                  <a:pos x="T2" y="T3"/>
                </a:cxn>
                <a:cxn ang="0">
                  <a:pos x="T4" y="T5"/>
                </a:cxn>
                <a:cxn ang="0">
                  <a:pos x="T6" y="T7"/>
                </a:cxn>
                <a:cxn ang="0">
                  <a:pos x="T8" y="T9"/>
                </a:cxn>
                <a:cxn ang="0">
                  <a:pos x="T10" y="T11"/>
                </a:cxn>
                <a:cxn ang="0">
                  <a:pos x="T12" y="T13"/>
                </a:cxn>
              </a:cxnLst>
              <a:rect l="0" t="0" r="r" b="b"/>
              <a:pathLst>
                <a:path w="303" h="69">
                  <a:moveTo>
                    <a:pt x="0" y="0"/>
                  </a:moveTo>
                  <a:lnTo>
                    <a:pt x="0" y="69"/>
                  </a:lnTo>
                  <a:lnTo>
                    <a:pt x="152" y="69"/>
                  </a:lnTo>
                  <a:lnTo>
                    <a:pt x="303" y="69"/>
                  </a:lnTo>
                  <a:lnTo>
                    <a:pt x="303" y="0"/>
                  </a:lnTo>
                  <a:lnTo>
                    <a:pt x="152" y="0"/>
                  </a:lnTo>
                  <a:lnTo>
                    <a:pt x="0" y="0"/>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sz="2400"/>
            </a:p>
          </p:txBody>
        </p:sp>
      </p:grpSp>
      <p:sp>
        <p:nvSpPr>
          <p:cNvPr id="27" name="矩形 26"/>
          <p:cNvSpPr/>
          <p:nvPr/>
        </p:nvSpPr>
        <p:spPr>
          <a:xfrm>
            <a:off x="6097588" y="3429000"/>
            <a:ext cx="1656184" cy="369324"/>
          </a:xfrm>
          <a:prstGeom prst="rect">
            <a:avLst/>
          </a:prstGeom>
        </p:spPr>
        <p:txBody>
          <a:bodyPr wrap="square" lIns="91431" tIns="45716" rIns="91431" bIns="45716">
            <a:spAutoFit/>
          </a:bodyPr>
          <a:lstStyle/>
          <a:p>
            <a:pP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p:txBody>
      </p:sp>
      <p:sp>
        <p:nvSpPr>
          <p:cNvPr id="28" name="矩形 47"/>
          <p:cNvSpPr>
            <a:spLocks noChangeArrowheads="1"/>
          </p:cNvSpPr>
          <p:nvPr/>
        </p:nvSpPr>
        <p:spPr bwMode="auto">
          <a:xfrm>
            <a:off x="6097587" y="3837006"/>
            <a:ext cx="5112568"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400" dirty="0">
                <a:solidFill>
                  <a:schemeClr val="tx1">
                    <a:lumMod val="50000"/>
                    <a:lumOff val="50000"/>
                  </a:schemeClr>
                </a:solidFill>
                <a:sym typeface="微软雅黑" pitchFamily="34" charset="-122"/>
              </a:rPr>
              <a:t>在此录入上述图表的综合说明，在此录入上述图表的综合描述说明。在此录入上述图表的综合说明，在此录入上述图表的综合描述说明。在此录入上述图表的综合说明在此录入综合说明</a:t>
            </a:r>
            <a:endParaRPr lang="zh-CN" altLang="en-US" sz="1400" dirty="0">
              <a:solidFill>
                <a:schemeClr val="tx1">
                  <a:lumMod val="50000"/>
                  <a:lumOff val="50000"/>
                </a:schemeClr>
              </a:solidFill>
              <a:sym typeface="微软雅黑" pitchFamily="34" charset="-122"/>
            </a:endParaRPr>
          </a:p>
        </p:txBody>
      </p:sp>
      <p:cxnSp>
        <p:nvCxnSpPr>
          <p:cNvPr id="29" name="直接连接符 28"/>
          <p:cNvCxnSpPr/>
          <p:nvPr/>
        </p:nvCxnSpPr>
        <p:spPr>
          <a:xfrm>
            <a:off x="5305499" y="5504748"/>
            <a:ext cx="2664296" cy="0"/>
          </a:xfrm>
          <a:prstGeom prst="line">
            <a:avLst/>
          </a:prstGeom>
          <a:ln>
            <a:solidFill>
              <a:schemeClr val="bg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30" name="组合 29"/>
          <p:cNvGrpSpPr/>
          <p:nvPr/>
        </p:nvGrpSpPr>
        <p:grpSpPr>
          <a:xfrm>
            <a:off x="4385587" y="4885352"/>
            <a:ext cx="1135936" cy="1135936"/>
            <a:chOff x="1677608" y="2996952"/>
            <a:chExt cx="1395643" cy="1395643"/>
          </a:xfrm>
        </p:grpSpPr>
        <p:sp>
          <p:nvSpPr>
            <p:cNvPr id="31"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32"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143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DIN-BoldItalic" pitchFamily="50" charset="0"/>
                </a:rPr>
                <a:t></a:t>
              </a:r>
            </a:p>
          </p:txBody>
        </p:sp>
      </p:grpSp>
      <p:sp>
        <p:nvSpPr>
          <p:cNvPr id="33" name="Freeform 133"/>
          <p:cNvSpPr>
            <a:spLocks/>
          </p:cNvSpPr>
          <p:nvPr/>
        </p:nvSpPr>
        <p:spPr bwMode="auto">
          <a:xfrm>
            <a:off x="4683344" y="5207068"/>
            <a:ext cx="546648" cy="492503"/>
          </a:xfrm>
          <a:custGeom>
            <a:avLst/>
            <a:gdLst>
              <a:gd name="T0" fmla="*/ 442 w 525"/>
              <a:gd name="T1" fmla="*/ 185 h 473"/>
              <a:gd name="T2" fmla="*/ 442 w 525"/>
              <a:gd name="T3" fmla="*/ 40 h 473"/>
              <a:gd name="T4" fmla="*/ 343 w 525"/>
              <a:gd name="T5" fmla="*/ 40 h 473"/>
              <a:gd name="T6" fmla="*/ 343 w 525"/>
              <a:gd name="T7" fmla="*/ 83 h 473"/>
              <a:gd name="T8" fmla="*/ 262 w 525"/>
              <a:gd name="T9" fmla="*/ 0 h 473"/>
              <a:gd name="T10" fmla="*/ 0 w 525"/>
              <a:gd name="T11" fmla="*/ 267 h 473"/>
              <a:gd name="T12" fmla="*/ 59 w 525"/>
              <a:gd name="T13" fmla="*/ 267 h 473"/>
              <a:gd name="T14" fmla="*/ 59 w 525"/>
              <a:gd name="T15" fmla="*/ 473 h 473"/>
              <a:gd name="T16" fmla="*/ 165 w 525"/>
              <a:gd name="T17" fmla="*/ 473 h 473"/>
              <a:gd name="T18" fmla="*/ 165 w 525"/>
              <a:gd name="T19" fmla="*/ 326 h 473"/>
              <a:gd name="T20" fmla="*/ 359 w 525"/>
              <a:gd name="T21" fmla="*/ 326 h 473"/>
              <a:gd name="T22" fmla="*/ 359 w 525"/>
              <a:gd name="T23" fmla="*/ 473 h 473"/>
              <a:gd name="T24" fmla="*/ 466 w 525"/>
              <a:gd name="T25" fmla="*/ 473 h 473"/>
              <a:gd name="T26" fmla="*/ 466 w 525"/>
              <a:gd name="T27" fmla="*/ 267 h 473"/>
              <a:gd name="T28" fmla="*/ 525 w 525"/>
              <a:gd name="T29" fmla="*/ 267 h 473"/>
              <a:gd name="T30" fmla="*/ 442 w 525"/>
              <a:gd name="T31" fmla="*/ 185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25" h="473">
                <a:moveTo>
                  <a:pt x="442" y="185"/>
                </a:moveTo>
                <a:lnTo>
                  <a:pt x="442" y="40"/>
                </a:lnTo>
                <a:lnTo>
                  <a:pt x="343" y="40"/>
                </a:lnTo>
                <a:lnTo>
                  <a:pt x="343" y="83"/>
                </a:lnTo>
                <a:lnTo>
                  <a:pt x="262" y="0"/>
                </a:lnTo>
                <a:lnTo>
                  <a:pt x="0" y="267"/>
                </a:lnTo>
                <a:lnTo>
                  <a:pt x="59" y="267"/>
                </a:lnTo>
                <a:lnTo>
                  <a:pt x="59" y="473"/>
                </a:lnTo>
                <a:lnTo>
                  <a:pt x="165" y="473"/>
                </a:lnTo>
                <a:lnTo>
                  <a:pt x="165" y="326"/>
                </a:lnTo>
                <a:lnTo>
                  <a:pt x="359" y="326"/>
                </a:lnTo>
                <a:lnTo>
                  <a:pt x="359" y="473"/>
                </a:lnTo>
                <a:lnTo>
                  <a:pt x="466" y="473"/>
                </a:lnTo>
                <a:lnTo>
                  <a:pt x="466" y="267"/>
                </a:lnTo>
                <a:lnTo>
                  <a:pt x="525" y="267"/>
                </a:lnTo>
                <a:lnTo>
                  <a:pt x="442" y="18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4" name="矩形 33"/>
          <p:cNvSpPr/>
          <p:nvPr/>
        </p:nvSpPr>
        <p:spPr>
          <a:xfrm>
            <a:off x="5593532" y="5127329"/>
            <a:ext cx="1656184" cy="369324"/>
          </a:xfrm>
          <a:prstGeom prst="rect">
            <a:avLst/>
          </a:prstGeom>
        </p:spPr>
        <p:txBody>
          <a:bodyPr wrap="square" lIns="91431" tIns="45716" rIns="91431" bIns="45716">
            <a:spAutoFit/>
          </a:bodyPr>
          <a:lstStyle/>
          <a:p>
            <a:pP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p:txBody>
      </p:sp>
      <p:sp>
        <p:nvSpPr>
          <p:cNvPr id="35" name="矩形 47"/>
          <p:cNvSpPr>
            <a:spLocks noChangeArrowheads="1"/>
          </p:cNvSpPr>
          <p:nvPr/>
        </p:nvSpPr>
        <p:spPr bwMode="auto">
          <a:xfrm>
            <a:off x="5593531" y="5535335"/>
            <a:ext cx="5112568"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400" dirty="0">
                <a:solidFill>
                  <a:schemeClr val="tx1">
                    <a:lumMod val="50000"/>
                    <a:lumOff val="50000"/>
                  </a:schemeClr>
                </a:solidFill>
                <a:sym typeface="微软雅黑" pitchFamily="34" charset="-122"/>
              </a:rPr>
              <a:t>在此录入上述图表的综合说明，在此录入上述图表的综合描述说明。在此录入上述图表的综合说明，在此录入上述图表的综合描述说明。在此录入上述图表的综合说明在此录入综合说明</a:t>
            </a:r>
            <a:endParaRPr lang="zh-CN" altLang="en-US" sz="1400" dirty="0">
              <a:solidFill>
                <a:schemeClr val="tx1">
                  <a:lumMod val="50000"/>
                  <a:lumOff val="50000"/>
                </a:schemeClr>
              </a:solidFill>
              <a:sym typeface="微软雅黑" pitchFamily="34" charset="-122"/>
            </a:endParaRPr>
          </a:p>
        </p:txBody>
      </p:sp>
    </p:spTree>
    <p:extLst>
      <p:ext uri="{BB962C8B-B14F-4D97-AF65-F5344CB8AC3E}">
        <p14:creationId xmlns:p14="http://schemas.microsoft.com/office/powerpoint/2010/main" val="3884348015"/>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350"/>
                                        <p:tgtEl>
                                          <p:spTgt spid="10"/>
                                        </p:tgtEl>
                                      </p:cBhvr>
                                    </p:animEffect>
                                    <p:anim calcmode="lin" valueType="num">
                                      <p:cBhvr>
                                        <p:cTn id="8" dur="350" fill="hold"/>
                                        <p:tgtEl>
                                          <p:spTgt spid="10"/>
                                        </p:tgtEl>
                                        <p:attrNameLst>
                                          <p:attrName>ppt_x</p:attrName>
                                        </p:attrNameLst>
                                      </p:cBhvr>
                                      <p:tavLst>
                                        <p:tav tm="0">
                                          <p:val>
                                            <p:strVal val="#ppt_x"/>
                                          </p:val>
                                        </p:tav>
                                        <p:tav tm="100000">
                                          <p:val>
                                            <p:strVal val="#ppt_x"/>
                                          </p:val>
                                        </p:tav>
                                      </p:tavLst>
                                    </p:anim>
                                    <p:anim calcmode="lin" valueType="num">
                                      <p:cBhvr>
                                        <p:cTn id="9" dur="35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350"/>
                            </p:stCondLst>
                            <p:childTnLst>
                              <p:par>
                                <p:cTn id="11" presetID="26" presetClass="entr" presetSubtype="0" fill="hold"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down)">
                                      <p:cBhvr>
                                        <p:cTn id="13" dur="101">
                                          <p:stCondLst>
                                            <p:cond delay="0"/>
                                          </p:stCondLst>
                                        </p:cTn>
                                        <p:tgtEl>
                                          <p:spTgt spid="12"/>
                                        </p:tgtEl>
                                      </p:cBhvr>
                                    </p:animEffect>
                                    <p:anim calcmode="lin" valueType="num">
                                      <p:cBhvr>
                                        <p:cTn id="14" dur="319" tmFilter="0,0; 0.14,0.36; 0.43,0.73; 0.71,0.91; 1.0,1.0">
                                          <p:stCondLst>
                                            <p:cond delay="0"/>
                                          </p:stCondLst>
                                        </p:cTn>
                                        <p:tgtEl>
                                          <p:spTgt spid="12"/>
                                        </p:tgtEl>
                                        <p:attrNameLst>
                                          <p:attrName>ppt_x</p:attrName>
                                        </p:attrNameLst>
                                      </p:cBhvr>
                                      <p:tavLst>
                                        <p:tav tm="0">
                                          <p:val>
                                            <p:strVal val="#ppt_x-0.25"/>
                                          </p:val>
                                        </p:tav>
                                        <p:tav tm="100000">
                                          <p:val>
                                            <p:strVal val="#ppt_x"/>
                                          </p:val>
                                        </p:tav>
                                      </p:tavLst>
                                    </p:anim>
                                    <p:anim calcmode="lin" valueType="num">
                                      <p:cBhvr>
                                        <p:cTn id="15" dur="116" tmFilter="0.0,0.0; 0.25,0.07; 0.50,0.2; 0.75,0.467; 1.0,1.0">
                                          <p:stCondLst>
                                            <p:cond delay="0"/>
                                          </p:stCondLst>
                                        </p:cTn>
                                        <p:tgtEl>
                                          <p:spTgt spid="12"/>
                                        </p:tgtEl>
                                        <p:attrNameLst>
                                          <p:attrName>ppt_y</p:attrName>
                                        </p:attrNameLst>
                                      </p:cBhvr>
                                      <p:tavLst>
                                        <p:tav tm="0" fmla="#ppt_y-sin(pi*$)/3">
                                          <p:val>
                                            <p:fltVal val="0.5"/>
                                          </p:val>
                                        </p:tav>
                                        <p:tav tm="100000">
                                          <p:val>
                                            <p:fltVal val="1"/>
                                          </p:val>
                                        </p:tav>
                                      </p:tavLst>
                                    </p:anim>
                                    <p:anim calcmode="lin" valueType="num">
                                      <p:cBhvr>
                                        <p:cTn id="16" dur="116" tmFilter="0, 0; 0.125,0.2665; 0.25,0.4; 0.375,0.465; 0.5,0.5;  0.625,0.535; 0.75,0.6; 0.875,0.7335; 1,1">
                                          <p:stCondLst>
                                            <p:cond delay="116"/>
                                          </p:stCondLst>
                                        </p:cTn>
                                        <p:tgtEl>
                                          <p:spTgt spid="12"/>
                                        </p:tgtEl>
                                        <p:attrNameLst>
                                          <p:attrName>ppt_y</p:attrName>
                                        </p:attrNameLst>
                                      </p:cBhvr>
                                      <p:tavLst>
                                        <p:tav tm="0" fmla="#ppt_y-sin(pi*$)/9">
                                          <p:val>
                                            <p:fltVal val="0"/>
                                          </p:val>
                                        </p:tav>
                                        <p:tav tm="100000">
                                          <p:val>
                                            <p:fltVal val="1"/>
                                          </p:val>
                                        </p:tav>
                                      </p:tavLst>
                                    </p:anim>
                                    <p:anim calcmode="lin" valueType="num">
                                      <p:cBhvr>
                                        <p:cTn id="17" dur="58" tmFilter="0, 0; 0.125,0.2665; 0.25,0.4; 0.375,0.465; 0.5,0.5;  0.625,0.535; 0.75,0.6; 0.875,0.7335; 1,1">
                                          <p:stCondLst>
                                            <p:cond delay="232"/>
                                          </p:stCondLst>
                                        </p:cTn>
                                        <p:tgtEl>
                                          <p:spTgt spid="12"/>
                                        </p:tgtEl>
                                        <p:attrNameLst>
                                          <p:attrName>ppt_y</p:attrName>
                                        </p:attrNameLst>
                                      </p:cBhvr>
                                      <p:tavLst>
                                        <p:tav tm="0" fmla="#ppt_y-sin(pi*$)/27">
                                          <p:val>
                                            <p:fltVal val="0"/>
                                          </p:val>
                                        </p:tav>
                                        <p:tav tm="100000">
                                          <p:val>
                                            <p:fltVal val="1"/>
                                          </p:val>
                                        </p:tav>
                                      </p:tavLst>
                                    </p:anim>
                                    <p:anim calcmode="lin" valueType="num">
                                      <p:cBhvr>
                                        <p:cTn id="18" dur="29" tmFilter="0, 0; 0.125,0.2665; 0.25,0.4; 0.375,0.465; 0.5,0.5;  0.625,0.535; 0.75,0.6; 0.875,0.7335; 1,1">
                                          <p:stCondLst>
                                            <p:cond delay="290"/>
                                          </p:stCondLst>
                                        </p:cTn>
                                        <p:tgtEl>
                                          <p:spTgt spid="12"/>
                                        </p:tgtEl>
                                        <p:attrNameLst>
                                          <p:attrName>ppt_y</p:attrName>
                                        </p:attrNameLst>
                                      </p:cBhvr>
                                      <p:tavLst>
                                        <p:tav tm="0" fmla="#ppt_y-sin(pi*$)/81">
                                          <p:val>
                                            <p:fltVal val="0"/>
                                          </p:val>
                                        </p:tav>
                                        <p:tav tm="100000">
                                          <p:val>
                                            <p:fltVal val="1"/>
                                          </p:val>
                                        </p:tav>
                                      </p:tavLst>
                                    </p:anim>
                                    <p:animScale>
                                      <p:cBhvr>
                                        <p:cTn id="19" dur="5">
                                          <p:stCondLst>
                                            <p:cond delay="114"/>
                                          </p:stCondLst>
                                        </p:cTn>
                                        <p:tgtEl>
                                          <p:spTgt spid="12"/>
                                        </p:tgtEl>
                                      </p:cBhvr>
                                      <p:to x="100000" y="60000"/>
                                    </p:animScale>
                                    <p:animScale>
                                      <p:cBhvr>
                                        <p:cTn id="20" dur="29" decel="50000">
                                          <p:stCondLst>
                                            <p:cond delay="118"/>
                                          </p:stCondLst>
                                        </p:cTn>
                                        <p:tgtEl>
                                          <p:spTgt spid="12"/>
                                        </p:tgtEl>
                                      </p:cBhvr>
                                      <p:to x="100000" y="100000"/>
                                    </p:animScale>
                                    <p:animScale>
                                      <p:cBhvr>
                                        <p:cTn id="21" dur="5">
                                          <p:stCondLst>
                                            <p:cond delay="230"/>
                                          </p:stCondLst>
                                        </p:cTn>
                                        <p:tgtEl>
                                          <p:spTgt spid="12"/>
                                        </p:tgtEl>
                                      </p:cBhvr>
                                      <p:to x="100000" y="80000"/>
                                    </p:animScale>
                                    <p:animScale>
                                      <p:cBhvr>
                                        <p:cTn id="22" dur="29" decel="50000">
                                          <p:stCondLst>
                                            <p:cond delay="234"/>
                                          </p:stCondLst>
                                        </p:cTn>
                                        <p:tgtEl>
                                          <p:spTgt spid="12"/>
                                        </p:tgtEl>
                                      </p:cBhvr>
                                      <p:to x="100000" y="100000"/>
                                    </p:animScale>
                                    <p:animScale>
                                      <p:cBhvr>
                                        <p:cTn id="23" dur="5">
                                          <p:stCondLst>
                                            <p:cond delay="287"/>
                                          </p:stCondLst>
                                        </p:cTn>
                                        <p:tgtEl>
                                          <p:spTgt spid="12"/>
                                        </p:tgtEl>
                                      </p:cBhvr>
                                      <p:to x="100000" y="90000"/>
                                    </p:animScale>
                                    <p:animScale>
                                      <p:cBhvr>
                                        <p:cTn id="24" dur="29" decel="50000">
                                          <p:stCondLst>
                                            <p:cond delay="292"/>
                                          </p:stCondLst>
                                        </p:cTn>
                                        <p:tgtEl>
                                          <p:spTgt spid="12"/>
                                        </p:tgtEl>
                                      </p:cBhvr>
                                      <p:to x="100000" y="100000"/>
                                    </p:animScale>
                                    <p:animScale>
                                      <p:cBhvr>
                                        <p:cTn id="25" dur="5">
                                          <p:stCondLst>
                                            <p:cond delay="316"/>
                                          </p:stCondLst>
                                        </p:cTn>
                                        <p:tgtEl>
                                          <p:spTgt spid="12"/>
                                        </p:tgtEl>
                                      </p:cBhvr>
                                      <p:to x="100000" y="95000"/>
                                    </p:animScale>
                                    <p:animScale>
                                      <p:cBhvr>
                                        <p:cTn id="26" dur="29" decel="50000">
                                          <p:stCondLst>
                                            <p:cond delay="321"/>
                                          </p:stCondLst>
                                        </p:cTn>
                                        <p:tgtEl>
                                          <p:spTgt spid="12"/>
                                        </p:tgtEl>
                                      </p:cBhvr>
                                      <p:to x="100000" y="100000"/>
                                    </p:animScale>
                                  </p:childTnLst>
                                </p:cTn>
                              </p:par>
                            </p:childTnLst>
                          </p:cTn>
                        </p:par>
                        <p:par>
                          <p:cTn id="27" fill="hold">
                            <p:stCondLst>
                              <p:cond delay="700"/>
                            </p:stCondLst>
                            <p:childTnLst>
                              <p:par>
                                <p:cTn id="28" presetID="42" presetClass="entr" presetSubtype="0" fill="hold" nodeType="after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350"/>
                                        <p:tgtEl>
                                          <p:spTgt spid="15"/>
                                        </p:tgtEl>
                                      </p:cBhvr>
                                    </p:animEffect>
                                    <p:anim calcmode="lin" valueType="num">
                                      <p:cBhvr>
                                        <p:cTn id="31" dur="350" fill="hold"/>
                                        <p:tgtEl>
                                          <p:spTgt spid="15"/>
                                        </p:tgtEl>
                                        <p:attrNameLst>
                                          <p:attrName>ppt_x</p:attrName>
                                        </p:attrNameLst>
                                      </p:cBhvr>
                                      <p:tavLst>
                                        <p:tav tm="0">
                                          <p:val>
                                            <p:strVal val="#ppt_x"/>
                                          </p:val>
                                        </p:tav>
                                        <p:tav tm="100000">
                                          <p:val>
                                            <p:strVal val="#ppt_x"/>
                                          </p:val>
                                        </p:tav>
                                      </p:tavLst>
                                    </p:anim>
                                    <p:anim calcmode="lin" valueType="num">
                                      <p:cBhvr>
                                        <p:cTn id="32" dur="350" fill="hold"/>
                                        <p:tgtEl>
                                          <p:spTgt spid="15"/>
                                        </p:tgtEl>
                                        <p:attrNameLst>
                                          <p:attrName>ppt_y</p:attrName>
                                        </p:attrNameLst>
                                      </p:cBhvr>
                                      <p:tavLst>
                                        <p:tav tm="0">
                                          <p:val>
                                            <p:strVal val="#ppt_y+.1"/>
                                          </p:val>
                                        </p:tav>
                                        <p:tav tm="100000">
                                          <p:val>
                                            <p:strVal val="#ppt_y"/>
                                          </p:val>
                                        </p:tav>
                                      </p:tavLst>
                                    </p:anim>
                                  </p:childTnLst>
                                </p:cTn>
                              </p:par>
                            </p:childTnLst>
                          </p:cTn>
                        </p:par>
                        <p:par>
                          <p:cTn id="33" fill="hold">
                            <p:stCondLst>
                              <p:cond delay="1050"/>
                            </p:stCondLst>
                            <p:childTnLst>
                              <p:par>
                                <p:cTn id="34" presetID="22" presetClass="entr" presetSubtype="8" fill="hold" nodeType="after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wipe(left)">
                                      <p:cBhvr>
                                        <p:cTn id="36" dur="350"/>
                                        <p:tgtEl>
                                          <p:spTgt spid="11"/>
                                        </p:tgtEl>
                                      </p:cBhvr>
                                    </p:animEffect>
                                  </p:childTnLst>
                                </p:cTn>
                              </p:par>
                              <p:par>
                                <p:cTn id="37" presetID="2" presetClass="entr" presetSubtype="2"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cBhvr additive="base">
                                        <p:cTn id="39" dur="350" fill="hold"/>
                                        <p:tgtEl>
                                          <p:spTgt spid="19"/>
                                        </p:tgtEl>
                                        <p:attrNameLst>
                                          <p:attrName>ppt_x</p:attrName>
                                        </p:attrNameLst>
                                      </p:cBhvr>
                                      <p:tavLst>
                                        <p:tav tm="0">
                                          <p:val>
                                            <p:strVal val="1+#ppt_w/2"/>
                                          </p:val>
                                        </p:tav>
                                        <p:tav tm="100000">
                                          <p:val>
                                            <p:strVal val="#ppt_x"/>
                                          </p:val>
                                        </p:tav>
                                      </p:tavLst>
                                    </p:anim>
                                    <p:anim calcmode="lin" valueType="num">
                                      <p:cBhvr additive="base">
                                        <p:cTn id="40" dur="350" fill="hold"/>
                                        <p:tgtEl>
                                          <p:spTgt spid="19"/>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anim calcmode="lin" valueType="num">
                                      <p:cBhvr additive="base">
                                        <p:cTn id="43" dur="350" fill="hold"/>
                                        <p:tgtEl>
                                          <p:spTgt spid="20"/>
                                        </p:tgtEl>
                                        <p:attrNameLst>
                                          <p:attrName>ppt_x</p:attrName>
                                        </p:attrNameLst>
                                      </p:cBhvr>
                                      <p:tavLst>
                                        <p:tav tm="0">
                                          <p:val>
                                            <p:strVal val="1+#ppt_w/2"/>
                                          </p:val>
                                        </p:tav>
                                        <p:tav tm="100000">
                                          <p:val>
                                            <p:strVal val="#ppt_x"/>
                                          </p:val>
                                        </p:tav>
                                      </p:tavLst>
                                    </p:anim>
                                    <p:anim calcmode="lin" valueType="num">
                                      <p:cBhvr additive="base">
                                        <p:cTn id="44" dur="350" fill="hold"/>
                                        <p:tgtEl>
                                          <p:spTgt spid="20"/>
                                        </p:tgtEl>
                                        <p:attrNameLst>
                                          <p:attrName>ppt_y</p:attrName>
                                        </p:attrNameLst>
                                      </p:cBhvr>
                                      <p:tavLst>
                                        <p:tav tm="0">
                                          <p:val>
                                            <p:strVal val="#ppt_y"/>
                                          </p:val>
                                        </p:tav>
                                        <p:tav tm="100000">
                                          <p:val>
                                            <p:strVal val="#ppt_y"/>
                                          </p:val>
                                        </p:tav>
                                      </p:tavLst>
                                    </p:anim>
                                  </p:childTnLst>
                                </p:cTn>
                              </p:par>
                            </p:childTnLst>
                          </p:cTn>
                        </p:par>
                        <p:par>
                          <p:cTn id="45" fill="hold">
                            <p:stCondLst>
                              <p:cond delay="1400"/>
                            </p:stCondLst>
                            <p:childTnLst>
                              <p:par>
                                <p:cTn id="46" presetID="26" presetClass="entr" presetSubtype="0" fill="hold" nodeType="afterEffect">
                                  <p:stCondLst>
                                    <p:cond delay="0"/>
                                  </p:stCondLst>
                                  <p:childTnLst>
                                    <p:set>
                                      <p:cBhvr>
                                        <p:cTn id="47" dur="1" fill="hold">
                                          <p:stCondLst>
                                            <p:cond delay="0"/>
                                          </p:stCondLst>
                                        </p:cTn>
                                        <p:tgtEl>
                                          <p:spTgt spid="21"/>
                                        </p:tgtEl>
                                        <p:attrNameLst>
                                          <p:attrName>style.visibility</p:attrName>
                                        </p:attrNameLst>
                                      </p:cBhvr>
                                      <p:to>
                                        <p:strVal val="visible"/>
                                      </p:to>
                                    </p:set>
                                    <p:animEffect transition="in" filter="wipe(down)">
                                      <p:cBhvr>
                                        <p:cTn id="48" dur="101">
                                          <p:stCondLst>
                                            <p:cond delay="0"/>
                                          </p:stCondLst>
                                        </p:cTn>
                                        <p:tgtEl>
                                          <p:spTgt spid="21"/>
                                        </p:tgtEl>
                                      </p:cBhvr>
                                    </p:animEffect>
                                    <p:anim calcmode="lin" valueType="num">
                                      <p:cBhvr>
                                        <p:cTn id="49" dur="319" tmFilter="0,0; 0.14,0.36; 0.43,0.73; 0.71,0.91; 1.0,1.0">
                                          <p:stCondLst>
                                            <p:cond delay="0"/>
                                          </p:stCondLst>
                                        </p:cTn>
                                        <p:tgtEl>
                                          <p:spTgt spid="21"/>
                                        </p:tgtEl>
                                        <p:attrNameLst>
                                          <p:attrName>ppt_x</p:attrName>
                                        </p:attrNameLst>
                                      </p:cBhvr>
                                      <p:tavLst>
                                        <p:tav tm="0">
                                          <p:val>
                                            <p:strVal val="#ppt_x-0.25"/>
                                          </p:val>
                                        </p:tav>
                                        <p:tav tm="100000">
                                          <p:val>
                                            <p:strVal val="#ppt_x"/>
                                          </p:val>
                                        </p:tav>
                                      </p:tavLst>
                                    </p:anim>
                                    <p:anim calcmode="lin" valueType="num">
                                      <p:cBhvr>
                                        <p:cTn id="50" dur="116" tmFilter="0.0,0.0; 0.25,0.07; 0.50,0.2; 0.75,0.467; 1.0,1.0">
                                          <p:stCondLst>
                                            <p:cond delay="0"/>
                                          </p:stCondLst>
                                        </p:cTn>
                                        <p:tgtEl>
                                          <p:spTgt spid="21"/>
                                        </p:tgtEl>
                                        <p:attrNameLst>
                                          <p:attrName>ppt_y</p:attrName>
                                        </p:attrNameLst>
                                      </p:cBhvr>
                                      <p:tavLst>
                                        <p:tav tm="0" fmla="#ppt_y-sin(pi*$)/3">
                                          <p:val>
                                            <p:fltVal val="0.5"/>
                                          </p:val>
                                        </p:tav>
                                        <p:tav tm="100000">
                                          <p:val>
                                            <p:fltVal val="1"/>
                                          </p:val>
                                        </p:tav>
                                      </p:tavLst>
                                    </p:anim>
                                    <p:anim calcmode="lin" valueType="num">
                                      <p:cBhvr>
                                        <p:cTn id="51" dur="116" tmFilter="0, 0; 0.125,0.2665; 0.25,0.4; 0.375,0.465; 0.5,0.5;  0.625,0.535; 0.75,0.6; 0.875,0.7335; 1,1">
                                          <p:stCondLst>
                                            <p:cond delay="116"/>
                                          </p:stCondLst>
                                        </p:cTn>
                                        <p:tgtEl>
                                          <p:spTgt spid="21"/>
                                        </p:tgtEl>
                                        <p:attrNameLst>
                                          <p:attrName>ppt_y</p:attrName>
                                        </p:attrNameLst>
                                      </p:cBhvr>
                                      <p:tavLst>
                                        <p:tav tm="0" fmla="#ppt_y-sin(pi*$)/9">
                                          <p:val>
                                            <p:fltVal val="0"/>
                                          </p:val>
                                        </p:tav>
                                        <p:tav tm="100000">
                                          <p:val>
                                            <p:fltVal val="1"/>
                                          </p:val>
                                        </p:tav>
                                      </p:tavLst>
                                    </p:anim>
                                    <p:anim calcmode="lin" valueType="num">
                                      <p:cBhvr>
                                        <p:cTn id="52" dur="58" tmFilter="0, 0; 0.125,0.2665; 0.25,0.4; 0.375,0.465; 0.5,0.5;  0.625,0.535; 0.75,0.6; 0.875,0.7335; 1,1">
                                          <p:stCondLst>
                                            <p:cond delay="232"/>
                                          </p:stCondLst>
                                        </p:cTn>
                                        <p:tgtEl>
                                          <p:spTgt spid="21"/>
                                        </p:tgtEl>
                                        <p:attrNameLst>
                                          <p:attrName>ppt_y</p:attrName>
                                        </p:attrNameLst>
                                      </p:cBhvr>
                                      <p:tavLst>
                                        <p:tav tm="0" fmla="#ppt_y-sin(pi*$)/27">
                                          <p:val>
                                            <p:fltVal val="0"/>
                                          </p:val>
                                        </p:tav>
                                        <p:tav tm="100000">
                                          <p:val>
                                            <p:fltVal val="1"/>
                                          </p:val>
                                        </p:tav>
                                      </p:tavLst>
                                    </p:anim>
                                    <p:anim calcmode="lin" valueType="num">
                                      <p:cBhvr>
                                        <p:cTn id="53" dur="29" tmFilter="0, 0; 0.125,0.2665; 0.25,0.4; 0.375,0.465; 0.5,0.5;  0.625,0.535; 0.75,0.6; 0.875,0.7335; 1,1">
                                          <p:stCondLst>
                                            <p:cond delay="290"/>
                                          </p:stCondLst>
                                        </p:cTn>
                                        <p:tgtEl>
                                          <p:spTgt spid="21"/>
                                        </p:tgtEl>
                                        <p:attrNameLst>
                                          <p:attrName>ppt_y</p:attrName>
                                        </p:attrNameLst>
                                      </p:cBhvr>
                                      <p:tavLst>
                                        <p:tav tm="0" fmla="#ppt_y-sin(pi*$)/81">
                                          <p:val>
                                            <p:fltVal val="0"/>
                                          </p:val>
                                        </p:tav>
                                        <p:tav tm="100000">
                                          <p:val>
                                            <p:fltVal val="1"/>
                                          </p:val>
                                        </p:tav>
                                      </p:tavLst>
                                    </p:anim>
                                    <p:animScale>
                                      <p:cBhvr>
                                        <p:cTn id="54" dur="5">
                                          <p:stCondLst>
                                            <p:cond delay="114"/>
                                          </p:stCondLst>
                                        </p:cTn>
                                        <p:tgtEl>
                                          <p:spTgt spid="21"/>
                                        </p:tgtEl>
                                      </p:cBhvr>
                                      <p:to x="100000" y="60000"/>
                                    </p:animScale>
                                    <p:animScale>
                                      <p:cBhvr>
                                        <p:cTn id="55" dur="29" decel="50000">
                                          <p:stCondLst>
                                            <p:cond delay="118"/>
                                          </p:stCondLst>
                                        </p:cTn>
                                        <p:tgtEl>
                                          <p:spTgt spid="21"/>
                                        </p:tgtEl>
                                      </p:cBhvr>
                                      <p:to x="100000" y="100000"/>
                                    </p:animScale>
                                    <p:animScale>
                                      <p:cBhvr>
                                        <p:cTn id="56" dur="5">
                                          <p:stCondLst>
                                            <p:cond delay="230"/>
                                          </p:stCondLst>
                                        </p:cTn>
                                        <p:tgtEl>
                                          <p:spTgt spid="21"/>
                                        </p:tgtEl>
                                      </p:cBhvr>
                                      <p:to x="100000" y="80000"/>
                                    </p:animScale>
                                    <p:animScale>
                                      <p:cBhvr>
                                        <p:cTn id="57" dur="29" decel="50000">
                                          <p:stCondLst>
                                            <p:cond delay="234"/>
                                          </p:stCondLst>
                                        </p:cTn>
                                        <p:tgtEl>
                                          <p:spTgt spid="21"/>
                                        </p:tgtEl>
                                      </p:cBhvr>
                                      <p:to x="100000" y="100000"/>
                                    </p:animScale>
                                    <p:animScale>
                                      <p:cBhvr>
                                        <p:cTn id="58" dur="5">
                                          <p:stCondLst>
                                            <p:cond delay="287"/>
                                          </p:stCondLst>
                                        </p:cTn>
                                        <p:tgtEl>
                                          <p:spTgt spid="21"/>
                                        </p:tgtEl>
                                      </p:cBhvr>
                                      <p:to x="100000" y="90000"/>
                                    </p:animScale>
                                    <p:animScale>
                                      <p:cBhvr>
                                        <p:cTn id="59" dur="29" decel="50000">
                                          <p:stCondLst>
                                            <p:cond delay="292"/>
                                          </p:stCondLst>
                                        </p:cTn>
                                        <p:tgtEl>
                                          <p:spTgt spid="21"/>
                                        </p:tgtEl>
                                      </p:cBhvr>
                                      <p:to x="100000" y="100000"/>
                                    </p:animScale>
                                    <p:animScale>
                                      <p:cBhvr>
                                        <p:cTn id="60" dur="5">
                                          <p:stCondLst>
                                            <p:cond delay="316"/>
                                          </p:stCondLst>
                                        </p:cTn>
                                        <p:tgtEl>
                                          <p:spTgt spid="21"/>
                                        </p:tgtEl>
                                      </p:cBhvr>
                                      <p:to x="100000" y="95000"/>
                                    </p:animScale>
                                    <p:animScale>
                                      <p:cBhvr>
                                        <p:cTn id="61" dur="29" decel="50000">
                                          <p:stCondLst>
                                            <p:cond delay="321"/>
                                          </p:stCondLst>
                                        </p:cTn>
                                        <p:tgtEl>
                                          <p:spTgt spid="21"/>
                                        </p:tgtEl>
                                      </p:cBhvr>
                                      <p:to x="100000" y="100000"/>
                                    </p:animScale>
                                  </p:childTnLst>
                                </p:cTn>
                              </p:par>
                            </p:childTnLst>
                          </p:cTn>
                        </p:par>
                        <p:par>
                          <p:cTn id="62" fill="hold">
                            <p:stCondLst>
                              <p:cond delay="1750"/>
                            </p:stCondLst>
                            <p:childTnLst>
                              <p:par>
                                <p:cTn id="63" presetID="42" presetClass="entr" presetSubtype="0" fill="hold" nodeType="afterEffect">
                                  <p:stCondLst>
                                    <p:cond delay="0"/>
                                  </p:stCondLst>
                                  <p:childTnLst>
                                    <p:set>
                                      <p:cBhvr>
                                        <p:cTn id="64" dur="1" fill="hold">
                                          <p:stCondLst>
                                            <p:cond delay="0"/>
                                          </p:stCondLst>
                                        </p:cTn>
                                        <p:tgtEl>
                                          <p:spTgt spid="24"/>
                                        </p:tgtEl>
                                        <p:attrNameLst>
                                          <p:attrName>style.visibility</p:attrName>
                                        </p:attrNameLst>
                                      </p:cBhvr>
                                      <p:to>
                                        <p:strVal val="visible"/>
                                      </p:to>
                                    </p:set>
                                    <p:animEffect transition="in" filter="fade">
                                      <p:cBhvr>
                                        <p:cTn id="65" dur="350"/>
                                        <p:tgtEl>
                                          <p:spTgt spid="24"/>
                                        </p:tgtEl>
                                      </p:cBhvr>
                                    </p:animEffect>
                                    <p:anim calcmode="lin" valueType="num">
                                      <p:cBhvr>
                                        <p:cTn id="66" dur="350" fill="hold"/>
                                        <p:tgtEl>
                                          <p:spTgt spid="24"/>
                                        </p:tgtEl>
                                        <p:attrNameLst>
                                          <p:attrName>ppt_x</p:attrName>
                                        </p:attrNameLst>
                                      </p:cBhvr>
                                      <p:tavLst>
                                        <p:tav tm="0">
                                          <p:val>
                                            <p:strVal val="#ppt_x"/>
                                          </p:val>
                                        </p:tav>
                                        <p:tav tm="100000">
                                          <p:val>
                                            <p:strVal val="#ppt_x"/>
                                          </p:val>
                                        </p:tav>
                                      </p:tavLst>
                                    </p:anim>
                                    <p:anim calcmode="lin" valueType="num">
                                      <p:cBhvr>
                                        <p:cTn id="67" dur="350" fill="hold"/>
                                        <p:tgtEl>
                                          <p:spTgt spid="24"/>
                                        </p:tgtEl>
                                        <p:attrNameLst>
                                          <p:attrName>ppt_y</p:attrName>
                                        </p:attrNameLst>
                                      </p:cBhvr>
                                      <p:tavLst>
                                        <p:tav tm="0">
                                          <p:val>
                                            <p:strVal val="#ppt_y+.1"/>
                                          </p:val>
                                        </p:tav>
                                        <p:tav tm="100000">
                                          <p:val>
                                            <p:strVal val="#ppt_y"/>
                                          </p:val>
                                        </p:tav>
                                      </p:tavLst>
                                    </p:anim>
                                  </p:childTnLst>
                                </p:cTn>
                              </p:par>
                            </p:childTnLst>
                          </p:cTn>
                        </p:par>
                        <p:par>
                          <p:cTn id="68" fill="hold">
                            <p:stCondLst>
                              <p:cond delay="2100"/>
                            </p:stCondLst>
                            <p:childTnLst>
                              <p:par>
                                <p:cTn id="69" presetID="22" presetClass="entr" presetSubtype="8" fill="hold" nodeType="afterEffect">
                                  <p:stCondLst>
                                    <p:cond delay="0"/>
                                  </p:stCondLst>
                                  <p:childTnLst>
                                    <p:set>
                                      <p:cBhvr>
                                        <p:cTn id="70" dur="1" fill="hold">
                                          <p:stCondLst>
                                            <p:cond delay="0"/>
                                          </p:stCondLst>
                                        </p:cTn>
                                        <p:tgtEl>
                                          <p:spTgt spid="9"/>
                                        </p:tgtEl>
                                        <p:attrNameLst>
                                          <p:attrName>style.visibility</p:attrName>
                                        </p:attrNameLst>
                                      </p:cBhvr>
                                      <p:to>
                                        <p:strVal val="visible"/>
                                      </p:to>
                                    </p:set>
                                    <p:animEffect transition="in" filter="wipe(left)">
                                      <p:cBhvr>
                                        <p:cTn id="71" dur="350"/>
                                        <p:tgtEl>
                                          <p:spTgt spid="9"/>
                                        </p:tgtEl>
                                      </p:cBhvr>
                                    </p:animEffect>
                                  </p:childTnLst>
                                </p:cTn>
                              </p:par>
                              <p:par>
                                <p:cTn id="72" presetID="2" presetClass="entr" presetSubtype="2" fill="hold" grpId="0" nodeType="withEffect">
                                  <p:stCondLst>
                                    <p:cond delay="0"/>
                                  </p:stCondLst>
                                  <p:childTnLst>
                                    <p:set>
                                      <p:cBhvr>
                                        <p:cTn id="73" dur="1" fill="hold">
                                          <p:stCondLst>
                                            <p:cond delay="0"/>
                                          </p:stCondLst>
                                        </p:cTn>
                                        <p:tgtEl>
                                          <p:spTgt spid="27"/>
                                        </p:tgtEl>
                                        <p:attrNameLst>
                                          <p:attrName>style.visibility</p:attrName>
                                        </p:attrNameLst>
                                      </p:cBhvr>
                                      <p:to>
                                        <p:strVal val="visible"/>
                                      </p:to>
                                    </p:set>
                                    <p:anim calcmode="lin" valueType="num">
                                      <p:cBhvr additive="base">
                                        <p:cTn id="74" dur="350" fill="hold"/>
                                        <p:tgtEl>
                                          <p:spTgt spid="27"/>
                                        </p:tgtEl>
                                        <p:attrNameLst>
                                          <p:attrName>ppt_x</p:attrName>
                                        </p:attrNameLst>
                                      </p:cBhvr>
                                      <p:tavLst>
                                        <p:tav tm="0">
                                          <p:val>
                                            <p:strVal val="1+#ppt_w/2"/>
                                          </p:val>
                                        </p:tav>
                                        <p:tav tm="100000">
                                          <p:val>
                                            <p:strVal val="#ppt_x"/>
                                          </p:val>
                                        </p:tav>
                                      </p:tavLst>
                                    </p:anim>
                                    <p:anim calcmode="lin" valueType="num">
                                      <p:cBhvr additive="base">
                                        <p:cTn id="75" dur="350" fill="hold"/>
                                        <p:tgtEl>
                                          <p:spTgt spid="27"/>
                                        </p:tgtEl>
                                        <p:attrNameLst>
                                          <p:attrName>ppt_y</p:attrName>
                                        </p:attrNameLst>
                                      </p:cBhvr>
                                      <p:tavLst>
                                        <p:tav tm="0">
                                          <p:val>
                                            <p:strVal val="#ppt_y"/>
                                          </p:val>
                                        </p:tav>
                                        <p:tav tm="100000">
                                          <p:val>
                                            <p:strVal val="#ppt_y"/>
                                          </p:val>
                                        </p:tav>
                                      </p:tavLst>
                                    </p:anim>
                                  </p:childTnLst>
                                </p:cTn>
                              </p:par>
                              <p:par>
                                <p:cTn id="76" presetID="2" presetClass="entr" presetSubtype="2" fill="hold" grpId="0" nodeType="withEffect">
                                  <p:stCondLst>
                                    <p:cond delay="0"/>
                                  </p:stCondLst>
                                  <p:childTnLst>
                                    <p:set>
                                      <p:cBhvr>
                                        <p:cTn id="77" dur="1" fill="hold">
                                          <p:stCondLst>
                                            <p:cond delay="0"/>
                                          </p:stCondLst>
                                        </p:cTn>
                                        <p:tgtEl>
                                          <p:spTgt spid="28"/>
                                        </p:tgtEl>
                                        <p:attrNameLst>
                                          <p:attrName>style.visibility</p:attrName>
                                        </p:attrNameLst>
                                      </p:cBhvr>
                                      <p:to>
                                        <p:strVal val="visible"/>
                                      </p:to>
                                    </p:set>
                                    <p:anim calcmode="lin" valueType="num">
                                      <p:cBhvr additive="base">
                                        <p:cTn id="78" dur="350" fill="hold"/>
                                        <p:tgtEl>
                                          <p:spTgt spid="28"/>
                                        </p:tgtEl>
                                        <p:attrNameLst>
                                          <p:attrName>ppt_x</p:attrName>
                                        </p:attrNameLst>
                                      </p:cBhvr>
                                      <p:tavLst>
                                        <p:tav tm="0">
                                          <p:val>
                                            <p:strVal val="1+#ppt_w/2"/>
                                          </p:val>
                                        </p:tav>
                                        <p:tav tm="100000">
                                          <p:val>
                                            <p:strVal val="#ppt_x"/>
                                          </p:val>
                                        </p:tav>
                                      </p:tavLst>
                                    </p:anim>
                                    <p:anim calcmode="lin" valueType="num">
                                      <p:cBhvr additive="base">
                                        <p:cTn id="79" dur="350" fill="hold"/>
                                        <p:tgtEl>
                                          <p:spTgt spid="28"/>
                                        </p:tgtEl>
                                        <p:attrNameLst>
                                          <p:attrName>ppt_y</p:attrName>
                                        </p:attrNameLst>
                                      </p:cBhvr>
                                      <p:tavLst>
                                        <p:tav tm="0">
                                          <p:val>
                                            <p:strVal val="#ppt_y"/>
                                          </p:val>
                                        </p:tav>
                                        <p:tav tm="100000">
                                          <p:val>
                                            <p:strVal val="#ppt_y"/>
                                          </p:val>
                                        </p:tav>
                                      </p:tavLst>
                                    </p:anim>
                                  </p:childTnLst>
                                </p:cTn>
                              </p:par>
                            </p:childTnLst>
                          </p:cTn>
                        </p:par>
                        <p:par>
                          <p:cTn id="80" fill="hold">
                            <p:stCondLst>
                              <p:cond delay="2450"/>
                            </p:stCondLst>
                            <p:childTnLst>
                              <p:par>
                                <p:cTn id="81" presetID="26" presetClass="entr" presetSubtype="0" fill="hold" nodeType="afterEffect">
                                  <p:stCondLst>
                                    <p:cond delay="0"/>
                                  </p:stCondLst>
                                  <p:childTnLst>
                                    <p:set>
                                      <p:cBhvr>
                                        <p:cTn id="82" dur="1" fill="hold">
                                          <p:stCondLst>
                                            <p:cond delay="0"/>
                                          </p:stCondLst>
                                        </p:cTn>
                                        <p:tgtEl>
                                          <p:spTgt spid="30"/>
                                        </p:tgtEl>
                                        <p:attrNameLst>
                                          <p:attrName>style.visibility</p:attrName>
                                        </p:attrNameLst>
                                      </p:cBhvr>
                                      <p:to>
                                        <p:strVal val="visible"/>
                                      </p:to>
                                    </p:set>
                                    <p:animEffect transition="in" filter="wipe(down)">
                                      <p:cBhvr>
                                        <p:cTn id="83" dur="101">
                                          <p:stCondLst>
                                            <p:cond delay="0"/>
                                          </p:stCondLst>
                                        </p:cTn>
                                        <p:tgtEl>
                                          <p:spTgt spid="30"/>
                                        </p:tgtEl>
                                      </p:cBhvr>
                                    </p:animEffect>
                                    <p:anim calcmode="lin" valueType="num">
                                      <p:cBhvr>
                                        <p:cTn id="84" dur="319" tmFilter="0,0; 0.14,0.36; 0.43,0.73; 0.71,0.91; 1.0,1.0">
                                          <p:stCondLst>
                                            <p:cond delay="0"/>
                                          </p:stCondLst>
                                        </p:cTn>
                                        <p:tgtEl>
                                          <p:spTgt spid="30"/>
                                        </p:tgtEl>
                                        <p:attrNameLst>
                                          <p:attrName>ppt_x</p:attrName>
                                        </p:attrNameLst>
                                      </p:cBhvr>
                                      <p:tavLst>
                                        <p:tav tm="0">
                                          <p:val>
                                            <p:strVal val="#ppt_x-0.25"/>
                                          </p:val>
                                        </p:tav>
                                        <p:tav tm="100000">
                                          <p:val>
                                            <p:strVal val="#ppt_x"/>
                                          </p:val>
                                        </p:tav>
                                      </p:tavLst>
                                    </p:anim>
                                    <p:anim calcmode="lin" valueType="num">
                                      <p:cBhvr>
                                        <p:cTn id="85" dur="116" tmFilter="0.0,0.0; 0.25,0.07; 0.50,0.2; 0.75,0.467; 1.0,1.0">
                                          <p:stCondLst>
                                            <p:cond delay="0"/>
                                          </p:stCondLst>
                                        </p:cTn>
                                        <p:tgtEl>
                                          <p:spTgt spid="30"/>
                                        </p:tgtEl>
                                        <p:attrNameLst>
                                          <p:attrName>ppt_y</p:attrName>
                                        </p:attrNameLst>
                                      </p:cBhvr>
                                      <p:tavLst>
                                        <p:tav tm="0" fmla="#ppt_y-sin(pi*$)/3">
                                          <p:val>
                                            <p:fltVal val="0.5"/>
                                          </p:val>
                                        </p:tav>
                                        <p:tav tm="100000">
                                          <p:val>
                                            <p:fltVal val="1"/>
                                          </p:val>
                                        </p:tav>
                                      </p:tavLst>
                                    </p:anim>
                                    <p:anim calcmode="lin" valueType="num">
                                      <p:cBhvr>
                                        <p:cTn id="86" dur="116" tmFilter="0, 0; 0.125,0.2665; 0.25,0.4; 0.375,0.465; 0.5,0.5;  0.625,0.535; 0.75,0.6; 0.875,0.7335; 1,1">
                                          <p:stCondLst>
                                            <p:cond delay="116"/>
                                          </p:stCondLst>
                                        </p:cTn>
                                        <p:tgtEl>
                                          <p:spTgt spid="30"/>
                                        </p:tgtEl>
                                        <p:attrNameLst>
                                          <p:attrName>ppt_y</p:attrName>
                                        </p:attrNameLst>
                                      </p:cBhvr>
                                      <p:tavLst>
                                        <p:tav tm="0" fmla="#ppt_y-sin(pi*$)/9">
                                          <p:val>
                                            <p:fltVal val="0"/>
                                          </p:val>
                                        </p:tav>
                                        <p:tav tm="100000">
                                          <p:val>
                                            <p:fltVal val="1"/>
                                          </p:val>
                                        </p:tav>
                                      </p:tavLst>
                                    </p:anim>
                                    <p:anim calcmode="lin" valueType="num">
                                      <p:cBhvr>
                                        <p:cTn id="87" dur="58" tmFilter="0, 0; 0.125,0.2665; 0.25,0.4; 0.375,0.465; 0.5,0.5;  0.625,0.535; 0.75,0.6; 0.875,0.7335; 1,1">
                                          <p:stCondLst>
                                            <p:cond delay="232"/>
                                          </p:stCondLst>
                                        </p:cTn>
                                        <p:tgtEl>
                                          <p:spTgt spid="30"/>
                                        </p:tgtEl>
                                        <p:attrNameLst>
                                          <p:attrName>ppt_y</p:attrName>
                                        </p:attrNameLst>
                                      </p:cBhvr>
                                      <p:tavLst>
                                        <p:tav tm="0" fmla="#ppt_y-sin(pi*$)/27">
                                          <p:val>
                                            <p:fltVal val="0"/>
                                          </p:val>
                                        </p:tav>
                                        <p:tav tm="100000">
                                          <p:val>
                                            <p:fltVal val="1"/>
                                          </p:val>
                                        </p:tav>
                                      </p:tavLst>
                                    </p:anim>
                                    <p:anim calcmode="lin" valueType="num">
                                      <p:cBhvr>
                                        <p:cTn id="88" dur="29" tmFilter="0, 0; 0.125,0.2665; 0.25,0.4; 0.375,0.465; 0.5,0.5;  0.625,0.535; 0.75,0.6; 0.875,0.7335; 1,1">
                                          <p:stCondLst>
                                            <p:cond delay="290"/>
                                          </p:stCondLst>
                                        </p:cTn>
                                        <p:tgtEl>
                                          <p:spTgt spid="30"/>
                                        </p:tgtEl>
                                        <p:attrNameLst>
                                          <p:attrName>ppt_y</p:attrName>
                                        </p:attrNameLst>
                                      </p:cBhvr>
                                      <p:tavLst>
                                        <p:tav tm="0" fmla="#ppt_y-sin(pi*$)/81">
                                          <p:val>
                                            <p:fltVal val="0"/>
                                          </p:val>
                                        </p:tav>
                                        <p:tav tm="100000">
                                          <p:val>
                                            <p:fltVal val="1"/>
                                          </p:val>
                                        </p:tav>
                                      </p:tavLst>
                                    </p:anim>
                                    <p:animScale>
                                      <p:cBhvr>
                                        <p:cTn id="89" dur="5">
                                          <p:stCondLst>
                                            <p:cond delay="114"/>
                                          </p:stCondLst>
                                        </p:cTn>
                                        <p:tgtEl>
                                          <p:spTgt spid="30"/>
                                        </p:tgtEl>
                                      </p:cBhvr>
                                      <p:to x="100000" y="60000"/>
                                    </p:animScale>
                                    <p:animScale>
                                      <p:cBhvr>
                                        <p:cTn id="90" dur="29" decel="50000">
                                          <p:stCondLst>
                                            <p:cond delay="118"/>
                                          </p:stCondLst>
                                        </p:cTn>
                                        <p:tgtEl>
                                          <p:spTgt spid="30"/>
                                        </p:tgtEl>
                                      </p:cBhvr>
                                      <p:to x="100000" y="100000"/>
                                    </p:animScale>
                                    <p:animScale>
                                      <p:cBhvr>
                                        <p:cTn id="91" dur="5">
                                          <p:stCondLst>
                                            <p:cond delay="230"/>
                                          </p:stCondLst>
                                        </p:cTn>
                                        <p:tgtEl>
                                          <p:spTgt spid="30"/>
                                        </p:tgtEl>
                                      </p:cBhvr>
                                      <p:to x="100000" y="80000"/>
                                    </p:animScale>
                                    <p:animScale>
                                      <p:cBhvr>
                                        <p:cTn id="92" dur="29" decel="50000">
                                          <p:stCondLst>
                                            <p:cond delay="234"/>
                                          </p:stCondLst>
                                        </p:cTn>
                                        <p:tgtEl>
                                          <p:spTgt spid="30"/>
                                        </p:tgtEl>
                                      </p:cBhvr>
                                      <p:to x="100000" y="100000"/>
                                    </p:animScale>
                                    <p:animScale>
                                      <p:cBhvr>
                                        <p:cTn id="93" dur="5">
                                          <p:stCondLst>
                                            <p:cond delay="287"/>
                                          </p:stCondLst>
                                        </p:cTn>
                                        <p:tgtEl>
                                          <p:spTgt spid="30"/>
                                        </p:tgtEl>
                                      </p:cBhvr>
                                      <p:to x="100000" y="90000"/>
                                    </p:animScale>
                                    <p:animScale>
                                      <p:cBhvr>
                                        <p:cTn id="94" dur="29" decel="50000">
                                          <p:stCondLst>
                                            <p:cond delay="292"/>
                                          </p:stCondLst>
                                        </p:cTn>
                                        <p:tgtEl>
                                          <p:spTgt spid="30"/>
                                        </p:tgtEl>
                                      </p:cBhvr>
                                      <p:to x="100000" y="100000"/>
                                    </p:animScale>
                                    <p:animScale>
                                      <p:cBhvr>
                                        <p:cTn id="95" dur="5">
                                          <p:stCondLst>
                                            <p:cond delay="316"/>
                                          </p:stCondLst>
                                        </p:cTn>
                                        <p:tgtEl>
                                          <p:spTgt spid="30"/>
                                        </p:tgtEl>
                                      </p:cBhvr>
                                      <p:to x="100000" y="95000"/>
                                    </p:animScale>
                                    <p:animScale>
                                      <p:cBhvr>
                                        <p:cTn id="96" dur="29" decel="50000">
                                          <p:stCondLst>
                                            <p:cond delay="321"/>
                                          </p:stCondLst>
                                        </p:cTn>
                                        <p:tgtEl>
                                          <p:spTgt spid="30"/>
                                        </p:tgtEl>
                                      </p:cBhvr>
                                      <p:to x="100000" y="100000"/>
                                    </p:animScale>
                                  </p:childTnLst>
                                </p:cTn>
                              </p:par>
                            </p:childTnLst>
                          </p:cTn>
                        </p:par>
                        <p:par>
                          <p:cTn id="97" fill="hold">
                            <p:stCondLst>
                              <p:cond delay="2800"/>
                            </p:stCondLst>
                            <p:childTnLst>
                              <p:par>
                                <p:cTn id="98" presetID="42" presetClass="entr" presetSubtype="0" fill="hold" grpId="0" nodeType="afterEffect">
                                  <p:stCondLst>
                                    <p:cond delay="0"/>
                                  </p:stCondLst>
                                  <p:childTnLst>
                                    <p:set>
                                      <p:cBhvr>
                                        <p:cTn id="99" dur="1" fill="hold">
                                          <p:stCondLst>
                                            <p:cond delay="0"/>
                                          </p:stCondLst>
                                        </p:cTn>
                                        <p:tgtEl>
                                          <p:spTgt spid="33"/>
                                        </p:tgtEl>
                                        <p:attrNameLst>
                                          <p:attrName>style.visibility</p:attrName>
                                        </p:attrNameLst>
                                      </p:cBhvr>
                                      <p:to>
                                        <p:strVal val="visible"/>
                                      </p:to>
                                    </p:set>
                                    <p:animEffect transition="in" filter="fade">
                                      <p:cBhvr>
                                        <p:cTn id="100" dur="350"/>
                                        <p:tgtEl>
                                          <p:spTgt spid="33"/>
                                        </p:tgtEl>
                                      </p:cBhvr>
                                    </p:animEffect>
                                    <p:anim calcmode="lin" valueType="num">
                                      <p:cBhvr>
                                        <p:cTn id="101" dur="350" fill="hold"/>
                                        <p:tgtEl>
                                          <p:spTgt spid="33"/>
                                        </p:tgtEl>
                                        <p:attrNameLst>
                                          <p:attrName>ppt_x</p:attrName>
                                        </p:attrNameLst>
                                      </p:cBhvr>
                                      <p:tavLst>
                                        <p:tav tm="0">
                                          <p:val>
                                            <p:strVal val="#ppt_x"/>
                                          </p:val>
                                        </p:tav>
                                        <p:tav tm="100000">
                                          <p:val>
                                            <p:strVal val="#ppt_x"/>
                                          </p:val>
                                        </p:tav>
                                      </p:tavLst>
                                    </p:anim>
                                    <p:anim calcmode="lin" valueType="num">
                                      <p:cBhvr>
                                        <p:cTn id="102" dur="350" fill="hold"/>
                                        <p:tgtEl>
                                          <p:spTgt spid="33"/>
                                        </p:tgtEl>
                                        <p:attrNameLst>
                                          <p:attrName>ppt_y</p:attrName>
                                        </p:attrNameLst>
                                      </p:cBhvr>
                                      <p:tavLst>
                                        <p:tav tm="0">
                                          <p:val>
                                            <p:strVal val="#ppt_y+.1"/>
                                          </p:val>
                                        </p:tav>
                                        <p:tav tm="100000">
                                          <p:val>
                                            <p:strVal val="#ppt_y"/>
                                          </p:val>
                                        </p:tav>
                                      </p:tavLst>
                                    </p:anim>
                                  </p:childTnLst>
                                </p:cTn>
                              </p:par>
                            </p:childTnLst>
                          </p:cTn>
                        </p:par>
                        <p:par>
                          <p:cTn id="103" fill="hold">
                            <p:stCondLst>
                              <p:cond delay="3150"/>
                            </p:stCondLst>
                            <p:childTnLst>
                              <p:par>
                                <p:cTn id="104" presetID="22" presetClass="entr" presetSubtype="8" fill="hold" nodeType="afterEffect">
                                  <p:stCondLst>
                                    <p:cond delay="0"/>
                                  </p:stCondLst>
                                  <p:childTnLst>
                                    <p:set>
                                      <p:cBhvr>
                                        <p:cTn id="105" dur="1" fill="hold">
                                          <p:stCondLst>
                                            <p:cond delay="0"/>
                                          </p:stCondLst>
                                        </p:cTn>
                                        <p:tgtEl>
                                          <p:spTgt spid="29"/>
                                        </p:tgtEl>
                                        <p:attrNameLst>
                                          <p:attrName>style.visibility</p:attrName>
                                        </p:attrNameLst>
                                      </p:cBhvr>
                                      <p:to>
                                        <p:strVal val="visible"/>
                                      </p:to>
                                    </p:set>
                                    <p:animEffect transition="in" filter="wipe(left)">
                                      <p:cBhvr>
                                        <p:cTn id="106" dur="350"/>
                                        <p:tgtEl>
                                          <p:spTgt spid="29"/>
                                        </p:tgtEl>
                                      </p:cBhvr>
                                    </p:animEffect>
                                  </p:childTnLst>
                                </p:cTn>
                              </p:par>
                              <p:par>
                                <p:cTn id="107" presetID="2" presetClass="entr" presetSubtype="2" fill="hold" grpId="0" nodeType="withEffect">
                                  <p:stCondLst>
                                    <p:cond delay="0"/>
                                  </p:stCondLst>
                                  <p:childTnLst>
                                    <p:set>
                                      <p:cBhvr>
                                        <p:cTn id="108" dur="1" fill="hold">
                                          <p:stCondLst>
                                            <p:cond delay="0"/>
                                          </p:stCondLst>
                                        </p:cTn>
                                        <p:tgtEl>
                                          <p:spTgt spid="34"/>
                                        </p:tgtEl>
                                        <p:attrNameLst>
                                          <p:attrName>style.visibility</p:attrName>
                                        </p:attrNameLst>
                                      </p:cBhvr>
                                      <p:to>
                                        <p:strVal val="visible"/>
                                      </p:to>
                                    </p:set>
                                    <p:anim calcmode="lin" valueType="num">
                                      <p:cBhvr additive="base">
                                        <p:cTn id="109" dur="350" fill="hold"/>
                                        <p:tgtEl>
                                          <p:spTgt spid="34"/>
                                        </p:tgtEl>
                                        <p:attrNameLst>
                                          <p:attrName>ppt_x</p:attrName>
                                        </p:attrNameLst>
                                      </p:cBhvr>
                                      <p:tavLst>
                                        <p:tav tm="0">
                                          <p:val>
                                            <p:strVal val="1+#ppt_w/2"/>
                                          </p:val>
                                        </p:tav>
                                        <p:tav tm="100000">
                                          <p:val>
                                            <p:strVal val="#ppt_x"/>
                                          </p:val>
                                        </p:tav>
                                      </p:tavLst>
                                    </p:anim>
                                    <p:anim calcmode="lin" valueType="num">
                                      <p:cBhvr additive="base">
                                        <p:cTn id="110" dur="350" fill="hold"/>
                                        <p:tgtEl>
                                          <p:spTgt spid="34"/>
                                        </p:tgtEl>
                                        <p:attrNameLst>
                                          <p:attrName>ppt_y</p:attrName>
                                        </p:attrNameLst>
                                      </p:cBhvr>
                                      <p:tavLst>
                                        <p:tav tm="0">
                                          <p:val>
                                            <p:strVal val="#ppt_y"/>
                                          </p:val>
                                        </p:tav>
                                        <p:tav tm="100000">
                                          <p:val>
                                            <p:strVal val="#ppt_y"/>
                                          </p:val>
                                        </p:tav>
                                      </p:tavLst>
                                    </p:anim>
                                  </p:childTnLst>
                                </p:cTn>
                              </p:par>
                              <p:par>
                                <p:cTn id="111" presetID="2" presetClass="entr" presetSubtype="2" fill="hold" grpId="0" nodeType="withEffect">
                                  <p:stCondLst>
                                    <p:cond delay="0"/>
                                  </p:stCondLst>
                                  <p:childTnLst>
                                    <p:set>
                                      <p:cBhvr>
                                        <p:cTn id="112" dur="1" fill="hold">
                                          <p:stCondLst>
                                            <p:cond delay="0"/>
                                          </p:stCondLst>
                                        </p:cTn>
                                        <p:tgtEl>
                                          <p:spTgt spid="35"/>
                                        </p:tgtEl>
                                        <p:attrNameLst>
                                          <p:attrName>style.visibility</p:attrName>
                                        </p:attrNameLst>
                                      </p:cBhvr>
                                      <p:to>
                                        <p:strVal val="visible"/>
                                      </p:to>
                                    </p:set>
                                    <p:anim calcmode="lin" valueType="num">
                                      <p:cBhvr additive="base">
                                        <p:cTn id="113" dur="350" fill="hold"/>
                                        <p:tgtEl>
                                          <p:spTgt spid="35"/>
                                        </p:tgtEl>
                                        <p:attrNameLst>
                                          <p:attrName>ppt_x</p:attrName>
                                        </p:attrNameLst>
                                      </p:cBhvr>
                                      <p:tavLst>
                                        <p:tav tm="0">
                                          <p:val>
                                            <p:strVal val="1+#ppt_w/2"/>
                                          </p:val>
                                        </p:tav>
                                        <p:tav tm="100000">
                                          <p:val>
                                            <p:strVal val="#ppt_x"/>
                                          </p:val>
                                        </p:tav>
                                      </p:tavLst>
                                    </p:anim>
                                    <p:anim calcmode="lin" valueType="num">
                                      <p:cBhvr additive="base">
                                        <p:cTn id="114" dur="350" fill="hold"/>
                                        <p:tgtEl>
                                          <p:spTgt spid="3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7" grpId="0"/>
      <p:bldP spid="28" grpId="0"/>
      <p:bldP spid="33" grpId="0" animBg="1"/>
      <p:bldP spid="34" grpId="0"/>
      <p:bldP spid="3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9"/>
          <p:cNvSpPr txBox="1"/>
          <p:nvPr/>
        </p:nvSpPr>
        <p:spPr>
          <a:xfrm>
            <a:off x="841003" y="202431"/>
            <a:ext cx="1944216" cy="377026"/>
          </a:xfrm>
          <a:prstGeom prst="rect">
            <a:avLst/>
          </a:prstGeom>
          <a:noFill/>
        </p:spPr>
        <p:txBody>
          <a:bodyPr wrap="square" lIns="68580" tIns="34290" rIns="68580" bIns="34290" rtlCol="0">
            <a:spAutoFit/>
          </a:bodyPr>
          <a:lstStyle/>
          <a:p>
            <a:pPr marL="0" lvl="1"/>
            <a:r>
              <a:rPr lang="zh-CN" altLang="en-US" sz="2000" b="1" dirty="0">
                <a:solidFill>
                  <a:schemeClr val="tx1">
                    <a:lumMod val="50000"/>
                    <a:lumOff val="50000"/>
                  </a:schemeClr>
                </a:solidFill>
                <a:latin typeface="微软雅黑" pitchFamily="34" charset="-122"/>
                <a:ea typeface="微软雅黑" pitchFamily="34" charset="-122"/>
              </a:rPr>
              <a:t>添加文字标题</a:t>
            </a:r>
            <a:endParaRPr lang="en-US" altLang="ko-KR" sz="2000" b="1" kern="0" dirty="0">
              <a:solidFill>
                <a:schemeClr val="tx1">
                  <a:lumMod val="50000"/>
                  <a:lumOff val="50000"/>
                </a:schemeClr>
              </a:solidFill>
              <a:latin typeface="微软雅黑" pitchFamily="34" charset="-122"/>
              <a:ea typeface="微软雅黑" pitchFamily="34" charset="-122"/>
            </a:endParaRPr>
          </a:p>
        </p:txBody>
      </p:sp>
      <p:sp>
        <p:nvSpPr>
          <p:cNvPr id="37" name="矩形 36"/>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192931" y="0"/>
            <a:ext cx="576064" cy="836712"/>
            <a:chOff x="841003" y="360040"/>
            <a:chExt cx="504056" cy="836712"/>
          </a:xfrm>
          <a:solidFill>
            <a:srgbClr val="C00000"/>
          </a:solidFill>
        </p:grpSpPr>
        <p:sp>
          <p:nvSpPr>
            <p:cNvPr id="39" name="矩形 3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等腰三角形 3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KSO_Shape"/>
          <p:cNvSpPr>
            <a:spLocks/>
          </p:cNvSpPr>
          <p:nvPr/>
        </p:nvSpPr>
        <p:spPr bwMode="auto">
          <a:xfrm>
            <a:off x="324118" y="225001"/>
            <a:ext cx="313690" cy="267159"/>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a:effectLs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sp>
        <p:nvSpPr>
          <p:cNvPr id="9" name="椭圆 8"/>
          <p:cNvSpPr/>
          <p:nvPr/>
        </p:nvSpPr>
        <p:spPr>
          <a:xfrm>
            <a:off x="2281163" y="1903233"/>
            <a:ext cx="3378946" cy="3378945"/>
          </a:xfrm>
          <a:prstGeom prst="ellipse">
            <a:avLst/>
          </a:prstGeom>
          <a:ln w="28575">
            <a:solidFill>
              <a:srgbClr val="A6A6A6"/>
            </a:solidFill>
            <a:prstDash val="solid"/>
            <a:headEnd type="none" w="lg" len="lg"/>
            <a:tailEnd type="triangle" w="sm"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latin typeface="DIN-BoldItalic" pitchFamily="50" charset="0"/>
            </a:endParaRPr>
          </a:p>
        </p:txBody>
      </p:sp>
      <p:grpSp>
        <p:nvGrpSpPr>
          <p:cNvPr id="10" name="组合 9"/>
          <p:cNvGrpSpPr/>
          <p:nvPr/>
        </p:nvGrpSpPr>
        <p:grpSpPr>
          <a:xfrm>
            <a:off x="3190270" y="2836835"/>
            <a:ext cx="1528675" cy="1528675"/>
            <a:chOff x="2494238" y="1545926"/>
            <a:chExt cx="1170130" cy="1170130"/>
          </a:xfrm>
        </p:grpSpPr>
        <p:sp>
          <p:nvSpPr>
            <p:cNvPr id="11" name="椭圆 10"/>
            <p:cNvSpPr/>
            <p:nvPr/>
          </p:nvSpPr>
          <p:spPr>
            <a:xfrm>
              <a:off x="2494238" y="1545926"/>
              <a:ext cx="1170130" cy="1170130"/>
            </a:xfrm>
            <a:prstGeom prst="ellipse">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chemeClr val="bg1"/>
                </a:solidFill>
              </a:endParaRPr>
            </a:p>
          </p:txBody>
        </p:sp>
        <p:sp>
          <p:nvSpPr>
            <p:cNvPr id="12" name="椭圆 11"/>
            <p:cNvSpPr/>
            <p:nvPr/>
          </p:nvSpPr>
          <p:spPr>
            <a:xfrm>
              <a:off x="2633023" y="1684711"/>
              <a:ext cx="892559" cy="892559"/>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bg1"/>
                </a:solidFill>
                <a:effectLst>
                  <a:outerShdw blurRad="38100" dist="38100" dir="2700000" algn="tl">
                    <a:srgbClr val="000000">
                      <a:alpha val="43137"/>
                    </a:srgbClr>
                  </a:outerShdw>
                </a:effectLst>
                <a:latin typeface="DIN-BoldItalic" pitchFamily="50" charset="0"/>
              </a:endParaRPr>
            </a:p>
          </p:txBody>
        </p:sp>
      </p:grpSp>
      <p:sp>
        <p:nvSpPr>
          <p:cNvPr id="13" name="椭圆 12"/>
          <p:cNvSpPr/>
          <p:nvPr/>
        </p:nvSpPr>
        <p:spPr>
          <a:xfrm flipH="1">
            <a:off x="6583884" y="1903233"/>
            <a:ext cx="3378945" cy="3378945"/>
          </a:xfrm>
          <a:prstGeom prst="ellipse">
            <a:avLst/>
          </a:prstGeom>
          <a:ln w="28575">
            <a:solidFill>
              <a:srgbClr val="A6A6A6"/>
            </a:solidFill>
            <a:prstDash val="solid"/>
            <a:headEnd type="none" w="lg" len="lg"/>
            <a:tailEnd type="triangle" w="sm"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latin typeface="DIN-BoldItalic" pitchFamily="50" charset="0"/>
            </a:endParaRPr>
          </a:p>
        </p:txBody>
      </p:sp>
      <p:grpSp>
        <p:nvGrpSpPr>
          <p:cNvPr id="14" name="组合 13"/>
          <p:cNvGrpSpPr/>
          <p:nvPr/>
        </p:nvGrpSpPr>
        <p:grpSpPr>
          <a:xfrm flipH="1">
            <a:off x="7513697" y="2836835"/>
            <a:ext cx="1528675" cy="1528675"/>
            <a:chOff x="2494238" y="1545926"/>
            <a:chExt cx="1170130" cy="1170130"/>
          </a:xfrm>
        </p:grpSpPr>
        <p:sp>
          <p:nvSpPr>
            <p:cNvPr id="15" name="椭圆 14"/>
            <p:cNvSpPr/>
            <p:nvPr/>
          </p:nvSpPr>
          <p:spPr>
            <a:xfrm>
              <a:off x="2494238" y="1545926"/>
              <a:ext cx="1170130" cy="1170130"/>
            </a:xfrm>
            <a:prstGeom prst="ellipse">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chemeClr val="bg1"/>
                </a:solidFill>
              </a:endParaRPr>
            </a:p>
          </p:txBody>
        </p:sp>
        <p:sp>
          <p:nvSpPr>
            <p:cNvPr id="16" name="椭圆 15"/>
            <p:cNvSpPr/>
            <p:nvPr/>
          </p:nvSpPr>
          <p:spPr>
            <a:xfrm>
              <a:off x="2633023" y="1684711"/>
              <a:ext cx="892559" cy="892559"/>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bg1"/>
                </a:solidFill>
                <a:effectLst>
                  <a:outerShdw blurRad="38100" dist="38100" dir="2700000" algn="tl">
                    <a:srgbClr val="000000">
                      <a:alpha val="43137"/>
                    </a:srgbClr>
                  </a:outerShdw>
                </a:effectLst>
                <a:latin typeface="DIN-BoldItalic" pitchFamily="50" charset="0"/>
              </a:endParaRPr>
            </a:p>
          </p:txBody>
        </p:sp>
      </p:grpSp>
      <p:grpSp>
        <p:nvGrpSpPr>
          <p:cNvPr id="17" name="组合 16"/>
          <p:cNvGrpSpPr/>
          <p:nvPr/>
        </p:nvGrpSpPr>
        <p:grpSpPr>
          <a:xfrm>
            <a:off x="4981525" y="3252252"/>
            <a:ext cx="2236173" cy="714855"/>
            <a:chOff x="4968629" y="3252252"/>
            <a:chExt cx="2236173" cy="714855"/>
          </a:xfrm>
        </p:grpSpPr>
        <p:sp>
          <p:nvSpPr>
            <p:cNvPr id="18" name="圆角矩形 17"/>
            <p:cNvSpPr/>
            <p:nvPr/>
          </p:nvSpPr>
          <p:spPr>
            <a:xfrm>
              <a:off x="4968629" y="3252252"/>
              <a:ext cx="2236173" cy="714855"/>
            </a:xfrm>
            <a:prstGeom prst="roundRect">
              <a:avLst>
                <a:gd name="adj" fmla="val 50000"/>
              </a:avLst>
            </a:prstGeom>
            <a:solidFill>
              <a:srgbClr val="C00000"/>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00B0F0"/>
                </a:solidFill>
              </a:endParaRPr>
            </a:p>
          </p:txBody>
        </p:sp>
        <p:sp>
          <p:nvSpPr>
            <p:cNvPr id="19" name="TextBox 27"/>
            <p:cNvSpPr txBox="1"/>
            <p:nvPr/>
          </p:nvSpPr>
          <p:spPr>
            <a:xfrm>
              <a:off x="4968629" y="3434365"/>
              <a:ext cx="2236173" cy="369332"/>
            </a:xfrm>
            <a:prstGeom prst="rect">
              <a:avLst/>
            </a:prstGeom>
            <a:noFill/>
          </p:spPr>
          <p:txBody>
            <a:bodyPr wrap="square" rtlCol="0" anchor="ctr">
              <a:spAutoFit/>
            </a:bodyPr>
            <a:lstStyle/>
            <a:p>
              <a:pPr marL="0" lvl="1" algn="ctr"/>
              <a:r>
                <a:rPr lang="zh-CN" altLang="en-US" b="1" dirty="0">
                  <a:solidFill>
                    <a:schemeClr val="bg1"/>
                  </a:solidFill>
                  <a:latin typeface="微软雅黑" pitchFamily="34" charset="-122"/>
                  <a:ea typeface="微软雅黑" pitchFamily="34" charset="-122"/>
                </a:rPr>
                <a:t>添加文字标题</a:t>
              </a:r>
              <a:endParaRPr lang="en-US" altLang="ko-KR" b="1" kern="0" dirty="0">
                <a:solidFill>
                  <a:schemeClr val="bg1"/>
                </a:solidFill>
                <a:latin typeface="微软雅黑" pitchFamily="34" charset="-122"/>
                <a:ea typeface="微软雅黑" pitchFamily="34" charset="-122"/>
              </a:endParaRPr>
            </a:p>
          </p:txBody>
        </p:sp>
      </p:grpSp>
      <p:sp>
        <p:nvSpPr>
          <p:cNvPr id="20" name="弧形 19"/>
          <p:cNvSpPr/>
          <p:nvPr/>
        </p:nvSpPr>
        <p:spPr>
          <a:xfrm flipV="1">
            <a:off x="4875322" y="3019682"/>
            <a:ext cx="2422785" cy="2422784"/>
          </a:xfrm>
          <a:prstGeom prst="arc">
            <a:avLst>
              <a:gd name="adj1" fmla="val 13200300"/>
              <a:gd name="adj2" fmla="val 19353242"/>
            </a:avLst>
          </a:prstGeom>
          <a:ln w="28575">
            <a:solidFill>
              <a:srgbClr val="A6A6A6"/>
            </a:solidFill>
            <a:prstDash val="sysDash"/>
            <a:headEnd type="none" w="lg" len="lg"/>
            <a:tailEnd type="triangle" w="sm"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latin typeface="DIN-BoldItalic" pitchFamily="50" charset="0"/>
            </a:endParaRPr>
          </a:p>
        </p:txBody>
      </p:sp>
      <p:sp>
        <p:nvSpPr>
          <p:cNvPr id="21" name="弧形 20"/>
          <p:cNvSpPr/>
          <p:nvPr/>
        </p:nvSpPr>
        <p:spPr>
          <a:xfrm rot="10800000" flipV="1">
            <a:off x="4875322" y="1763962"/>
            <a:ext cx="2422785" cy="2422784"/>
          </a:xfrm>
          <a:prstGeom prst="arc">
            <a:avLst>
              <a:gd name="adj1" fmla="val 13200300"/>
              <a:gd name="adj2" fmla="val 19353242"/>
            </a:avLst>
          </a:prstGeom>
          <a:ln w="28575">
            <a:solidFill>
              <a:srgbClr val="A6A6A6"/>
            </a:solidFill>
            <a:prstDash val="sysDash"/>
            <a:headEnd type="none" w="lg" len="lg"/>
            <a:tailEnd type="triangle" w="sm"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latin typeface="DIN-BoldItalic" pitchFamily="50" charset="0"/>
            </a:endParaRPr>
          </a:p>
        </p:txBody>
      </p:sp>
      <p:grpSp>
        <p:nvGrpSpPr>
          <p:cNvPr id="22" name="组合 21"/>
          <p:cNvGrpSpPr/>
          <p:nvPr/>
        </p:nvGrpSpPr>
        <p:grpSpPr>
          <a:xfrm>
            <a:off x="3716001" y="3382884"/>
            <a:ext cx="494089" cy="472291"/>
            <a:chOff x="6472919" y="2732165"/>
            <a:chExt cx="548947" cy="524729"/>
          </a:xfrm>
          <a:solidFill>
            <a:schemeClr val="bg1"/>
          </a:solidFill>
        </p:grpSpPr>
        <p:sp>
          <p:nvSpPr>
            <p:cNvPr id="23" name="Freeform 255"/>
            <p:cNvSpPr>
              <a:spLocks noEditPoints="1"/>
            </p:cNvSpPr>
            <p:nvPr/>
          </p:nvSpPr>
          <p:spPr bwMode="auto">
            <a:xfrm>
              <a:off x="6472919" y="2732165"/>
              <a:ext cx="548947" cy="524729"/>
            </a:xfrm>
            <a:custGeom>
              <a:avLst/>
              <a:gdLst>
                <a:gd name="T0" fmla="*/ 224 w 260"/>
                <a:gd name="T1" fmla="*/ 0 h 248"/>
                <a:gd name="T2" fmla="*/ 36 w 260"/>
                <a:gd name="T3" fmla="*/ 0 h 248"/>
                <a:gd name="T4" fmla="*/ 0 w 260"/>
                <a:gd name="T5" fmla="*/ 36 h 248"/>
                <a:gd name="T6" fmla="*/ 0 w 260"/>
                <a:gd name="T7" fmla="*/ 166 h 248"/>
                <a:gd name="T8" fmla="*/ 29 w 260"/>
                <a:gd name="T9" fmla="*/ 203 h 248"/>
                <a:gd name="T10" fmla="*/ 68 w 260"/>
                <a:gd name="T11" fmla="*/ 203 h 248"/>
                <a:gd name="T12" fmla="*/ 84 w 260"/>
                <a:gd name="T13" fmla="*/ 210 h 248"/>
                <a:gd name="T14" fmla="*/ 110 w 260"/>
                <a:gd name="T15" fmla="*/ 239 h 248"/>
                <a:gd name="T16" fmla="*/ 130 w 260"/>
                <a:gd name="T17" fmla="*/ 248 h 248"/>
                <a:gd name="T18" fmla="*/ 150 w 260"/>
                <a:gd name="T19" fmla="*/ 239 h 248"/>
                <a:gd name="T20" fmla="*/ 176 w 260"/>
                <a:gd name="T21" fmla="*/ 210 h 248"/>
                <a:gd name="T22" fmla="*/ 188 w 260"/>
                <a:gd name="T23" fmla="*/ 203 h 248"/>
                <a:gd name="T24" fmla="*/ 228 w 260"/>
                <a:gd name="T25" fmla="*/ 203 h 248"/>
                <a:gd name="T26" fmla="*/ 260 w 260"/>
                <a:gd name="T27" fmla="*/ 166 h 248"/>
                <a:gd name="T28" fmla="*/ 260 w 260"/>
                <a:gd name="T29" fmla="*/ 36 h 248"/>
                <a:gd name="T30" fmla="*/ 224 w 260"/>
                <a:gd name="T31" fmla="*/ 0 h 248"/>
                <a:gd name="T32" fmla="*/ 239 w 260"/>
                <a:gd name="T33" fmla="*/ 166 h 248"/>
                <a:gd name="T34" fmla="*/ 228 w 260"/>
                <a:gd name="T35" fmla="*/ 181 h 248"/>
                <a:gd name="T36" fmla="*/ 188 w 260"/>
                <a:gd name="T37" fmla="*/ 181 h 248"/>
                <a:gd name="T38" fmla="*/ 158 w 260"/>
                <a:gd name="T39" fmla="*/ 197 h 248"/>
                <a:gd name="T40" fmla="*/ 134 w 260"/>
                <a:gd name="T41" fmla="*/ 224 h 248"/>
                <a:gd name="T42" fmla="*/ 130 w 260"/>
                <a:gd name="T43" fmla="*/ 226 h 248"/>
                <a:gd name="T44" fmla="*/ 126 w 260"/>
                <a:gd name="T45" fmla="*/ 224 h 248"/>
                <a:gd name="T46" fmla="*/ 102 w 260"/>
                <a:gd name="T47" fmla="*/ 197 h 248"/>
                <a:gd name="T48" fmla="*/ 68 w 260"/>
                <a:gd name="T49" fmla="*/ 181 h 248"/>
                <a:gd name="T50" fmla="*/ 29 w 260"/>
                <a:gd name="T51" fmla="*/ 181 h 248"/>
                <a:gd name="T52" fmla="*/ 21 w 260"/>
                <a:gd name="T53" fmla="*/ 166 h 248"/>
                <a:gd name="T54" fmla="*/ 21 w 260"/>
                <a:gd name="T55" fmla="*/ 36 h 248"/>
                <a:gd name="T56" fmla="*/ 36 w 260"/>
                <a:gd name="T57" fmla="*/ 22 h 248"/>
                <a:gd name="T58" fmla="*/ 224 w 260"/>
                <a:gd name="T59" fmla="*/ 22 h 248"/>
                <a:gd name="T60" fmla="*/ 239 w 260"/>
                <a:gd name="T61" fmla="*/ 36 h 248"/>
                <a:gd name="T62" fmla="*/ 239 w 260"/>
                <a:gd name="T63" fmla="*/ 166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0" h="248">
                  <a:moveTo>
                    <a:pt x="224" y="0"/>
                  </a:moveTo>
                  <a:cubicBezTo>
                    <a:pt x="36" y="0"/>
                    <a:pt x="36" y="0"/>
                    <a:pt x="36" y="0"/>
                  </a:cubicBezTo>
                  <a:cubicBezTo>
                    <a:pt x="16" y="0"/>
                    <a:pt x="0" y="16"/>
                    <a:pt x="0" y="36"/>
                  </a:cubicBezTo>
                  <a:cubicBezTo>
                    <a:pt x="0" y="166"/>
                    <a:pt x="0" y="166"/>
                    <a:pt x="0" y="166"/>
                  </a:cubicBezTo>
                  <a:cubicBezTo>
                    <a:pt x="0" y="186"/>
                    <a:pt x="13" y="203"/>
                    <a:pt x="29" y="203"/>
                  </a:cubicBezTo>
                  <a:cubicBezTo>
                    <a:pt x="45" y="203"/>
                    <a:pt x="62" y="203"/>
                    <a:pt x="68" y="203"/>
                  </a:cubicBezTo>
                  <a:cubicBezTo>
                    <a:pt x="74" y="203"/>
                    <a:pt x="82" y="206"/>
                    <a:pt x="84" y="210"/>
                  </a:cubicBezTo>
                  <a:cubicBezTo>
                    <a:pt x="87" y="214"/>
                    <a:pt x="99" y="227"/>
                    <a:pt x="110" y="239"/>
                  </a:cubicBezTo>
                  <a:cubicBezTo>
                    <a:pt x="115" y="245"/>
                    <a:pt x="123" y="248"/>
                    <a:pt x="130" y="248"/>
                  </a:cubicBezTo>
                  <a:cubicBezTo>
                    <a:pt x="137" y="248"/>
                    <a:pt x="145" y="245"/>
                    <a:pt x="150" y="239"/>
                  </a:cubicBezTo>
                  <a:cubicBezTo>
                    <a:pt x="161" y="227"/>
                    <a:pt x="173" y="214"/>
                    <a:pt x="176" y="210"/>
                  </a:cubicBezTo>
                  <a:cubicBezTo>
                    <a:pt x="178" y="206"/>
                    <a:pt x="184" y="203"/>
                    <a:pt x="188" y="203"/>
                  </a:cubicBezTo>
                  <a:cubicBezTo>
                    <a:pt x="192" y="203"/>
                    <a:pt x="210" y="203"/>
                    <a:pt x="228" y="203"/>
                  </a:cubicBezTo>
                  <a:cubicBezTo>
                    <a:pt x="246" y="203"/>
                    <a:pt x="260" y="186"/>
                    <a:pt x="260" y="166"/>
                  </a:cubicBezTo>
                  <a:cubicBezTo>
                    <a:pt x="260" y="36"/>
                    <a:pt x="260" y="36"/>
                    <a:pt x="260" y="36"/>
                  </a:cubicBezTo>
                  <a:cubicBezTo>
                    <a:pt x="260" y="16"/>
                    <a:pt x="244" y="0"/>
                    <a:pt x="224" y="0"/>
                  </a:cubicBezTo>
                  <a:close/>
                  <a:moveTo>
                    <a:pt x="239" y="166"/>
                  </a:moveTo>
                  <a:cubicBezTo>
                    <a:pt x="239" y="174"/>
                    <a:pt x="233" y="181"/>
                    <a:pt x="228" y="181"/>
                  </a:cubicBezTo>
                  <a:cubicBezTo>
                    <a:pt x="188" y="181"/>
                    <a:pt x="188" y="181"/>
                    <a:pt x="188" y="181"/>
                  </a:cubicBezTo>
                  <a:cubicBezTo>
                    <a:pt x="177" y="181"/>
                    <a:pt x="165" y="188"/>
                    <a:pt x="158" y="197"/>
                  </a:cubicBezTo>
                  <a:cubicBezTo>
                    <a:pt x="156" y="200"/>
                    <a:pt x="146" y="212"/>
                    <a:pt x="134" y="224"/>
                  </a:cubicBezTo>
                  <a:cubicBezTo>
                    <a:pt x="133" y="226"/>
                    <a:pt x="131" y="226"/>
                    <a:pt x="130" y="226"/>
                  </a:cubicBezTo>
                  <a:cubicBezTo>
                    <a:pt x="129" y="226"/>
                    <a:pt x="127" y="226"/>
                    <a:pt x="126" y="224"/>
                  </a:cubicBezTo>
                  <a:cubicBezTo>
                    <a:pt x="114" y="212"/>
                    <a:pt x="104" y="200"/>
                    <a:pt x="102" y="197"/>
                  </a:cubicBezTo>
                  <a:cubicBezTo>
                    <a:pt x="95" y="188"/>
                    <a:pt x="81" y="181"/>
                    <a:pt x="68" y="181"/>
                  </a:cubicBezTo>
                  <a:cubicBezTo>
                    <a:pt x="29" y="181"/>
                    <a:pt x="29" y="181"/>
                    <a:pt x="29" y="181"/>
                  </a:cubicBezTo>
                  <a:cubicBezTo>
                    <a:pt x="26" y="181"/>
                    <a:pt x="21" y="175"/>
                    <a:pt x="21" y="166"/>
                  </a:cubicBezTo>
                  <a:cubicBezTo>
                    <a:pt x="21" y="36"/>
                    <a:pt x="21" y="36"/>
                    <a:pt x="21" y="36"/>
                  </a:cubicBezTo>
                  <a:cubicBezTo>
                    <a:pt x="21" y="28"/>
                    <a:pt x="28" y="22"/>
                    <a:pt x="36" y="22"/>
                  </a:cubicBezTo>
                  <a:cubicBezTo>
                    <a:pt x="224" y="22"/>
                    <a:pt x="224" y="22"/>
                    <a:pt x="224" y="22"/>
                  </a:cubicBezTo>
                  <a:cubicBezTo>
                    <a:pt x="232" y="22"/>
                    <a:pt x="239" y="28"/>
                    <a:pt x="239" y="36"/>
                  </a:cubicBezTo>
                  <a:lnTo>
                    <a:pt x="239" y="166"/>
                  </a:lnTo>
                  <a:close/>
                </a:path>
              </a:pathLst>
            </a:custGeom>
            <a:grpFill/>
            <a:ln>
              <a:noFill/>
            </a:ln>
          </p:spPr>
          <p:txBody>
            <a:bodyPr vert="horz" wrap="square" lIns="91440" tIns="45720" rIns="91440" bIns="45720" numCol="1" anchor="t" anchorCtr="0" compatLnSpc="1">
              <a:prstTxWarp prst="textNoShape">
                <a:avLst/>
              </a:prstTxWarp>
            </a:bodyPr>
            <a:lstStyle/>
            <a:p>
              <a:endParaRPr lang="en-US" sz="1600">
                <a:solidFill>
                  <a:schemeClr val="bg1"/>
                </a:solidFill>
              </a:endParaRPr>
            </a:p>
          </p:txBody>
        </p:sp>
        <p:sp>
          <p:nvSpPr>
            <p:cNvPr id="24" name="Rectangle 256"/>
            <p:cNvSpPr>
              <a:spLocks noChangeArrowheads="1"/>
            </p:cNvSpPr>
            <p:nvPr/>
          </p:nvSpPr>
          <p:spPr bwMode="auto">
            <a:xfrm>
              <a:off x="6624956" y="2901692"/>
              <a:ext cx="244874" cy="29600"/>
            </a:xfrm>
            <a:prstGeom prst="rect">
              <a:avLst/>
            </a:prstGeom>
            <a:grpFill/>
            <a:ln>
              <a:noFill/>
            </a:ln>
          </p:spPr>
          <p:txBody>
            <a:bodyPr vert="horz" wrap="square" lIns="91440" tIns="45720" rIns="91440" bIns="45720" numCol="1" anchor="t" anchorCtr="0" compatLnSpc="1">
              <a:prstTxWarp prst="textNoShape">
                <a:avLst/>
              </a:prstTxWarp>
            </a:bodyPr>
            <a:lstStyle/>
            <a:p>
              <a:endParaRPr lang="en-US" sz="1600">
                <a:solidFill>
                  <a:schemeClr val="bg1"/>
                </a:solidFill>
              </a:endParaRPr>
            </a:p>
          </p:txBody>
        </p:sp>
        <p:sp>
          <p:nvSpPr>
            <p:cNvPr id="25" name="Rectangle 257"/>
            <p:cNvSpPr>
              <a:spLocks noChangeArrowheads="1"/>
            </p:cNvSpPr>
            <p:nvPr/>
          </p:nvSpPr>
          <p:spPr bwMode="auto">
            <a:xfrm>
              <a:off x="6624956" y="2977038"/>
              <a:ext cx="244874" cy="29600"/>
            </a:xfrm>
            <a:prstGeom prst="rect">
              <a:avLst/>
            </a:prstGeom>
            <a:grpFill/>
            <a:ln>
              <a:noFill/>
            </a:ln>
          </p:spPr>
          <p:txBody>
            <a:bodyPr vert="horz" wrap="square" lIns="91440" tIns="45720" rIns="91440" bIns="45720" numCol="1" anchor="t" anchorCtr="0" compatLnSpc="1">
              <a:prstTxWarp prst="textNoShape">
                <a:avLst/>
              </a:prstTxWarp>
            </a:bodyPr>
            <a:lstStyle/>
            <a:p>
              <a:endParaRPr lang="en-US" sz="1600">
                <a:solidFill>
                  <a:schemeClr val="bg1"/>
                </a:solidFill>
              </a:endParaRPr>
            </a:p>
          </p:txBody>
        </p:sp>
      </p:grpSp>
      <p:grpSp>
        <p:nvGrpSpPr>
          <p:cNvPr id="26" name="组合 25"/>
          <p:cNvGrpSpPr/>
          <p:nvPr/>
        </p:nvGrpSpPr>
        <p:grpSpPr>
          <a:xfrm>
            <a:off x="8019075" y="3345509"/>
            <a:ext cx="496511" cy="496511"/>
            <a:chOff x="10876606" y="5685447"/>
            <a:chExt cx="551638" cy="551638"/>
          </a:xfrm>
          <a:solidFill>
            <a:schemeClr val="bg1"/>
          </a:solidFill>
        </p:grpSpPr>
        <p:sp>
          <p:nvSpPr>
            <p:cNvPr id="27" name="Freeform 285"/>
            <p:cNvSpPr>
              <a:spLocks noEditPoints="1"/>
            </p:cNvSpPr>
            <p:nvPr/>
          </p:nvSpPr>
          <p:spPr bwMode="auto">
            <a:xfrm>
              <a:off x="10876606" y="5685447"/>
              <a:ext cx="551638" cy="551638"/>
            </a:xfrm>
            <a:custGeom>
              <a:avLst/>
              <a:gdLst>
                <a:gd name="T0" fmla="*/ 130 w 261"/>
                <a:gd name="T1" fmla="*/ 0 h 261"/>
                <a:gd name="T2" fmla="*/ 0 w 261"/>
                <a:gd name="T3" fmla="*/ 130 h 261"/>
                <a:gd name="T4" fmla="*/ 130 w 261"/>
                <a:gd name="T5" fmla="*/ 261 h 261"/>
                <a:gd name="T6" fmla="*/ 261 w 261"/>
                <a:gd name="T7" fmla="*/ 130 h 261"/>
                <a:gd name="T8" fmla="*/ 130 w 261"/>
                <a:gd name="T9" fmla="*/ 0 h 261"/>
                <a:gd name="T10" fmla="*/ 130 w 261"/>
                <a:gd name="T11" fmla="*/ 239 h 261"/>
                <a:gd name="T12" fmla="*/ 22 w 261"/>
                <a:gd name="T13" fmla="*/ 130 h 261"/>
                <a:gd name="T14" fmla="*/ 130 w 261"/>
                <a:gd name="T15" fmla="*/ 21 h 261"/>
                <a:gd name="T16" fmla="*/ 239 w 261"/>
                <a:gd name="T17" fmla="*/ 130 h 261"/>
                <a:gd name="T18" fmla="*/ 130 w 261"/>
                <a:gd name="T19" fmla="*/ 239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1" h="261">
                  <a:moveTo>
                    <a:pt x="130" y="0"/>
                  </a:moveTo>
                  <a:cubicBezTo>
                    <a:pt x="58" y="0"/>
                    <a:pt x="0" y="58"/>
                    <a:pt x="0" y="130"/>
                  </a:cubicBezTo>
                  <a:cubicBezTo>
                    <a:pt x="0" y="202"/>
                    <a:pt x="58" y="261"/>
                    <a:pt x="130" y="261"/>
                  </a:cubicBezTo>
                  <a:cubicBezTo>
                    <a:pt x="202" y="261"/>
                    <a:pt x="261" y="202"/>
                    <a:pt x="261" y="130"/>
                  </a:cubicBezTo>
                  <a:cubicBezTo>
                    <a:pt x="261" y="58"/>
                    <a:pt x="202" y="0"/>
                    <a:pt x="130" y="0"/>
                  </a:cubicBezTo>
                  <a:close/>
                  <a:moveTo>
                    <a:pt x="130" y="239"/>
                  </a:moveTo>
                  <a:cubicBezTo>
                    <a:pt x="70" y="239"/>
                    <a:pt x="22" y="190"/>
                    <a:pt x="22" y="130"/>
                  </a:cubicBezTo>
                  <a:cubicBezTo>
                    <a:pt x="22" y="70"/>
                    <a:pt x="70" y="21"/>
                    <a:pt x="130" y="21"/>
                  </a:cubicBezTo>
                  <a:cubicBezTo>
                    <a:pt x="191" y="21"/>
                    <a:pt x="239" y="70"/>
                    <a:pt x="239" y="130"/>
                  </a:cubicBezTo>
                  <a:cubicBezTo>
                    <a:pt x="239" y="190"/>
                    <a:pt x="191" y="239"/>
                    <a:pt x="130" y="23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solidFill>
                  <a:schemeClr val="bg1"/>
                </a:solidFill>
              </a:endParaRPr>
            </a:p>
          </p:txBody>
        </p:sp>
        <p:sp>
          <p:nvSpPr>
            <p:cNvPr id="28" name="Freeform 286"/>
            <p:cNvSpPr>
              <a:spLocks noEditPoints="1"/>
            </p:cNvSpPr>
            <p:nvPr/>
          </p:nvSpPr>
          <p:spPr bwMode="auto">
            <a:xfrm>
              <a:off x="11047480" y="5854975"/>
              <a:ext cx="209892" cy="211237"/>
            </a:xfrm>
            <a:custGeom>
              <a:avLst/>
              <a:gdLst>
                <a:gd name="T0" fmla="*/ 49 w 99"/>
                <a:gd name="T1" fmla="*/ 0 h 100"/>
                <a:gd name="T2" fmla="*/ 0 w 99"/>
                <a:gd name="T3" fmla="*/ 50 h 100"/>
                <a:gd name="T4" fmla="*/ 49 w 99"/>
                <a:gd name="T5" fmla="*/ 100 h 100"/>
                <a:gd name="T6" fmla="*/ 99 w 99"/>
                <a:gd name="T7" fmla="*/ 50 h 100"/>
                <a:gd name="T8" fmla="*/ 49 w 99"/>
                <a:gd name="T9" fmla="*/ 0 h 100"/>
                <a:gd name="T10" fmla="*/ 49 w 99"/>
                <a:gd name="T11" fmla="*/ 93 h 100"/>
                <a:gd name="T12" fmla="*/ 7 w 99"/>
                <a:gd name="T13" fmla="*/ 50 h 100"/>
                <a:gd name="T14" fmla="*/ 49 w 99"/>
                <a:gd name="T15" fmla="*/ 8 h 100"/>
                <a:gd name="T16" fmla="*/ 92 w 99"/>
                <a:gd name="T17" fmla="*/ 50 h 100"/>
                <a:gd name="T18" fmla="*/ 49 w 99"/>
                <a:gd name="T19" fmla="*/ 9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100">
                  <a:moveTo>
                    <a:pt x="49" y="0"/>
                  </a:moveTo>
                  <a:cubicBezTo>
                    <a:pt x="22" y="0"/>
                    <a:pt x="0" y="23"/>
                    <a:pt x="0" y="50"/>
                  </a:cubicBezTo>
                  <a:cubicBezTo>
                    <a:pt x="0" y="78"/>
                    <a:pt x="22" y="100"/>
                    <a:pt x="49" y="100"/>
                  </a:cubicBezTo>
                  <a:cubicBezTo>
                    <a:pt x="77" y="100"/>
                    <a:pt x="99" y="78"/>
                    <a:pt x="99" y="50"/>
                  </a:cubicBezTo>
                  <a:cubicBezTo>
                    <a:pt x="99" y="23"/>
                    <a:pt x="77" y="0"/>
                    <a:pt x="49" y="0"/>
                  </a:cubicBezTo>
                  <a:close/>
                  <a:moveTo>
                    <a:pt x="49" y="93"/>
                  </a:moveTo>
                  <a:cubicBezTo>
                    <a:pt x="26" y="93"/>
                    <a:pt x="7" y="74"/>
                    <a:pt x="7" y="50"/>
                  </a:cubicBezTo>
                  <a:cubicBezTo>
                    <a:pt x="7" y="27"/>
                    <a:pt x="26" y="8"/>
                    <a:pt x="49" y="8"/>
                  </a:cubicBezTo>
                  <a:cubicBezTo>
                    <a:pt x="73" y="8"/>
                    <a:pt x="92" y="27"/>
                    <a:pt x="92" y="50"/>
                  </a:cubicBezTo>
                  <a:cubicBezTo>
                    <a:pt x="92" y="74"/>
                    <a:pt x="73" y="93"/>
                    <a:pt x="49" y="9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solidFill>
                  <a:schemeClr val="bg1"/>
                </a:solidFill>
              </a:endParaRPr>
            </a:p>
          </p:txBody>
        </p:sp>
        <p:sp>
          <p:nvSpPr>
            <p:cNvPr id="29" name="Freeform 287"/>
            <p:cNvSpPr>
              <a:spLocks noEditPoints="1"/>
            </p:cNvSpPr>
            <p:nvPr/>
          </p:nvSpPr>
          <p:spPr bwMode="auto">
            <a:xfrm>
              <a:off x="11117443" y="5926284"/>
              <a:ext cx="69964" cy="69964"/>
            </a:xfrm>
            <a:custGeom>
              <a:avLst/>
              <a:gdLst>
                <a:gd name="T0" fmla="*/ 16 w 33"/>
                <a:gd name="T1" fmla="*/ 0 h 33"/>
                <a:gd name="T2" fmla="*/ 0 w 33"/>
                <a:gd name="T3" fmla="*/ 16 h 33"/>
                <a:gd name="T4" fmla="*/ 16 w 33"/>
                <a:gd name="T5" fmla="*/ 33 h 33"/>
                <a:gd name="T6" fmla="*/ 33 w 33"/>
                <a:gd name="T7" fmla="*/ 16 h 33"/>
                <a:gd name="T8" fmla="*/ 16 w 33"/>
                <a:gd name="T9" fmla="*/ 0 h 33"/>
                <a:gd name="T10" fmla="*/ 16 w 33"/>
                <a:gd name="T11" fmla="*/ 26 h 33"/>
                <a:gd name="T12" fmla="*/ 7 w 33"/>
                <a:gd name="T13" fmla="*/ 16 h 33"/>
                <a:gd name="T14" fmla="*/ 16 w 33"/>
                <a:gd name="T15" fmla="*/ 7 h 33"/>
                <a:gd name="T16" fmla="*/ 26 w 33"/>
                <a:gd name="T17" fmla="*/ 16 h 33"/>
                <a:gd name="T18" fmla="*/ 16 w 33"/>
                <a:gd name="T19" fmla="*/ 2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33">
                  <a:moveTo>
                    <a:pt x="16" y="0"/>
                  </a:moveTo>
                  <a:cubicBezTo>
                    <a:pt x="7" y="0"/>
                    <a:pt x="0" y="7"/>
                    <a:pt x="0" y="16"/>
                  </a:cubicBezTo>
                  <a:cubicBezTo>
                    <a:pt x="0" y="25"/>
                    <a:pt x="7" y="33"/>
                    <a:pt x="16" y="33"/>
                  </a:cubicBezTo>
                  <a:cubicBezTo>
                    <a:pt x="26" y="33"/>
                    <a:pt x="33" y="25"/>
                    <a:pt x="33" y="16"/>
                  </a:cubicBezTo>
                  <a:cubicBezTo>
                    <a:pt x="33" y="7"/>
                    <a:pt x="26" y="0"/>
                    <a:pt x="16" y="0"/>
                  </a:cubicBezTo>
                  <a:close/>
                  <a:moveTo>
                    <a:pt x="16" y="26"/>
                  </a:moveTo>
                  <a:cubicBezTo>
                    <a:pt x="11" y="26"/>
                    <a:pt x="7" y="21"/>
                    <a:pt x="7" y="16"/>
                  </a:cubicBezTo>
                  <a:cubicBezTo>
                    <a:pt x="7" y="11"/>
                    <a:pt x="11" y="7"/>
                    <a:pt x="16" y="7"/>
                  </a:cubicBezTo>
                  <a:cubicBezTo>
                    <a:pt x="22" y="7"/>
                    <a:pt x="26" y="11"/>
                    <a:pt x="26" y="16"/>
                  </a:cubicBezTo>
                  <a:cubicBezTo>
                    <a:pt x="26" y="21"/>
                    <a:pt x="22" y="26"/>
                    <a:pt x="16"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solidFill>
                  <a:schemeClr val="bg1"/>
                </a:solidFill>
              </a:endParaRPr>
            </a:p>
          </p:txBody>
        </p:sp>
        <p:sp>
          <p:nvSpPr>
            <p:cNvPr id="30" name="Freeform 288"/>
            <p:cNvSpPr>
              <a:spLocks/>
            </p:cNvSpPr>
            <p:nvPr/>
          </p:nvSpPr>
          <p:spPr bwMode="auto">
            <a:xfrm>
              <a:off x="11043443" y="5852284"/>
              <a:ext cx="33636" cy="32291"/>
            </a:xfrm>
            <a:custGeom>
              <a:avLst/>
              <a:gdLst>
                <a:gd name="T0" fmla="*/ 25 w 25"/>
                <a:gd name="T1" fmla="*/ 8 h 24"/>
                <a:gd name="T2" fmla="*/ 17 w 25"/>
                <a:gd name="T3" fmla="*/ 0 h 24"/>
                <a:gd name="T4" fmla="*/ 0 w 25"/>
                <a:gd name="T5" fmla="*/ 16 h 24"/>
                <a:gd name="T6" fmla="*/ 8 w 25"/>
                <a:gd name="T7" fmla="*/ 24 h 24"/>
                <a:gd name="T8" fmla="*/ 25 w 25"/>
                <a:gd name="T9" fmla="*/ 8 h 24"/>
              </a:gdLst>
              <a:ahLst/>
              <a:cxnLst>
                <a:cxn ang="0">
                  <a:pos x="T0" y="T1"/>
                </a:cxn>
                <a:cxn ang="0">
                  <a:pos x="T2" y="T3"/>
                </a:cxn>
                <a:cxn ang="0">
                  <a:pos x="T4" y="T5"/>
                </a:cxn>
                <a:cxn ang="0">
                  <a:pos x="T6" y="T7"/>
                </a:cxn>
                <a:cxn ang="0">
                  <a:pos x="T8" y="T9"/>
                </a:cxn>
              </a:cxnLst>
              <a:rect l="0" t="0" r="r" b="b"/>
              <a:pathLst>
                <a:path w="25" h="24">
                  <a:moveTo>
                    <a:pt x="25" y="8"/>
                  </a:moveTo>
                  <a:lnTo>
                    <a:pt x="17" y="0"/>
                  </a:lnTo>
                  <a:lnTo>
                    <a:pt x="0" y="16"/>
                  </a:lnTo>
                  <a:lnTo>
                    <a:pt x="8" y="24"/>
                  </a:lnTo>
                  <a:lnTo>
                    <a:pt x="25" y="8"/>
                  </a:lnTo>
                  <a:close/>
                </a:path>
              </a:pathLst>
            </a:custGeom>
            <a:grpFill/>
            <a:ln>
              <a:noFill/>
            </a:ln>
          </p:spPr>
          <p:txBody>
            <a:bodyPr vert="horz" wrap="square" lIns="91440" tIns="45720" rIns="91440" bIns="45720" numCol="1" anchor="t" anchorCtr="0" compatLnSpc="1">
              <a:prstTxWarp prst="textNoShape">
                <a:avLst/>
              </a:prstTxWarp>
            </a:bodyPr>
            <a:lstStyle/>
            <a:p>
              <a:endParaRPr lang="en-US" sz="1600">
                <a:solidFill>
                  <a:schemeClr val="bg1"/>
                </a:solidFill>
              </a:endParaRPr>
            </a:p>
          </p:txBody>
        </p:sp>
        <p:sp>
          <p:nvSpPr>
            <p:cNvPr id="31" name="Freeform 289"/>
            <p:cNvSpPr>
              <a:spLocks/>
            </p:cNvSpPr>
            <p:nvPr/>
          </p:nvSpPr>
          <p:spPr bwMode="auto">
            <a:xfrm>
              <a:off x="11012498" y="5821338"/>
              <a:ext cx="53818" cy="52473"/>
            </a:xfrm>
            <a:custGeom>
              <a:avLst/>
              <a:gdLst>
                <a:gd name="T0" fmla="*/ 31 w 40"/>
                <a:gd name="T1" fmla="*/ 0 h 39"/>
                <a:gd name="T2" fmla="*/ 0 w 40"/>
                <a:gd name="T3" fmla="*/ 31 h 39"/>
                <a:gd name="T4" fmla="*/ 7 w 40"/>
                <a:gd name="T5" fmla="*/ 39 h 39"/>
                <a:gd name="T6" fmla="*/ 40 w 40"/>
                <a:gd name="T7" fmla="*/ 8 h 39"/>
                <a:gd name="T8" fmla="*/ 31 w 40"/>
                <a:gd name="T9" fmla="*/ 0 h 39"/>
              </a:gdLst>
              <a:ahLst/>
              <a:cxnLst>
                <a:cxn ang="0">
                  <a:pos x="T0" y="T1"/>
                </a:cxn>
                <a:cxn ang="0">
                  <a:pos x="T2" y="T3"/>
                </a:cxn>
                <a:cxn ang="0">
                  <a:pos x="T4" y="T5"/>
                </a:cxn>
                <a:cxn ang="0">
                  <a:pos x="T6" y="T7"/>
                </a:cxn>
                <a:cxn ang="0">
                  <a:pos x="T8" y="T9"/>
                </a:cxn>
              </a:cxnLst>
              <a:rect l="0" t="0" r="r" b="b"/>
              <a:pathLst>
                <a:path w="40" h="39">
                  <a:moveTo>
                    <a:pt x="31" y="0"/>
                  </a:moveTo>
                  <a:lnTo>
                    <a:pt x="0" y="31"/>
                  </a:lnTo>
                  <a:lnTo>
                    <a:pt x="7" y="39"/>
                  </a:lnTo>
                  <a:lnTo>
                    <a:pt x="40" y="8"/>
                  </a:lnTo>
                  <a:lnTo>
                    <a:pt x="31" y="0"/>
                  </a:lnTo>
                  <a:close/>
                </a:path>
              </a:pathLst>
            </a:custGeom>
            <a:grpFill/>
            <a:ln>
              <a:noFill/>
            </a:ln>
          </p:spPr>
          <p:txBody>
            <a:bodyPr vert="horz" wrap="square" lIns="91440" tIns="45720" rIns="91440" bIns="45720" numCol="1" anchor="t" anchorCtr="0" compatLnSpc="1">
              <a:prstTxWarp prst="textNoShape">
                <a:avLst/>
              </a:prstTxWarp>
            </a:bodyPr>
            <a:lstStyle/>
            <a:p>
              <a:endParaRPr lang="en-US" sz="1600">
                <a:solidFill>
                  <a:schemeClr val="bg1"/>
                </a:solidFill>
              </a:endParaRPr>
            </a:p>
          </p:txBody>
        </p:sp>
        <p:sp>
          <p:nvSpPr>
            <p:cNvPr id="32" name="Freeform 290"/>
            <p:cNvSpPr>
              <a:spLocks/>
            </p:cNvSpPr>
            <p:nvPr/>
          </p:nvSpPr>
          <p:spPr bwMode="auto">
            <a:xfrm>
              <a:off x="10980207" y="5787702"/>
              <a:ext cx="74000" cy="75346"/>
            </a:xfrm>
            <a:custGeom>
              <a:avLst/>
              <a:gdLst>
                <a:gd name="T0" fmla="*/ 47 w 55"/>
                <a:gd name="T1" fmla="*/ 0 h 56"/>
                <a:gd name="T2" fmla="*/ 0 w 55"/>
                <a:gd name="T3" fmla="*/ 48 h 56"/>
                <a:gd name="T4" fmla="*/ 8 w 55"/>
                <a:gd name="T5" fmla="*/ 56 h 56"/>
                <a:gd name="T6" fmla="*/ 55 w 55"/>
                <a:gd name="T7" fmla="*/ 8 h 56"/>
                <a:gd name="T8" fmla="*/ 47 w 55"/>
                <a:gd name="T9" fmla="*/ 0 h 56"/>
              </a:gdLst>
              <a:ahLst/>
              <a:cxnLst>
                <a:cxn ang="0">
                  <a:pos x="T0" y="T1"/>
                </a:cxn>
                <a:cxn ang="0">
                  <a:pos x="T2" y="T3"/>
                </a:cxn>
                <a:cxn ang="0">
                  <a:pos x="T4" y="T5"/>
                </a:cxn>
                <a:cxn ang="0">
                  <a:pos x="T6" y="T7"/>
                </a:cxn>
                <a:cxn ang="0">
                  <a:pos x="T8" y="T9"/>
                </a:cxn>
              </a:cxnLst>
              <a:rect l="0" t="0" r="r" b="b"/>
              <a:pathLst>
                <a:path w="55" h="56">
                  <a:moveTo>
                    <a:pt x="47" y="0"/>
                  </a:moveTo>
                  <a:lnTo>
                    <a:pt x="0" y="48"/>
                  </a:lnTo>
                  <a:lnTo>
                    <a:pt x="8" y="56"/>
                  </a:lnTo>
                  <a:lnTo>
                    <a:pt x="55" y="8"/>
                  </a:lnTo>
                  <a:lnTo>
                    <a:pt x="47" y="0"/>
                  </a:lnTo>
                  <a:close/>
                </a:path>
              </a:pathLst>
            </a:custGeom>
            <a:grpFill/>
            <a:ln>
              <a:noFill/>
            </a:ln>
          </p:spPr>
          <p:txBody>
            <a:bodyPr vert="horz" wrap="square" lIns="91440" tIns="45720" rIns="91440" bIns="45720" numCol="1" anchor="t" anchorCtr="0" compatLnSpc="1">
              <a:prstTxWarp prst="textNoShape">
                <a:avLst/>
              </a:prstTxWarp>
            </a:bodyPr>
            <a:lstStyle/>
            <a:p>
              <a:endParaRPr lang="en-US" sz="1600">
                <a:solidFill>
                  <a:schemeClr val="bg1"/>
                </a:solidFill>
              </a:endParaRPr>
            </a:p>
          </p:txBody>
        </p:sp>
        <p:sp>
          <p:nvSpPr>
            <p:cNvPr id="33" name="Freeform 291"/>
            <p:cNvSpPr>
              <a:spLocks/>
            </p:cNvSpPr>
            <p:nvPr/>
          </p:nvSpPr>
          <p:spPr bwMode="auto">
            <a:xfrm>
              <a:off x="11227771" y="6036612"/>
              <a:ext cx="33636" cy="32291"/>
            </a:xfrm>
            <a:custGeom>
              <a:avLst/>
              <a:gdLst>
                <a:gd name="T0" fmla="*/ 25 w 25"/>
                <a:gd name="T1" fmla="*/ 8 h 24"/>
                <a:gd name="T2" fmla="*/ 17 w 25"/>
                <a:gd name="T3" fmla="*/ 0 h 24"/>
                <a:gd name="T4" fmla="*/ 0 w 25"/>
                <a:gd name="T5" fmla="*/ 16 h 24"/>
                <a:gd name="T6" fmla="*/ 8 w 25"/>
                <a:gd name="T7" fmla="*/ 24 h 24"/>
                <a:gd name="T8" fmla="*/ 25 w 25"/>
                <a:gd name="T9" fmla="*/ 8 h 24"/>
              </a:gdLst>
              <a:ahLst/>
              <a:cxnLst>
                <a:cxn ang="0">
                  <a:pos x="T0" y="T1"/>
                </a:cxn>
                <a:cxn ang="0">
                  <a:pos x="T2" y="T3"/>
                </a:cxn>
                <a:cxn ang="0">
                  <a:pos x="T4" y="T5"/>
                </a:cxn>
                <a:cxn ang="0">
                  <a:pos x="T6" y="T7"/>
                </a:cxn>
                <a:cxn ang="0">
                  <a:pos x="T8" y="T9"/>
                </a:cxn>
              </a:cxnLst>
              <a:rect l="0" t="0" r="r" b="b"/>
              <a:pathLst>
                <a:path w="25" h="24">
                  <a:moveTo>
                    <a:pt x="25" y="8"/>
                  </a:moveTo>
                  <a:lnTo>
                    <a:pt x="17" y="0"/>
                  </a:lnTo>
                  <a:lnTo>
                    <a:pt x="0" y="16"/>
                  </a:lnTo>
                  <a:lnTo>
                    <a:pt x="8" y="24"/>
                  </a:lnTo>
                  <a:lnTo>
                    <a:pt x="25" y="8"/>
                  </a:lnTo>
                  <a:close/>
                </a:path>
              </a:pathLst>
            </a:custGeom>
            <a:grpFill/>
            <a:ln>
              <a:noFill/>
            </a:ln>
          </p:spPr>
          <p:txBody>
            <a:bodyPr vert="horz" wrap="square" lIns="91440" tIns="45720" rIns="91440" bIns="45720" numCol="1" anchor="t" anchorCtr="0" compatLnSpc="1">
              <a:prstTxWarp prst="textNoShape">
                <a:avLst/>
              </a:prstTxWarp>
            </a:bodyPr>
            <a:lstStyle/>
            <a:p>
              <a:endParaRPr lang="en-US" sz="1600">
                <a:solidFill>
                  <a:schemeClr val="bg1"/>
                </a:solidFill>
              </a:endParaRPr>
            </a:p>
          </p:txBody>
        </p:sp>
        <p:sp>
          <p:nvSpPr>
            <p:cNvPr id="34" name="Freeform 292"/>
            <p:cNvSpPr>
              <a:spLocks/>
            </p:cNvSpPr>
            <p:nvPr/>
          </p:nvSpPr>
          <p:spPr bwMode="auto">
            <a:xfrm>
              <a:off x="11238535" y="6047375"/>
              <a:ext cx="53818" cy="55164"/>
            </a:xfrm>
            <a:custGeom>
              <a:avLst/>
              <a:gdLst>
                <a:gd name="T0" fmla="*/ 40 w 40"/>
                <a:gd name="T1" fmla="*/ 8 h 41"/>
                <a:gd name="T2" fmla="*/ 33 w 40"/>
                <a:gd name="T3" fmla="*/ 0 h 41"/>
                <a:gd name="T4" fmla="*/ 0 w 40"/>
                <a:gd name="T5" fmla="*/ 33 h 41"/>
                <a:gd name="T6" fmla="*/ 9 w 40"/>
                <a:gd name="T7" fmla="*/ 41 h 41"/>
                <a:gd name="T8" fmla="*/ 40 w 40"/>
                <a:gd name="T9" fmla="*/ 8 h 41"/>
              </a:gdLst>
              <a:ahLst/>
              <a:cxnLst>
                <a:cxn ang="0">
                  <a:pos x="T0" y="T1"/>
                </a:cxn>
                <a:cxn ang="0">
                  <a:pos x="T2" y="T3"/>
                </a:cxn>
                <a:cxn ang="0">
                  <a:pos x="T4" y="T5"/>
                </a:cxn>
                <a:cxn ang="0">
                  <a:pos x="T6" y="T7"/>
                </a:cxn>
                <a:cxn ang="0">
                  <a:pos x="T8" y="T9"/>
                </a:cxn>
              </a:cxnLst>
              <a:rect l="0" t="0" r="r" b="b"/>
              <a:pathLst>
                <a:path w="40" h="41">
                  <a:moveTo>
                    <a:pt x="40" y="8"/>
                  </a:moveTo>
                  <a:lnTo>
                    <a:pt x="33" y="0"/>
                  </a:lnTo>
                  <a:lnTo>
                    <a:pt x="0" y="33"/>
                  </a:lnTo>
                  <a:lnTo>
                    <a:pt x="9" y="41"/>
                  </a:lnTo>
                  <a:lnTo>
                    <a:pt x="40" y="8"/>
                  </a:lnTo>
                  <a:close/>
                </a:path>
              </a:pathLst>
            </a:custGeom>
            <a:grpFill/>
            <a:ln>
              <a:noFill/>
            </a:ln>
          </p:spPr>
          <p:txBody>
            <a:bodyPr vert="horz" wrap="square" lIns="91440" tIns="45720" rIns="91440" bIns="45720" numCol="1" anchor="t" anchorCtr="0" compatLnSpc="1">
              <a:prstTxWarp prst="textNoShape">
                <a:avLst/>
              </a:prstTxWarp>
            </a:bodyPr>
            <a:lstStyle/>
            <a:p>
              <a:endParaRPr lang="en-US" sz="1600">
                <a:solidFill>
                  <a:schemeClr val="bg1"/>
                </a:solidFill>
              </a:endParaRPr>
            </a:p>
          </p:txBody>
        </p:sp>
        <p:sp>
          <p:nvSpPr>
            <p:cNvPr id="35" name="Freeform 293"/>
            <p:cNvSpPr>
              <a:spLocks/>
            </p:cNvSpPr>
            <p:nvPr/>
          </p:nvSpPr>
          <p:spPr bwMode="auto">
            <a:xfrm>
              <a:off x="11250644" y="6058139"/>
              <a:ext cx="74000" cy="75346"/>
            </a:xfrm>
            <a:custGeom>
              <a:avLst/>
              <a:gdLst>
                <a:gd name="T0" fmla="*/ 47 w 55"/>
                <a:gd name="T1" fmla="*/ 0 h 56"/>
                <a:gd name="T2" fmla="*/ 0 w 55"/>
                <a:gd name="T3" fmla="*/ 49 h 56"/>
                <a:gd name="T4" fmla="*/ 8 w 55"/>
                <a:gd name="T5" fmla="*/ 56 h 56"/>
                <a:gd name="T6" fmla="*/ 55 w 55"/>
                <a:gd name="T7" fmla="*/ 8 h 56"/>
                <a:gd name="T8" fmla="*/ 47 w 55"/>
                <a:gd name="T9" fmla="*/ 0 h 56"/>
              </a:gdLst>
              <a:ahLst/>
              <a:cxnLst>
                <a:cxn ang="0">
                  <a:pos x="T0" y="T1"/>
                </a:cxn>
                <a:cxn ang="0">
                  <a:pos x="T2" y="T3"/>
                </a:cxn>
                <a:cxn ang="0">
                  <a:pos x="T4" y="T5"/>
                </a:cxn>
                <a:cxn ang="0">
                  <a:pos x="T6" y="T7"/>
                </a:cxn>
                <a:cxn ang="0">
                  <a:pos x="T8" y="T9"/>
                </a:cxn>
              </a:cxnLst>
              <a:rect l="0" t="0" r="r" b="b"/>
              <a:pathLst>
                <a:path w="55" h="56">
                  <a:moveTo>
                    <a:pt x="47" y="0"/>
                  </a:moveTo>
                  <a:lnTo>
                    <a:pt x="0" y="49"/>
                  </a:lnTo>
                  <a:lnTo>
                    <a:pt x="8" y="56"/>
                  </a:lnTo>
                  <a:lnTo>
                    <a:pt x="55" y="8"/>
                  </a:lnTo>
                  <a:lnTo>
                    <a:pt x="47" y="0"/>
                  </a:lnTo>
                  <a:close/>
                </a:path>
              </a:pathLst>
            </a:custGeom>
            <a:grpFill/>
            <a:ln>
              <a:noFill/>
            </a:ln>
          </p:spPr>
          <p:txBody>
            <a:bodyPr vert="horz" wrap="square" lIns="91440" tIns="45720" rIns="91440" bIns="45720" numCol="1" anchor="t" anchorCtr="0" compatLnSpc="1">
              <a:prstTxWarp prst="textNoShape">
                <a:avLst/>
              </a:prstTxWarp>
            </a:bodyPr>
            <a:lstStyle/>
            <a:p>
              <a:endParaRPr lang="en-US" sz="1600">
                <a:solidFill>
                  <a:schemeClr val="bg1"/>
                </a:solidFill>
              </a:endParaRPr>
            </a:p>
          </p:txBody>
        </p:sp>
      </p:grpSp>
      <p:grpSp>
        <p:nvGrpSpPr>
          <p:cNvPr id="36" name="组合 35"/>
          <p:cNvGrpSpPr/>
          <p:nvPr/>
        </p:nvGrpSpPr>
        <p:grpSpPr>
          <a:xfrm>
            <a:off x="2669835" y="1556792"/>
            <a:ext cx="1024580" cy="1024579"/>
            <a:chOff x="2656939" y="1556792"/>
            <a:chExt cx="1024580" cy="1024579"/>
          </a:xfrm>
        </p:grpSpPr>
        <p:sp>
          <p:nvSpPr>
            <p:cNvPr id="42" name="椭圆 41"/>
            <p:cNvSpPr/>
            <p:nvPr/>
          </p:nvSpPr>
          <p:spPr>
            <a:xfrm>
              <a:off x="2656939" y="1556792"/>
              <a:ext cx="1024580" cy="1024579"/>
            </a:xfrm>
            <a:prstGeom prst="ellipse">
              <a:avLst/>
            </a:prstGeom>
            <a:solidFill>
              <a:srgbClr val="C00000"/>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chemeClr val="bg1"/>
                </a:solidFill>
              </a:endParaRPr>
            </a:p>
          </p:txBody>
        </p:sp>
        <p:sp>
          <p:nvSpPr>
            <p:cNvPr id="43" name="矩形 42"/>
            <p:cNvSpPr/>
            <p:nvPr/>
          </p:nvSpPr>
          <p:spPr>
            <a:xfrm>
              <a:off x="2858968" y="1912952"/>
              <a:ext cx="646331" cy="369332"/>
            </a:xfrm>
            <a:prstGeom prst="rect">
              <a:avLst/>
            </a:prstGeom>
          </p:spPr>
          <p:txBody>
            <a:bodyPr wrap="none">
              <a:spAutoFit/>
            </a:bodyPr>
            <a:lstStyle/>
            <a:p>
              <a:pPr marL="0" lvl="1"/>
              <a:r>
                <a:rPr lang="zh-CN" altLang="en-US" dirty="0">
                  <a:solidFill>
                    <a:schemeClr val="bg1"/>
                  </a:solidFill>
                  <a:latin typeface="微软雅黑" pitchFamily="34" charset="-122"/>
                  <a:ea typeface="微软雅黑" pitchFamily="34" charset="-122"/>
                </a:rPr>
                <a:t>标题</a:t>
              </a:r>
              <a:endParaRPr lang="en-US" altLang="ko-KR" kern="0" dirty="0">
                <a:solidFill>
                  <a:schemeClr val="bg1"/>
                </a:solidFill>
                <a:latin typeface="微软雅黑" pitchFamily="34" charset="-122"/>
                <a:ea typeface="微软雅黑" pitchFamily="34" charset="-122"/>
              </a:endParaRPr>
            </a:p>
          </p:txBody>
        </p:sp>
      </p:grpSp>
      <p:grpSp>
        <p:nvGrpSpPr>
          <p:cNvPr id="44" name="组合 43"/>
          <p:cNvGrpSpPr/>
          <p:nvPr/>
        </p:nvGrpSpPr>
        <p:grpSpPr>
          <a:xfrm>
            <a:off x="8564020" y="1556792"/>
            <a:ext cx="1024579" cy="1024579"/>
            <a:chOff x="8551124" y="1556792"/>
            <a:chExt cx="1024579" cy="1024579"/>
          </a:xfrm>
        </p:grpSpPr>
        <p:sp>
          <p:nvSpPr>
            <p:cNvPr id="45" name="椭圆 44"/>
            <p:cNvSpPr/>
            <p:nvPr/>
          </p:nvSpPr>
          <p:spPr>
            <a:xfrm flipH="1">
              <a:off x="8551124" y="1556792"/>
              <a:ext cx="1024579" cy="1024579"/>
            </a:xfrm>
            <a:prstGeom prst="ellipse">
              <a:avLst/>
            </a:prstGeom>
            <a:solidFill>
              <a:srgbClr val="C00000"/>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chemeClr val="bg1"/>
                </a:solidFill>
              </a:endParaRPr>
            </a:p>
          </p:txBody>
        </p:sp>
        <p:sp>
          <p:nvSpPr>
            <p:cNvPr id="46" name="矩形 45"/>
            <p:cNvSpPr/>
            <p:nvPr/>
          </p:nvSpPr>
          <p:spPr>
            <a:xfrm>
              <a:off x="8763624" y="1912952"/>
              <a:ext cx="646331" cy="369332"/>
            </a:xfrm>
            <a:prstGeom prst="rect">
              <a:avLst/>
            </a:prstGeom>
          </p:spPr>
          <p:txBody>
            <a:bodyPr wrap="none">
              <a:spAutoFit/>
            </a:bodyPr>
            <a:lstStyle/>
            <a:p>
              <a:pPr marL="0" lvl="1"/>
              <a:r>
                <a:rPr lang="zh-CN" altLang="en-US" dirty="0">
                  <a:solidFill>
                    <a:schemeClr val="bg1"/>
                  </a:solidFill>
                  <a:latin typeface="微软雅黑" pitchFamily="34" charset="-122"/>
                  <a:ea typeface="微软雅黑" pitchFamily="34" charset="-122"/>
                </a:rPr>
                <a:t>标题</a:t>
              </a:r>
              <a:endParaRPr lang="en-US" altLang="ko-KR" kern="0" dirty="0">
                <a:solidFill>
                  <a:schemeClr val="bg1"/>
                </a:solidFill>
                <a:latin typeface="微软雅黑" pitchFamily="34" charset="-122"/>
                <a:ea typeface="微软雅黑" pitchFamily="34" charset="-122"/>
              </a:endParaRPr>
            </a:p>
          </p:txBody>
        </p:sp>
      </p:grpSp>
      <p:grpSp>
        <p:nvGrpSpPr>
          <p:cNvPr id="47" name="组合 46"/>
          <p:cNvGrpSpPr/>
          <p:nvPr/>
        </p:nvGrpSpPr>
        <p:grpSpPr>
          <a:xfrm>
            <a:off x="1828059" y="3117638"/>
            <a:ext cx="1024580" cy="1024579"/>
            <a:chOff x="1845929" y="3080416"/>
            <a:chExt cx="1024580" cy="1024579"/>
          </a:xfrm>
        </p:grpSpPr>
        <p:sp>
          <p:nvSpPr>
            <p:cNvPr id="48" name="椭圆 47"/>
            <p:cNvSpPr/>
            <p:nvPr/>
          </p:nvSpPr>
          <p:spPr>
            <a:xfrm>
              <a:off x="1845929" y="3080416"/>
              <a:ext cx="1024580" cy="1024579"/>
            </a:xfrm>
            <a:prstGeom prst="ellipse">
              <a:avLst/>
            </a:prstGeom>
            <a:solidFill>
              <a:srgbClr val="C00000"/>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chemeClr val="bg1"/>
                </a:solidFill>
              </a:endParaRPr>
            </a:p>
          </p:txBody>
        </p:sp>
        <p:sp>
          <p:nvSpPr>
            <p:cNvPr id="49" name="矩形 48"/>
            <p:cNvSpPr/>
            <p:nvPr/>
          </p:nvSpPr>
          <p:spPr>
            <a:xfrm>
              <a:off x="1994872" y="3421957"/>
              <a:ext cx="646331" cy="369332"/>
            </a:xfrm>
            <a:prstGeom prst="rect">
              <a:avLst/>
            </a:prstGeom>
          </p:spPr>
          <p:txBody>
            <a:bodyPr wrap="none">
              <a:spAutoFit/>
            </a:bodyPr>
            <a:lstStyle/>
            <a:p>
              <a:pPr marL="0" lvl="1"/>
              <a:r>
                <a:rPr lang="zh-CN" altLang="en-US" dirty="0">
                  <a:solidFill>
                    <a:schemeClr val="bg1"/>
                  </a:solidFill>
                  <a:latin typeface="微软雅黑" pitchFamily="34" charset="-122"/>
                  <a:ea typeface="微软雅黑" pitchFamily="34" charset="-122"/>
                </a:rPr>
                <a:t>标题</a:t>
              </a:r>
              <a:endParaRPr lang="en-US" altLang="ko-KR" kern="0" dirty="0">
                <a:solidFill>
                  <a:schemeClr val="bg1"/>
                </a:solidFill>
                <a:latin typeface="微软雅黑" pitchFamily="34" charset="-122"/>
                <a:ea typeface="微软雅黑" pitchFamily="34" charset="-122"/>
              </a:endParaRPr>
            </a:p>
          </p:txBody>
        </p:sp>
      </p:grpSp>
      <p:grpSp>
        <p:nvGrpSpPr>
          <p:cNvPr id="50" name="组合 49"/>
          <p:cNvGrpSpPr/>
          <p:nvPr/>
        </p:nvGrpSpPr>
        <p:grpSpPr>
          <a:xfrm>
            <a:off x="9353377" y="3080416"/>
            <a:ext cx="1024579" cy="1024579"/>
            <a:chOff x="9362134" y="3080416"/>
            <a:chExt cx="1024579" cy="1024579"/>
          </a:xfrm>
        </p:grpSpPr>
        <p:sp>
          <p:nvSpPr>
            <p:cNvPr id="51" name="椭圆 50"/>
            <p:cNvSpPr/>
            <p:nvPr/>
          </p:nvSpPr>
          <p:spPr>
            <a:xfrm flipH="1">
              <a:off x="9362134" y="3080416"/>
              <a:ext cx="1024579" cy="1024579"/>
            </a:xfrm>
            <a:prstGeom prst="ellipse">
              <a:avLst/>
            </a:prstGeom>
            <a:solidFill>
              <a:srgbClr val="C00000"/>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chemeClr val="bg1"/>
                </a:solidFill>
              </a:endParaRPr>
            </a:p>
          </p:txBody>
        </p:sp>
        <p:sp>
          <p:nvSpPr>
            <p:cNvPr id="52" name="矩形 51"/>
            <p:cNvSpPr/>
            <p:nvPr/>
          </p:nvSpPr>
          <p:spPr>
            <a:xfrm>
              <a:off x="9555712" y="3421957"/>
              <a:ext cx="646331" cy="369332"/>
            </a:xfrm>
            <a:prstGeom prst="rect">
              <a:avLst/>
            </a:prstGeom>
          </p:spPr>
          <p:txBody>
            <a:bodyPr wrap="none">
              <a:spAutoFit/>
            </a:bodyPr>
            <a:lstStyle/>
            <a:p>
              <a:pPr marL="0" lvl="1"/>
              <a:r>
                <a:rPr lang="zh-CN" altLang="en-US" dirty="0">
                  <a:solidFill>
                    <a:schemeClr val="bg1"/>
                  </a:solidFill>
                  <a:latin typeface="微软雅黑" pitchFamily="34" charset="-122"/>
                  <a:ea typeface="微软雅黑" pitchFamily="34" charset="-122"/>
                </a:rPr>
                <a:t>标题</a:t>
              </a:r>
              <a:endParaRPr lang="en-US" altLang="ko-KR" kern="0" dirty="0">
                <a:solidFill>
                  <a:schemeClr val="bg1"/>
                </a:solidFill>
                <a:latin typeface="微软雅黑" pitchFamily="34" charset="-122"/>
                <a:ea typeface="微软雅黑" pitchFamily="34" charset="-122"/>
              </a:endParaRPr>
            </a:p>
          </p:txBody>
        </p:sp>
      </p:grpSp>
      <p:grpSp>
        <p:nvGrpSpPr>
          <p:cNvPr id="53" name="组合 52"/>
          <p:cNvGrpSpPr/>
          <p:nvPr/>
        </p:nvGrpSpPr>
        <p:grpSpPr>
          <a:xfrm>
            <a:off x="2669835" y="4495639"/>
            <a:ext cx="1024580" cy="1024579"/>
            <a:chOff x="2656939" y="4495639"/>
            <a:chExt cx="1024580" cy="1024579"/>
          </a:xfrm>
        </p:grpSpPr>
        <p:sp>
          <p:nvSpPr>
            <p:cNvPr id="54" name="椭圆 53"/>
            <p:cNvSpPr/>
            <p:nvPr/>
          </p:nvSpPr>
          <p:spPr>
            <a:xfrm>
              <a:off x="2656939" y="4495639"/>
              <a:ext cx="1024580" cy="1024579"/>
            </a:xfrm>
            <a:prstGeom prst="ellipse">
              <a:avLst/>
            </a:prstGeom>
            <a:solidFill>
              <a:srgbClr val="C00000"/>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chemeClr val="bg1"/>
                </a:solidFill>
              </a:endParaRPr>
            </a:p>
          </p:txBody>
        </p:sp>
        <p:sp>
          <p:nvSpPr>
            <p:cNvPr id="55" name="矩形 54"/>
            <p:cNvSpPr/>
            <p:nvPr/>
          </p:nvSpPr>
          <p:spPr>
            <a:xfrm>
              <a:off x="2858968" y="4878799"/>
              <a:ext cx="646331" cy="369332"/>
            </a:xfrm>
            <a:prstGeom prst="rect">
              <a:avLst/>
            </a:prstGeom>
          </p:spPr>
          <p:txBody>
            <a:bodyPr wrap="none">
              <a:spAutoFit/>
            </a:bodyPr>
            <a:lstStyle/>
            <a:p>
              <a:pPr marL="0" lvl="1"/>
              <a:r>
                <a:rPr lang="zh-CN" altLang="en-US" dirty="0">
                  <a:solidFill>
                    <a:schemeClr val="bg1"/>
                  </a:solidFill>
                  <a:latin typeface="微软雅黑" pitchFamily="34" charset="-122"/>
                  <a:ea typeface="微软雅黑" pitchFamily="34" charset="-122"/>
                </a:rPr>
                <a:t>标题</a:t>
              </a:r>
              <a:endParaRPr lang="en-US" altLang="ko-KR" kern="0" dirty="0">
                <a:solidFill>
                  <a:schemeClr val="bg1"/>
                </a:solidFill>
                <a:latin typeface="微软雅黑" pitchFamily="34" charset="-122"/>
                <a:ea typeface="微软雅黑" pitchFamily="34" charset="-122"/>
              </a:endParaRPr>
            </a:p>
          </p:txBody>
        </p:sp>
      </p:grpSp>
      <p:grpSp>
        <p:nvGrpSpPr>
          <p:cNvPr id="56" name="组合 55"/>
          <p:cNvGrpSpPr/>
          <p:nvPr/>
        </p:nvGrpSpPr>
        <p:grpSpPr>
          <a:xfrm>
            <a:off x="8551124" y="4495639"/>
            <a:ext cx="1024579" cy="1024579"/>
            <a:chOff x="8551124" y="4495639"/>
            <a:chExt cx="1024579" cy="1024579"/>
          </a:xfrm>
        </p:grpSpPr>
        <p:sp>
          <p:nvSpPr>
            <p:cNvPr id="57" name="椭圆 56"/>
            <p:cNvSpPr/>
            <p:nvPr/>
          </p:nvSpPr>
          <p:spPr>
            <a:xfrm flipH="1">
              <a:off x="8551124" y="4495639"/>
              <a:ext cx="1024579" cy="1024579"/>
            </a:xfrm>
            <a:prstGeom prst="ellipse">
              <a:avLst/>
            </a:prstGeom>
            <a:solidFill>
              <a:srgbClr val="C00000"/>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chemeClr val="bg1"/>
                </a:solidFill>
              </a:endParaRPr>
            </a:p>
          </p:txBody>
        </p:sp>
        <p:sp>
          <p:nvSpPr>
            <p:cNvPr id="58" name="矩形 57"/>
            <p:cNvSpPr/>
            <p:nvPr/>
          </p:nvSpPr>
          <p:spPr>
            <a:xfrm>
              <a:off x="8763624" y="4878799"/>
              <a:ext cx="646331" cy="369332"/>
            </a:xfrm>
            <a:prstGeom prst="rect">
              <a:avLst/>
            </a:prstGeom>
          </p:spPr>
          <p:txBody>
            <a:bodyPr wrap="none">
              <a:spAutoFit/>
            </a:bodyPr>
            <a:lstStyle/>
            <a:p>
              <a:pPr marL="0" lvl="1"/>
              <a:r>
                <a:rPr lang="zh-CN" altLang="en-US" dirty="0">
                  <a:solidFill>
                    <a:schemeClr val="bg1"/>
                  </a:solidFill>
                  <a:latin typeface="微软雅黑" pitchFamily="34" charset="-122"/>
                  <a:ea typeface="微软雅黑" pitchFamily="34" charset="-122"/>
                </a:rPr>
                <a:t>标题</a:t>
              </a:r>
              <a:endParaRPr lang="en-US" altLang="ko-KR" kern="0" dirty="0">
                <a:solidFill>
                  <a:schemeClr val="bg1"/>
                </a:solidFill>
                <a:latin typeface="微软雅黑" pitchFamily="34" charset="-122"/>
                <a:ea typeface="微软雅黑" pitchFamily="34" charset="-122"/>
              </a:endParaRPr>
            </a:p>
          </p:txBody>
        </p:sp>
      </p:grpSp>
      <p:sp>
        <p:nvSpPr>
          <p:cNvPr id="59" name="矩形 58"/>
          <p:cNvSpPr/>
          <p:nvPr/>
        </p:nvSpPr>
        <p:spPr>
          <a:xfrm>
            <a:off x="9637465" y="1561171"/>
            <a:ext cx="1576519" cy="905248"/>
          </a:xfrm>
          <a:prstGeom prst="rect">
            <a:avLst/>
          </a:prstGeom>
        </p:spPr>
        <p:txBody>
          <a:bodyPr wrap="square" anchor="ctr">
            <a:spAutoFit/>
          </a:bodyPr>
          <a:lstStyle/>
          <a:p>
            <a:pPr>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请在此输入详细的文字介绍信息，表达图表的含义。</a:t>
            </a:r>
          </a:p>
        </p:txBody>
      </p:sp>
      <p:sp>
        <p:nvSpPr>
          <p:cNvPr id="60" name="矩形 59"/>
          <p:cNvSpPr/>
          <p:nvPr/>
        </p:nvSpPr>
        <p:spPr>
          <a:xfrm>
            <a:off x="10425724" y="3096169"/>
            <a:ext cx="1576519" cy="905248"/>
          </a:xfrm>
          <a:prstGeom prst="rect">
            <a:avLst/>
          </a:prstGeom>
        </p:spPr>
        <p:txBody>
          <a:bodyPr wrap="square" anchor="ctr">
            <a:spAutoFit/>
          </a:bodyPr>
          <a:lstStyle/>
          <a:p>
            <a:pPr>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请在此输入详细的文字介绍信息，表达图表的含义。</a:t>
            </a:r>
          </a:p>
        </p:txBody>
      </p:sp>
      <p:sp>
        <p:nvSpPr>
          <p:cNvPr id="61" name="矩形 60"/>
          <p:cNvSpPr/>
          <p:nvPr/>
        </p:nvSpPr>
        <p:spPr>
          <a:xfrm>
            <a:off x="9637465" y="4555306"/>
            <a:ext cx="1576519" cy="905248"/>
          </a:xfrm>
          <a:prstGeom prst="rect">
            <a:avLst/>
          </a:prstGeom>
        </p:spPr>
        <p:txBody>
          <a:bodyPr wrap="square" anchor="ctr">
            <a:spAutoFit/>
          </a:bodyPr>
          <a:lstStyle/>
          <a:p>
            <a:pPr>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请在此输入详细的文字介绍信息，表达图表的含义。</a:t>
            </a:r>
          </a:p>
        </p:txBody>
      </p:sp>
      <p:sp>
        <p:nvSpPr>
          <p:cNvPr id="62" name="矩形 61"/>
          <p:cNvSpPr/>
          <p:nvPr/>
        </p:nvSpPr>
        <p:spPr>
          <a:xfrm>
            <a:off x="310996" y="3096169"/>
            <a:ext cx="1576519" cy="905248"/>
          </a:xfrm>
          <a:prstGeom prst="rect">
            <a:avLst/>
          </a:prstGeom>
        </p:spPr>
        <p:txBody>
          <a:bodyPr wrap="square" anchor="ctr">
            <a:spAutoFit/>
          </a:bodyPr>
          <a:lstStyle/>
          <a:p>
            <a:pPr>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请在此输入详细的文字介绍信息，表达图表的含义。</a:t>
            </a:r>
          </a:p>
        </p:txBody>
      </p:sp>
      <p:sp>
        <p:nvSpPr>
          <p:cNvPr id="63" name="矩形 62"/>
          <p:cNvSpPr/>
          <p:nvPr/>
        </p:nvSpPr>
        <p:spPr>
          <a:xfrm>
            <a:off x="1033156" y="1561171"/>
            <a:ext cx="1576519" cy="905248"/>
          </a:xfrm>
          <a:prstGeom prst="rect">
            <a:avLst/>
          </a:prstGeom>
        </p:spPr>
        <p:txBody>
          <a:bodyPr wrap="square" anchor="ctr">
            <a:spAutoFit/>
          </a:bodyPr>
          <a:lstStyle/>
          <a:p>
            <a:pPr>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请在此输入详细的文字介绍信息，表达图表的含义。</a:t>
            </a:r>
          </a:p>
        </p:txBody>
      </p:sp>
      <p:sp>
        <p:nvSpPr>
          <p:cNvPr id="64" name="矩形 63"/>
          <p:cNvSpPr/>
          <p:nvPr/>
        </p:nvSpPr>
        <p:spPr>
          <a:xfrm>
            <a:off x="1033156" y="4555306"/>
            <a:ext cx="1576519" cy="905248"/>
          </a:xfrm>
          <a:prstGeom prst="rect">
            <a:avLst/>
          </a:prstGeom>
        </p:spPr>
        <p:txBody>
          <a:bodyPr wrap="square" anchor="ctr">
            <a:spAutoFit/>
          </a:bodyPr>
          <a:lstStyle/>
          <a:p>
            <a:pPr>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请在此输入详细的文字介绍信息，表达图表的含义。</a:t>
            </a:r>
          </a:p>
        </p:txBody>
      </p:sp>
    </p:spTree>
    <p:extLst>
      <p:ext uri="{BB962C8B-B14F-4D97-AF65-F5344CB8AC3E}">
        <p14:creationId xmlns:p14="http://schemas.microsoft.com/office/powerpoint/2010/main" val="322540168"/>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350"/>
                                        <p:tgtEl>
                                          <p:spTgt spid="17"/>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wipe(down)">
                                      <p:cBhvr>
                                        <p:cTn id="10" dur="350"/>
                                        <p:tgtEl>
                                          <p:spTgt spid="9"/>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down)">
                                      <p:cBhvr>
                                        <p:cTn id="13" dur="350"/>
                                        <p:tgtEl>
                                          <p:spTgt spid="13"/>
                                        </p:tgtEl>
                                      </p:cBhvr>
                                    </p:animEffect>
                                  </p:childTnLst>
                                </p:cTn>
                              </p:par>
                            </p:childTnLst>
                          </p:cTn>
                        </p:par>
                        <p:par>
                          <p:cTn id="14" fill="hold">
                            <p:stCondLst>
                              <p:cond delay="350"/>
                            </p:stCondLst>
                            <p:childTnLst>
                              <p:par>
                                <p:cTn id="15" presetID="22" presetClass="entr" presetSubtype="2" fill="hold" grpId="0" nodeType="after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wipe(right)">
                                      <p:cBhvr>
                                        <p:cTn id="17" dur="350"/>
                                        <p:tgtEl>
                                          <p:spTgt spid="21"/>
                                        </p:tgtEl>
                                      </p:cBhvr>
                                    </p:animEffect>
                                  </p:childTnLst>
                                </p:cTn>
                              </p:par>
                            </p:childTnLst>
                          </p:cTn>
                        </p:par>
                        <p:par>
                          <p:cTn id="18" fill="hold">
                            <p:stCondLst>
                              <p:cond delay="700"/>
                            </p:stCondLst>
                            <p:childTnLst>
                              <p:par>
                                <p:cTn id="19" presetID="53" presetClass="entr" presetSubtype="16" fill="hold" nodeType="after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p:cTn id="21" dur="350" fill="hold"/>
                                        <p:tgtEl>
                                          <p:spTgt spid="10"/>
                                        </p:tgtEl>
                                        <p:attrNameLst>
                                          <p:attrName>ppt_w</p:attrName>
                                        </p:attrNameLst>
                                      </p:cBhvr>
                                      <p:tavLst>
                                        <p:tav tm="0">
                                          <p:val>
                                            <p:fltVal val="0"/>
                                          </p:val>
                                        </p:tav>
                                        <p:tav tm="100000">
                                          <p:val>
                                            <p:strVal val="#ppt_w"/>
                                          </p:val>
                                        </p:tav>
                                      </p:tavLst>
                                    </p:anim>
                                    <p:anim calcmode="lin" valueType="num">
                                      <p:cBhvr>
                                        <p:cTn id="22" dur="350" fill="hold"/>
                                        <p:tgtEl>
                                          <p:spTgt spid="10"/>
                                        </p:tgtEl>
                                        <p:attrNameLst>
                                          <p:attrName>ppt_h</p:attrName>
                                        </p:attrNameLst>
                                      </p:cBhvr>
                                      <p:tavLst>
                                        <p:tav tm="0">
                                          <p:val>
                                            <p:fltVal val="0"/>
                                          </p:val>
                                        </p:tav>
                                        <p:tav tm="100000">
                                          <p:val>
                                            <p:strVal val="#ppt_h"/>
                                          </p:val>
                                        </p:tav>
                                      </p:tavLst>
                                    </p:anim>
                                    <p:animEffect transition="in" filter="fade">
                                      <p:cBhvr>
                                        <p:cTn id="23" dur="350"/>
                                        <p:tgtEl>
                                          <p:spTgt spid="10"/>
                                        </p:tgtEl>
                                      </p:cBhvr>
                                    </p:animEffect>
                                  </p:childTnLst>
                                </p:cTn>
                              </p:par>
                            </p:childTnLst>
                          </p:cTn>
                        </p:par>
                        <p:par>
                          <p:cTn id="24" fill="hold">
                            <p:stCondLst>
                              <p:cond delay="1050"/>
                            </p:stCondLst>
                            <p:childTnLst>
                              <p:par>
                                <p:cTn id="25" presetID="53" presetClass="entr" presetSubtype="16" fill="hold" nodeType="afterEffect">
                                  <p:stCondLst>
                                    <p:cond delay="0"/>
                                  </p:stCondLst>
                                  <p:childTnLst>
                                    <p:set>
                                      <p:cBhvr>
                                        <p:cTn id="26" dur="1" fill="hold">
                                          <p:stCondLst>
                                            <p:cond delay="0"/>
                                          </p:stCondLst>
                                        </p:cTn>
                                        <p:tgtEl>
                                          <p:spTgt spid="22"/>
                                        </p:tgtEl>
                                        <p:attrNameLst>
                                          <p:attrName>style.visibility</p:attrName>
                                        </p:attrNameLst>
                                      </p:cBhvr>
                                      <p:to>
                                        <p:strVal val="visible"/>
                                      </p:to>
                                    </p:set>
                                    <p:anim calcmode="lin" valueType="num">
                                      <p:cBhvr>
                                        <p:cTn id="27" dur="350" fill="hold"/>
                                        <p:tgtEl>
                                          <p:spTgt spid="22"/>
                                        </p:tgtEl>
                                        <p:attrNameLst>
                                          <p:attrName>ppt_w</p:attrName>
                                        </p:attrNameLst>
                                      </p:cBhvr>
                                      <p:tavLst>
                                        <p:tav tm="0">
                                          <p:val>
                                            <p:fltVal val="0"/>
                                          </p:val>
                                        </p:tav>
                                        <p:tav tm="100000">
                                          <p:val>
                                            <p:strVal val="#ppt_w"/>
                                          </p:val>
                                        </p:tav>
                                      </p:tavLst>
                                    </p:anim>
                                    <p:anim calcmode="lin" valueType="num">
                                      <p:cBhvr>
                                        <p:cTn id="28" dur="350" fill="hold"/>
                                        <p:tgtEl>
                                          <p:spTgt spid="22"/>
                                        </p:tgtEl>
                                        <p:attrNameLst>
                                          <p:attrName>ppt_h</p:attrName>
                                        </p:attrNameLst>
                                      </p:cBhvr>
                                      <p:tavLst>
                                        <p:tav tm="0">
                                          <p:val>
                                            <p:fltVal val="0"/>
                                          </p:val>
                                        </p:tav>
                                        <p:tav tm="100000">
                                          <p:val>
                                            <p:strVal val="#ppt_h"/>
                                          </p:val>
                                        </p:tav>
                                      </p:tavLst>
                                    </p:anim>
                                    <p:animEffect transition="in" filter="fade">
                                      <p:cBhvr>
                                        <p:cTn id="29" dur="350"/>
                                        <p:tgtEl>
                                          <p:spTgt spid="22"/>
                                        </p:tgtEl>
                                      </p:cBhvr>
                                    </p:animEffect>
                                  </p:childTnLst>
                                </p:cTn>
                              </p:par>
                              <p:par>
                                <p:cTn id="30" presetID="2" presetClass="entr" presetSubtype="8" fill="hold" nodeType="withEffect">
                                  <p:stCondLst>
                                    <p:cond delay="0"/>
                                  </p:stCondLst>
                                  <p:childTnLst>
                                    <p:set>
                                      <p:cBhvr>
                                        <p:cTn id="31" dur="1" fill="hold">
                                          <p:stCondLst>
                                            <p:cond delay="0"/>
                                          </p:stCondLst>
                                        </p:cTn>
                                        <p:tgtEl>
                                          <p:spTgt spid="36"/>
                                        </p:tgtEl>
                                        <p:attrNameLst>
                                          <p:attrName>style.visibility</p:attrName>
                                        </p:attrNameLst>
                                      </p:cBhvr>
                                      <p:to>
                                        <p:strVal val="visible"/>
                                      </p:to>
                                    </p:set>
                                    <p:anim calcmode="lin" valueType="num">
                                      <p:cBhvr additive="base">
                                        <p:cTn id="32" dur="350" fill="hold"/>
                                        <p:tgtEl>
                                          <p:spTgt spid="36"/>
                                        </p:tgtEl>
                                        <p:attrNameLst>
                                          <p:attrName>ppt_x</p:attrName>
                                        </p:attrNameLst>
                                      </p:cBhvr>
                                      <p:tavLst>
                                        <p:tav tm="0">
                                          <p:val>
                                            <p:strVal val="0-#ppt_w/2"/>
                                          </p:val>
                                        </p:tav>
                                        <p:tav tm="100000">
                                          <p:val>
                                            <p:strVal val="#ppt_x"/>
                                          </p:val>
                                        </p:tav>
                                      </p:tavLst>
                                    </p:anim>
                                    <p:anim calcmode="lin" valueType="num">
                                      <p:cBhvr additive="base">
                                        <p:cTn id="33" dur="350" fill="hold"/>
                                        <p:tgtEl>
                                          <p:spTgt spid="36"/>
                                        </p:tgtEl>
                                        <p:attrNameLst>
                                          <p:attrName>ppt_y</p:attrName>
                                        </p:attrNameLst>
                                      </p:cBhvr>
                                      <p:tavLst>
                                        <p:tav tm="0">
                                          <p:val>
                                            <p:strVal val="#ppt_y"/>
                                          </p:val>
                                        </p:tav>
                                        <p:tav tm="100000">
                                          <p:val>
                                            <p:strVal val="#ppt_y"/>
                                          </p:val>
                                        </p:tav>
                                      </p:tavLst>
                                    </p:anim>
                                  </p:childTnLst>
                                </p:cTn>
                              </p:par>
                              <p:par>
                                <p:cTn id="34" presetID="2" presetClass="entr" presetSubtype="8" fill="hold" nodeType="withEffect">
                                  <p:stCondLst>
                                    <p:cond delay="0"/>
                                  </p:stCondLst>
                                  <p:childTnLst>
                                    <p:set>
                                      <p:cBhvr>
                                        <p:cTn id="35" dur="1" fill="hold">
                                          <p:stCondLst>
                                            <p:cond delay="0"/>
                                          </p:stCondLst>
                                        </p:cTn>
                                        <p:tgtEl>
                                          <p:spTgt spid="53"/>
                                        </p:tgtEl>
                                        <p:attrNameLst>
                                          <p:attrName>style.visibility</p:attrName>
                                        </p:attrNameLst>
                                      </p:cBhvr>
                                      <p:to>
                                        <p:strVal val="visible"/>
                                      </p:to>
                                    </p:set>
                                    <p:anim calcmode="lin" valueType="num">
                                      <p:cBhvr additive="base">
                                        <p:cTn id="36" dur="350" fill="hold"/>
                                        <p:tgtEl>
                                          <p:spTgt spid="53"/>
                                        </p:tgtEl>
                                        <p:attrNameLst>
                                          <p:attrName>ppt_x</p:attrName>
                                        </p:attrNameLst>
                                      </p:cBhvr>
                                      <p:tavLst>
                                        <p:tav tm="0">
                                          <p:val>
                                            <p:strVal val="0-#ppt_w/2"/>
                                          </p:val>
                                        </p:tav>
                                        <p:tav tm="100000">
                                          <p:val>
                                            <p:strVal val="#ppt_x"/>
                                          </p:val>
                                        </p:tav>
                                      </p:tavLst>
                                    </p:anim>
                                    <p:anim calcmode="lin" valueType="num">
                                      <p:cBhvr additive="base">
                                        <p:cTn id="37" dur="350" fill="hold"/>
                                        <p:tgtEl>
                                          <p:spTgt spid="53"/>
                                        </p:tgtEl>
                                        <p:attrNameLst>
                                          <p:attrName>ppt_y</p:attrName>
                                        </p:attrNameLst>
                                      </p:cBhvr>
                                      <p:tavLst>
                                        <p:tav tm="0">
                                          <p:val>
                                            <p:strVal val="#ppt_y"/>
                                          </p:val>
                                        </p:tav>
                                        <p:tav tm="100000">
                                          <p:val>
                                            <p:strVal val="#ppt_y"/>
                                          </p:val>
                                        </p:tav>
                                      </p:tavLst>
                                    </p:anim>
                                  </p:childTnLst>
                                </p:cTn>
                              </p:par>
                              <p:par>
                                <p:cTn id="38" presetID="2" presetClass="entr" presetSubtype="8" fill="hold" nodeType="withEffect">
                                  <p:stCondLst>
                                    <p:cond delay="0"/>
                                  </p:stCondLst>
                                  <p:childTnLst>
                                    <p:set>
                                      <p:cBhvr>
                                        <p:cTn id="39" dur="1" fill="hold">
                                          <p:stCondLst>
                                            <p:cond delay="0"/>
                                          </p:stCondLst>
                                        </p:cTn>
                                        <p:tgtEl>
                                          <p:spTgt spid="47"/>
                                        </p:tgtEl>
                                        <p:attrNameLst>
                                          <p:attrName>style.visibility</p:attrName>
                                        </p:attrNameLst>
                                      </p:cBhvr>
                                      <p:to>
                                        <p:strVal val="visible"/>
                                      </p:to>
                                    </p:set>
                                    <p:anim calcmode="lin" valueType="num">
                                      <p:cBhvr additive="base">
                                        <p:cTn id="40" dur="350" fill="hold"/>
                                        <p:tgtEl>
                                          <p:spTgt spid="47"/>
                                        </p:tgtEl>
                                        <p:attrNameLst>
                                          <p:attrName>ppt_x</p:attrName>
                                        </p:attrNameLst>
                                      </p:cBhvr>
                                      <p:tavLst>
                                        <p:tav tm="0">
                                          <p:val>
                                            <p:strVal val="0-#ppt_w/2"/>
                                          </p:val>
                                        </p:tav>
                                        <p:tav tm="100000">
                                          <p:val>
                                            <p:strVal val="#ppt_x"/>
                                          </p:val>
                                        </p:tav>
                                      </p:tavLst>
                                    </p:anim>
                                    <p:anim calcmode="lin" valueType="num">
                                      <p:cBhvr additive="base">
                                        <p:cTn id="41" dur="350" fill="hold"/>
                                        <p:tgtEl>
                                          <p:spTgt spid="47"/>
                                        </p:tgtEl>
                                        <p:attrNameLst>
                                          <p:attrName>ppt_y</p:attrName>
                                        </p:attrNameLst>
                                      </p:cBhvr>
                                      <p:tavLst>
                                        <p:tav tm="0">
                                          <p:val>
                                            <p:strVal val="#ppt_y"/>
                                          </p:val>
                                        </p:tav>
                                        <p:tav tm="100000">
                                          <p:val>
                                            <p:strVal val="#ppt_y"/>
                                          </p:val>
                                        </p:tav>
                                      </p:tavLst>
                                    </p:anim>
                                  </p:childTnLst>
                                </p:cTn>
                              </p:par>
                              <p:par>
                                <p:cTn id="42" presetID="2" presetClass="entr" presetSubtype="8" fill="hold" grpId="0" nodeType="withEffect">
                                  <p:stCondLst>
                                    <p:cond delay="0"/>
                                  </p:stCondLst>
                                  <p:childTnLst>
                                    <p:set>
                                      <p:cBhvr>
                                        <p:cTn id="43" dur="1" fill="hold">
                                          <p:stCondLst>
                                            <p:cond delay="0"/>
                                          </p:stCondLst>
                                        </p:cTn>
                                        <p:tgtEl>
                                          <p:spTgt spid="63"/>
                                        </p:tgtEl>
                                        <p:attrNameLst>
                                          <p:attrName>style.visibility</p:attrName>
                                        </p:attrNameLst>
                                      </p:cBhvr>
                                      <p:to>
                                        <p:strVal val="visible"/>
                                      </p:to>
                                    </p:set>
                                    <p:anim calcmode="lin" valueType="num">
                                      <p:cBhvr additive="base">
                                        <p:cTn id="44" dur="350" fill="hold"/>
                                        <p:tgtEl>
                                          <p:spTgt spid="63"/>
                                        </p:tgtEl>
                                        <p:attrNameLst>
                                          <p:attrName>ppt_x</p:attrName>
                                        </p:attrNameLst>
                                      </p:cBhvr>
                                      <p:tavLst>
                                        <p:tav tm="0">
                                          <p:val>
                                            <p:strVal val="0-#ppt_w/2"/>
                                          </p:val>
                                        </p:tav>
                                        <p:tav tm="100000">
                                          <p:val>
                                            <p:strVal val="#ppt_x"/>
                                          </p:val>
                                        </p:tav>
                                      </p:tavLst>
                                    </p:anim>
                                    <p:anim calcmode="lin" valueType="num">
                                      <p:cBhvr additive="base">
                                        <p:cTn id="45" dur="350" fill="hold"/>
                                        <p:tgtEl>
                                          <p:spTgt spid="63"/>
                                        </p:tgtEl>
                                        <p:attrNameLst>
                                          <p:attrName>ppt_y</p:attrName>
                                        </p:attrNameLst>
                                      </p:cBhvr>
                                      <p:tavLst>
                                        <p:tav tm="0">
                                          <p:val>
                                            <p:strVal val="#ppt_y"/>
                                          </p:val>
                                        </p:tav>
                                        <p:tav tm="100000">
                                          <p:val>
                                            <p:strVal val="#ppt_y"/>
                                          </p:val>
                                        </p:tav>
                                      </p:tavLst>
                                    </p:anim>
                                  </p:childTnLst>
                                </p:cTn>
                              </p:par>
                              <p:par>
                                <p:cTn id="46" presetID="2" presetClass="entr" presetSubtype="8" fill="hold" grpId="0" nodeType="withEffect">
                                  <p:stCondLst>
                                    <p:cond delay="0"/>
                                  </p:stCondLst>
                                  <p:childTnLst>
                                    <p:set>
                                      <p:cBhvr>
                                        <p:cTn id="47" dur="1" fill="hold">
                                          <p:stCondLst>
                                            <p:cond delay="0"/>
                                          </p:stCondLst>
                                        </p:cTn>
                                        <p:tgtEl>
                                          <p:spTgt spid="62"/>
                                        </p:tgtEl>
                                        <p:attrNameLst>
                                          <p:attrName>style.visibility</p:attrName>
                                        </p:attrNameLst>
                                      </p:cBhvr>
                                      <p:to>
                                        <p:strVal val="visible"/>
                                      </p:to>
                                    </p:set>
                                    <p:anim calcmode="lin" valueType="num">
                                      <p:cBhvr additive="base">
                                        <p:cTn id="48" dur="350" fill="hold"/>
                                        <p:tgtEl>
                                          <p:spTgt spid="62"/>
                                        </p:tgtEl>
                                        <p:attrNameLst>
                                          <p:attrName>ppt_x</p:attrName>
                                        </p:attrNameLst>
                                      </p:cBhvr>
                                      <p:tavLst>
                                        <p:tav tm="0">
                                          <p:val>
                                            <p:strVal val="0-#ppt_w/2"/>
                                          </p:val>
                                        </p:tav>
                                        <p:tav tm="100000">
                                          <p:val>
                                            <p:strVal val="#ppt_x"/>
                                          </p:val>
                                        </p:tav>
                                      </p:tavLst>
                                    </p:anim>
                                    <p:anim calcmode="lin" valueType="num">
                                      <p:cBhvr additive="base">
                                        <p:cTn id="49" dur="350" fill="hold"/>
                                        <p:tgtEl>
                                          <p:spTgt spid="62"/>
                                        </p:tgtEl>
                                        <p:attrNameLst>
                                          <p:attrName>ppt_y</p:attrName>
                                        </p:attrNameLst>
                                      </p:cBhvr>
                                      <p:tavLst>
                                        <p:tav tm="0">
                                          <p:val>
                                            <p:strVal val="#ppt_y"/>
                                          </p:val>
                                        </p:tav>
                                        <p:tav tm="100000">
                                          <p:val>
                                            <p:strVal val="#ppt_y"/>
                                          </p:val>
                                        </p:tav>
                                      </p:tavLst>
                                    </p:anim>
                                  </p:childTnLst>
                                </p:cTn>
                              </p:par>
                              <p:par>
                                <p:cTn id="50" presetID="2" presetClass="entr" presetSubtype="8" fill="hold" grpId="0" nodeType="withEffect">
                                  <p:stCondLst>
                                    <p:cond delay="0"/>
                                  </p:stCondLst>
                                  <p:childTnLst>
                                    <p:set>
                                      <p:cBhvr>
                                        <p:cTn id="51" dur="1" fill="hold">
                                          <p:stCondLst>
                                            <p:cond delay="0"/>
                                          </p:stCondLst>
                                        </p:cTn>
                                        <p:tgtEl>
                                          <p:spTgt spid="64"/>
                                        </p:tgtEl>
                                        <p:attrNameLst>
                                          <p:attrName>style.visibility</p:attrName>
                                        </p:attrNameLst>
                                      </p:cBhvr>
                                      <p:to>
                                        <p:strVal val="visible"/>
                                      </p:to>
                                    </p:set>
                                    <p:anim calcmode="lin" valueType="num">
                                      <p:cBhvr additive="base">
                                        <p:cTn id="52" dur="350" fill="hold"/>
                                        <p:tgtEl>
                                          <p:spTgt spid="64"/>
                                        </p:tgtEl>
                                        <p:attrNameLst>
                                          <p:attrName>ppt_x</p:attrName>
                                        </p:attrNameLst>
                                      </p:cBhvr>
                                      <p:tavLst>
                                        <p:tav tm="0">
                                          <p:val>
                                            <p:strVal val="0-#ppt_w/2"/>
                                          </p:val>
                                        </p:tav>
                                        <p:tav tm="100000">
                                          <p:val>
                                            <p:strVal val="#ppt_x"/>
                                          </p:val>
                                        </p:tav>
                                      </p:tavLst>
                                    </p:anim>
                                    <p:anim calcmode="lin" valueType="num">
                                      <p:cBhvr additive="base">
                                        <p:cTn id="53" dur="350" fill="hold"/>
                                        <p:tgtEl>
                                          <p:spTgt spid="64"/>
                                        </p:tgtEl>
                                        <p:attrNameLst>
                                          <p:attrName>ppt_y</p:attrName>
                                        </p:attrNameLst>
                                      </p:cBhvr>
                                      <p:tavLst>
                                        <p:tav tm="0">
                                          <p:val>
                                            <p:strVal val="#ppt_y"/>
                                          </p:val>
                                        </p:tav>
                                        <p:tav tm="100000">
                                          <p:val>
                                            <p:strVal val="#ppt_y"/>
                                          </p:val>
                                        </p:tav>
                                      </p:tavLst>
                                    </p:anim>
                                  </p:childTnLst>
                                </p:cTn>
                              </p:par>
                            </p:childTnLst>
                          </p:cTn>
                        </p:par>
                        <p:par>
                          <p:cTn id="54" fill="hold">
                            <p:stCondLst>
                              <p:cond delay="1400"/>
                            </p:stCondLst>
                            <p:childTnLst>
                              <p:par>
                                <p:cTn id="55" presetID="22" presetClass="entr" presetSubtype="8" fill="hold" grpId="0" nodeType="after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wipe(left)">
                                      <p:cBhvr>
                                        <p:cTn id="57" dur="350"/>
                                        <p:tgtEl>
                                          <p:spTgt spid="20"/>
                                        </p:tgtEl>
                                      </p:cBhvr>
                                    </p:animEffect>
                                  </p:childTnLst>
                                </p:cTn>
                              </p:par>
                            </p:childTnLst>
                          </p:cTn>
                        </p:par>
                        <p:par>
                          <p:cTn id="58" fill="hold">
                            <p:stCondLst>
                              <p:cond delay="1750"/>
                            </p:stCondLst>
                            <p:childTnLst>
                              <p:par>
                                <p:cTn id="59" presetID="53" presetClass="entr" presetSubtype="16" fill="hold" nodeType="afterEffect">
                                  <p:stCondLst>
                                    <p:cond delay="0"/>
                                  </p:stCondLst>
                                  <p:childTnLst>
                                    <p:set>
                                      <p:cBhvr>
                                        <p:cTn id="60" dur="1" fill="hold">
                                          <p:stCondLst>
                                            <p:cond delay="0"/>
                                          </p:stCondLst>
                                        </p:cTn>
                                        <p:tgtEl>
                                          <p:spTgt spid="14"/>
                                        </p:tgtEl>
                                        <p:attrNameLst>
                                          <p:attrName>style.visibility</p:attrName>
                                        </p:attrNameLst>
                                      </p:cBhvr>
                                      <p:to>
                                        <p:strVal val="visible"/>
                                      </p:to>
                                    </p:set>
                                    <p:anim calcmode="lin" valueType="num">
                                      <p:cBhvr>
                                        <p:cTn id="61" dur="350" fill="hold"/>
                                        <p:tgtEl>
                                          <p:spTgt spid="14"/>
                                        </p:tgtEl>
                                        <p:attrNameLst>
                                          <p:attrName>ppt_w</p:attrName>
                                        </p:attrNameLst>
                                      </p:cBhvr>
                                      <p:tavLst>
                                        <p:tav tm="0">
                                          <p:val>
                                            <p:fltVal val="0"/>
                                          </p:val>
                                        </p:tav>
                                        <p:tav tm="100000">
                                          <p:val>
                                            <p:strVal val="#ppt_w"/>
                                          </p:val>
                                        </p:tav>
                                      </p:tavLst>
                                    </p:anim>
                                    <p:anim calcmode="lin" valueType="num">
                                      <p:cBhvr>
                                        <p:cTn id="62" dur="350" fill="hold"/>
                                        <p:tgtEl>
                                          <p:spTgt spid="14"/>
                                        </p:tgtEl>
                                        <p:attrNameLst>
                                          <p:attrName>ppt_h</p:attrName>
                                        </p:attrNameLst>
                                      </p:cBhvr>
                                      <p:tavLst>
                                        <p:tav tm="0">
                                          <p:val>
                                            <p:fltVal val="0"/>
                                          </p:val>
                                        </p:tav>
                                        <p:tav tm="100000">
                                          <p:val>
                                            <p:strVal val="#ppt_h"/>
                                          </p:val>
                                        </p:tav>
                                      </p:tavLst>
                                    </p:anim>
                                    <p:animEffect transition="in" filter="fade">
                                      <p:cBhvr>
                                        <p:cTn id="63" dur="350"/>
                                        <p:tgtEl>
                                          <p:spTgt spid="14"/>
                                        </p:tgtEl>
                                      </p:cBhvr>
                                    </p:animEffect>
                                  </p:childTnLst>
                                </p:cTn>
                              </p:par>
                            </p:childTnLst>
                          </p:cTn>
                        </p:par>
                        <p:par>
                          <p:cTn id="64" fill="hold">
                            <p:stCondLst>
                              <p:cond delay="2100"/>
                            </p:stCondLst>
                            <p:childTnLst>
                              <p:par>
                                <p:cTn id="65" presetID="53" presetClass="entr" presetSubtype="16" fill="hold" nodeType="afterEffect">
                                  <p:stCondLst>
                                    <p:cond delay="0"/>
                                  </p:stCondLst>
                                  <p:childTnLst>
                                    <p:set>
                                      <p:cBhvr>
                                        <p:cTn id="66" dur="1" fill="hold">
                                          <p:stCondLst>
                                            <p:cond delay="0"/>
                                          </p:stCondLst>
                                        </p:cTn>
                                        <p:tgtEl>
                                          <p:spTgt spid="26"/>
                                        </p:tgtEl>
                                        <p:attrNameLst>
                                          <p:attrName>style.visibility</p:attrName>
                                        </p:attrNameLst>
                                      </p:cBhvr>
                                      <p:to>
                                        <p:strVal val="visible"/>
                                      </p:to>
                                    </p:set>
                                    <p:anim calcmode="lin" valueType="num">
                                      <p:cBhvr>
                                        <p:cTn id="67" dur="350" fill="hold"/>
                                        <p:tgtEl>
                                          <p:spTgt spid="26"/>
                                        </p:tgtEl>
                                        <p:attrNameLst>
                                          <p:attrName>ppt_w</p:attrName>
                                        </p:attrNameLst>
                                      </p:cBhvr>
                                      <p:tavLst>
                                        <p:tav tm="0">
                                          <p:val>
                                            <p:fltVal val="0"/>
                                          </p:val>
                                        </p:tav>
                                        <p:tav tm="100000">
                                          <p:val>
                                            <p:strVal val="#ppt_w"/>
                                          </p:val>
                                        </p:tav>
                                      </p:tavLst>
                                    </p:anim>
                                    <p:anim calcmode="lin" valueType="num">
                                      <p:cBhvr>
                                        <p:cTn id="68" dur="350" fill="hold"/>
                                        <p:tgtEl>
                                          <p:spTgt spid="26"/>
                                        </p:tgtEl>
                                        <p:attrNameLst>
                                          <p:attrName>ppt_h</p:attrName>
                                        </p:attrNameLst>
                                      </p:cBhvr>
                                      <p:tavLst>
                                        <p:tav tm="0">
                                          <p:val>
                                            <p:fltVal val="0"/>
                                          </p:val>
                                        </p:tav>
                                        <p:tav tm="100000">
                                          <p:val>
                                            <p:strVal val="#ppt_h"/>
                                          </p:val>
                                        </p:tav>
                                      </p:tavLst>
                                    </p:anim>
                                    <p:animEffect transition="in" filter="fade">
                                      <p:cBhvr>
                                        <p:cTn id="69" dur="350"/>
                                        <p:tgtEl>
                                          <p:spTgt spid="26"/>
                                        </p:tgtEl>
                                      </p:cBhvr>
                                    </p:animEffect>
                                  </p:childTnLst>
                                </p:cTn>
                              </p:par>
                              <p:par>
                                <p:cTn id="70" presetID="2" presetClass="entr" presetSubtype="2" fill="hold" nodeType="withEffect">
                                  <p:stCondLst>
                                    <p:cond delay="0"/>
                                  </p:stCondLst>
                                  <p:childTnLst>
                                    <p:set>
                                      <p:cBhvr>
                                        <p:cTn id="71" dur="1" fill="hold">
                                          <p:stCondLst>
                                            <p:cond delay="0"/>
                                          </p:stCondLst>
                                        </p:cTn>
                                        <p:tgtEl>
                                          <p:spTgt spid="44"/>
                                        </p:tgtEl>
                                        <p:attrNameLst>
                                          <p:attrName>style.visibility</p:attrName>
                                        </p:attrNameLst>
                                      </p:cBhvr>
                                      <p:to>
                                        <p:strVal val="visible"/>
                                      </p:to>
                                    </p:set>
                                    <p:anim calcmode="lin" valueType="num">
                                      <p:cBhvr additive="base">
                                        <p:cTn id="72" dur="350" fill="hold"/>
                                        <p:tgtEl>
                                          <p:spTgt spid="44"/>
                                        </p:tgtEl>
                                        <p:attrNameLst>
                                          <p:attrName>ppt_x</p:attrName>
                                        </p:attrNameLst>
                                      </p:cBhvr>
                                      <p:tavLst>
                                        <p:tav tm="0">
                                          <p:val>
                                            <p:strVal val="1+#ppt_w/2"/>
                                          </p:val>
                                        </p:tav>
                                        <p:tav tm="100000">
                                          <p:val>
                                            <p:strVal val="#ppt_x"/>
                                          </p:val>
                                        </p:tav>
                                      </p:tavLst>
                                    </p:anim>
                                    <p:anim calcmode="lin" valueType="num">
                                      <p:cBhvr additive="base">
                                        <p:cTn id="73" dur="350" fill="hold"/>
                                        <p:tgtEl>
                                          <p:spTgt spid="44"/>
                                        </p:tgtEl>
                                        <p:attrNameLst>
                                          <p:attrName>ppt_y</p:attrName>
                                        </p:attrNameLst>
                                      </p:cBhvr>
                                      <p:tavLst>
                                        <p:tav tm="0">
                                          <p:val>
                                            <p:strVal val="#ppt_y"/>
                                          </p:val>
                                        </p:tav>
                                        <p:tav tm="100000">
                                          <p:val>
                                            <p:strVal val="#ppt_y"/>
                                          </p:val>
                                        </p:tav>
                                      </p:tavLst>
                                    </p:anim>
                                  </p:childTnLst>
                                </p:cTn>
                              </p:par>
                              <p:par>
                                <p:cTn id="74" presetID="2" presetClass="entr" presetSubtype="2" fill="hold" nodeType="withEffect">
                                  <p:stCondLst>
                                    <p:cond delay="0"/>
                                  </p:stCondLst>
                                  <p:childTnLst>
                                    <p:set>
                                      <p:cBhvr>
                                        <p:cTn id="75" dur="1" fill="hold">
                                          <p:stCondLst>
                                            <p:cond delay="0"/>
                                          </p:stCondLst>
                                        </p:cTn>
                                        <p:tgtEl>
                                          <p:spTgt spid="50"/>
                                        </p:tgtEl>
                                        <p:attrNameLst>
                                          <p:attrName>style.visibility</p:attrName>
                                        </p:attrNameLst>
                                      </p:cBhvr>
                                      <p:to>
                                        <p:strVal val="visible"/>
                                      </p:to>
                                    </p:set>
                                    <p:anim calcmode="lin" valueType="num">
                                      <p:cBhvr additive="base">
                                        <p:cTn id="76" dur="350" fill="hold"/>
                                        <p:tgtEl>
                                          <p:spTgt spid="50"/>
                                        </p:tgtEl>
                                        <p:attrNameLst>
                                          <p:attrName>ppt_x</p:attrName>
                                        </p:attrNameLst>
                                      </p:cBhvr>
                                      <p:tavLst>
                                        <p:tav tm="0">
                                          <p:val>
                                            <p:strVal val="1+#ppt_w/2"/>
                                          </p:val>
                                        </p:tav>
                                        <p:tav tm="100000">
                                          <p:val>
                                            <p:strVal val="#ppt_x"/>
                                          </p:val>
                                        </p:tav>
                                      </p:tavLst>
                                    </p:anim>
                                    <p:anim calcmode="lin" valueType="num">
                                      <p:cBhvr additive="base">
                                        <p:cTn id="77" dur="350" fill="hold"/>
                                        <p:tgtEl>
                                          <p:spTgt spid="50"/>
                                        </p:tgtEl>
                                        <p:attrNameLst>
                                          <p:attrName>ppt_y</p:attrName>
                                        </p:attrNameLst>
                                      </p:cBhvr>
                                      <p:tavLst>
                                        <p:tav tm="0">
                                          <p:val>
                                            <p:strVal val="#ppt_y"/>
                                          </p:val>
                                        </p:tav>
                                        <p:tav tm="100000">
                                          <p:val>
                                            <p:strVal val="#ppt_y"/>
                                          </p:val>
                                        </p:tav>
                                      </p:tavLst>
                                    </p:anim>
                                  </p:childTnLst>
                                </p:cTn>
                              </p:par>
                              <p:par>
                                <p:cTn id="78" presetID="2" presetClass="entr" presetSubtype="2" fill="hold" nodeType="withEffect">
                                  <p:stCondLst>
                                    <p:cond delay="0"/>
                                  </p:stCondLst>
                                  <p:childTnLst>
                                    <p:set>
                                      <p:cBhvr>
                                        <p:cTn id="79" dur="1" fill="hold">
                                          <p:stCondLst>
                                            <p:cond delay="0"/>
                                          </p:stCondLst>
                                        </p:cTn>
                                        <p:tgtEl>
                                          <p:spTgt spid="56"/>
                                        </p:tgtEl>
                                        <p:attrNameLst>
                                          <p:attrName>style.visibility</p:attrName>
                                        </p:attrNameLst>
                                      </p:cBhvr>
                                      <p:to>
                                        <p:strVal val="visible"/>
                                      </p:to>
                                    </p:set>
                                    <p:anim calcmode="lin" valueType="num">
                                      <p:cBhvr additive="base">
                                        <p:cTn id="80" dur="350" fill="hold"/>
                                        <p:tgtEl>
                                          <p:spTgt spid="56"/>
                                        </p:tgtEl>
                                        <p:attrNameLst>
                                          <p:attrName>ppt_x</p:attrName>
                                        </p:attrNameLst>
                                      </p:cBhvr>
                                      <p:tavLst>
                                        <p:tav tm="0">
                                          <p:val>
                                            <p:strVal val="1+#ppt_w/2"/>
                                          </p:val>
                                        </p:tav>
                                        <p:tav tm="100000">
                                          <p:val>
                                            <p:strVal val="#ppt_x"/>
                                          </p:val>
                                        </p:tav>
                                      </p:tavLst>
                                    </p:anim>
                                    <p:anim calcmode="lin" valueType="num">
                                      <p:cBhvr additive="base">
                                        <p:cTn id="81" dur="350" fill="hold"/>
                                        <p:tgtEl>
                                          <p:spTgt spid="56"/>
                                        </p:tgtEl>
                                        <p:attrNameLst>
                                          <p:attrName>ppt_y</p:attrName>
                                        </p:attrNameLst>
                                      </p:cBhvr>
                                      <p:tavLst>
                                        <p:tav tm="0">
                                          <p:val>
                                            <p:strVal val="#ppt_y"/>
                                          </p:val>
                                        </p:tav>
                                        <p:tav tm="100000">
                                          <p:val>
                                            <p:strVal val="#ppt_y"/>
                                          </p:val>
                                        </p:tav>
                                      </p:tavLst>
                                    </p:anim>
                                  </p:childTnLst>
                                </p:cTn>
                              </p:par>
                              <p:par>
                                <p:cTn id="82" presetID="2" presetClass="entr" presetSubtype="2" fill="hold" grpId="0" nodeType="withEffect">
                                  <p:stCondLst>
                                    <p:cond delay="0"/>
                                  </p:stCondLst>
                                  <p:childTnLst>
                                    <p:set>
                                      <p:cBhvr>
                                        <p:cTn id="83" dur="1" fill="hold">
                                          <p:stCondLst>
                                            <p:cond delay="0"/>
                                          </p:stCondLst>
                                        </p:cTn>
                                        <p:tgtEl>
                                          <p:spTgt spid="59"/>
                                        </p:tgtEl>
                                        <p:attrNameLst>
                                          <p:attrName>style.visibility</p:attrName>
                                        </p:attrNameLst>
                                      </p:cBhvr>
                                      <p:to>
                                        <p:strVal val="visible"/>
                                      </p:to>
                                    </p:set>
                                    <p:anim calcmode="lin" valueType="num">
                                      <p:cBhvr additive="base">
                                        <p:cTn id="84" dur="350" fill="hold"/>
                                        <p:tgtEl>
                                          <p:spTgt spid="59"/>
                                        </p:tgtEl>
                                        <p:attrNameLst>
                                          <p:attrName>ppt_x</p:attrName>
                                        </p:attrNameLst>
                                      </p:cBhvr>
                                      <p:tavLst>
                                        <p:tav tm="0">
                                          <p:val>
                                            <p:strVal val="1+#ppt_w/2"/>
                                          </p:val>
                                        </p:tav>
                                        <p:tav tm="100000">
                                          <p:val>
                                            <p:strVal val="#ppt_x"/>
                                          </p:val>
                                        </p:tav>
                                      </p:tavLst>
                                    </p:anim>
                                    <p:anim calcmode="lin" valueType="num">
                                      <p:cBhvr additive="base">
                                        <p:cTn id="85" dur="350" fill="hold"/>
                                        <p:tgtEl>
                                          <p:spTgt spid="59"/>
                                        </p:tgtEl>
                                        <p:attrNameLst>
                                          <p:attrName>ppt_y</p:attrName>
                                        </p:attrNameLst>
                                      </p:cBhvr>
                                      <p:tavLst>
                                        <p:tav tm="0">
                                          <p:val>
                                            <p:strVal val="#ppt_y"/>
                                          </p:val>
                                        </p:tav>
                                        <p:tav tm="100000">
                                          <p:val>
                                            <p:strVal val="#ppt_y"/>
                                          </p:val>
                                        </p:tav>
                                      </p:tavLst>
                                    </p:anim>
                                  </p:childTnLst>
                                </p:cTn>
                              </p:par>
                              <p:par>
                                <p:cTn id="86" presetID="2" presetClass="entr" presetSubtype="2" fill="hold" grpId="0" nodeType="withEffect">
                                  <p:stCondLst>
                                    <p:cond delay="0"/>
                                  </p:stCondLst>
                                  <p:childTnLst>
                                    <p:set>
                                      <p:cBhvr>
                                        <p:cTn id="87" dur="1" fill="hold">
                                          <p:stCondLst>
                                            <p:cond delay="0"/>
                                          </p:stCondLst>
                                        </p:cTn>
                                        <p:tgtEl>
                                          <p:spTgt spid="60"/>
                                        </p:tgtEl>
                                        <p:attrNameLst>
                                          <p:attrName>style.visibility</p:attrName>
                                        </p:attrNameLst>
                                      </p:cBhvr>
                                      <p:to>
                                        <p:strVal val="visible"/>
                                      </p:to>
                                    </p:set>
                                    <p:anim calcmode="lin" valueType="num">
                                      <p:cBhvr additive="base">
                                        <p:cTn id="88" dur="350" fill="hold"/>
                                        <p:tgtEl>
                                          <p:spTgt spid="60"/>
                                        </p:tgtEl>
                                        <p:attrNameLst>
                                          <p:attrName>ppt_x</p:attrName>
                                        </p:attrNameLst>
                                      </p:cBhvr>
                                      <p:tavLst>
                                        <p:tav tm="0">
                                          <p:val>
                                            <p:strVal val="1+#ppt_w/2"/>
                                          </p:val>
                                        </p:tav>
                                        <p:tav tm="100000">
                                          <p:val>
                                            <p:strVal val="#ppt_x"/>
                                          </p:val>
                                        </p:tav>
                                      </p:tavLst>
                                    </p:anim>
                                    <p:anim calcmode="lin" valueType="num">
                                      <p:cBhvr additive="base">
                                        <p:cTn id="89" dur="350" fill="hold"/>
                                        <p:tgtEl>
                                          <p:spTgt spid="60"/>
                                        </p:tgtEl>
                                        <p:attrNameLst>
                                          <p:attrName>ppt_y</p:attrName>
                                        </p:attrNameLst>
                                      </p:cBhvr>
                                      <p:tavLst>
                                        <p:tav tm="0">
                                          <p:val>
                                            <p:strVal val="#ppt_y"/>
                                          </p:val>
                                        </p:tav>
                                        <p:tav tm="100000">
                                          <p:val>
                                            <p:strVal val="#ppt_y"/>
                                          </p:val>
                                        </p:tav>
                                      </p:tavLst>
                                    </p:anim>
                                  </p:childTnLst>
                                </p:cTn>
                              </p:par>
                              <p:par>
                                <p:cTn id="90" presetID="2" presetClass="entr" presetSubtype="2" fill="hold" grpId="0" nodeType="withEffect">
                                  <p:stCondLst>
                                    <p:cond delay="0"/>
                                  </p:stCondLst>
                                  <p:childTnLst>
                                    <p:set>
                                      <p:cBhvr>
                                        <p:cTn id="91" dur="1" fill="hold">
                                          <p:stCondLst>
                                            <p:cond delay="0"/>
                                          </p:stCondLst>
                                        </p:cTn>
                                        <p:tgtEl>
                                          <p:spTgt spid="61"/>
                                        </p:tgtEl>
                                        <p:attrNameLst>
                                          <p:attrName>style.visibility</p:attrName>
                                        </p:attrNameLst>
                                      </p:cBhvr>
                                      <p:to>
                                        <p:strVal val="visible"/>
                                      </p:to>
                                    </p:set>
                                    <p:anim calcmode="lin" valueType="num">
                                      <p:cBhvr additive="base">
                                        <p:cTn id="92" dur="350" fill="hold"/>
                                        <p:tgtEl>
                                          <p:spTgt spid="61"/>
                                        </p:tgtEl>
                                        <p:attrNameLst>
                                          <p:attrName>ppt_x</p:attrName>
                                        </p:attrNameLst>
                                      </p:cBhvr>
                                      <p:tavLst>
                                        <p:tav tm="0">
                                          <p:val>
                                            <p:strVal val="1+#ppt_w/2"/>
                                          </p:val>
                                        </p:tav>
                                        <p:tav tm="100000">
                                          <p:val>
                                            <p:strVal val="#ppt_x"/>
                                          </p:val>
                                        </p:tav>
                                      </p:tavLst>
                                    </p:anim>
                                    <p:anim calcmode="lin" valueType="num">
                                      <p:cBhvr additive="base">
                                        <p:cTn id="93" dur="350" fill="hold"/>
                                        <p:tgtEl>
                                          <p:spTgt spid="6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3" grpId="0" animBg="1"/>
      <p:bldP spid="20" grpId="0" animBg="1"/>
      <p:bldP spid="21" grpId="0" animBg="1"/>
      <p:bldP spid="59" grpId="0"/>
      <p:bldP spid="60" grpId="0"/>
      <p:bldP spid="61" grpId="0"/>
      <p:bldP spid="62" grpId="0"/>
      <p:bldP spid="63" grpId="0"/>
      <p:bldP spid="6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9"/>
          <p:cNvSpPr txBox="1"/>
          <p:nvPr/>
        </p:nvSpPr>
        <p:spPr>
          <a:xfrm>
            <a:off x="841003" y="202431"/>
            <a:ext cx="1944216" cy="377026"/>
          </a:xfrm>
          <a:prstGeom prst="rect">
            <a:avLst/>
          </a:prstGeom>
          <a:noFill/>
        </p:spPr>
        <p:txBody>
          <a:bodyPr wrap="square" lIns="68580" tIns="34290" rIns="68580" bIns="34290" rtlCol="0">
            <a:spAutoFit/>
          </a:bodyPr>
          <a:lstStyle/>
          <a:p>
            <a:pPr marL="0" lvl="1"/>
            <a:r>
              <a:rPr lang="zh-CN" altLang="en-US" sz="2000" b="1" dirty="0">
                <a:solidFill>
                  <a:schemeClr val="tx1">
                    <a:lumMod val="50000"/>
                    <a:lumOff val="50000"/>
                  </a:schemeClr>
                </a:solidFill>
                <a:latin typeface="微软雅黑" pitchFamily="34" charset="-122"/>
                <a:ea typeface="微软雅黑" pitchFamily="34" charset="-122"/>
              </a:rPr>
              <a:t>添加文字标题</a:t>
            </a:r>
            <a:endParaRPr lang="en-US" altLang="ko-KR" sz="2000" b="1" kern="0" dirty="0">
              <a:solidFill>
                <a:schemeClr val="tx1">
                  <a:lumMod val="50000"/>
                  <a:lumOff val="50000"/>
                </a:schemeClr>
              </a:solidFill>
              <a:latin typeface="微软雅黑" pitchFamily="34" charset="-122"/>
              <a:ea typeface="微软雅黑" pitchFamily="34" charset="-122"/>
            </a:endParaRPr>
          </a:p>
        </p:txBody>
      </p:sp>
      <p:sp>
        <p:nvSpPr>
          <p:cNvPr id="37" name="矩形 36"/>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192931" y="0"/>
            <a:ext cx="576064" cy="836712"/>
            <a:chOff x="841003" y="360040"/>
            <a:chExt cx="504056" cy="836712"/>
          </a:xfrm>
          <a:solidFill>
            <a:srgbClr val="C00000"/>
          </a:solidFill>
        </p:grpSpPr>
        <p:sp>
          <p:nvSpPr>
            <p:cNvPr id="39" name="矩形 3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等腰三角形 3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KSO_Shape"/>
          <p:cNvSpPr>
            <a:spLocks/>
          </p:cNvSpPr>
          <p:nvPr/>
        </p:nvSpPr>
        <p:spPr bwMode="auto">
          <a:xfrm>
            <a:off x="324118" y="225001"/>
            <a:ext cx="313690" cy="267159"/>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a:effectLs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grpSp>
        <p:nvGrpSpPr>
          <p:cNvPr id="9" name="Group 7"/>
          <p:cNvGrpSpPr/>
          <p:nvPr/>
        </p:nvGrpSpPr>
        <p:grpSpPr>
          <a:xfrm>
            <a:off x="6385619" y="1714488"/>
            <a:ext cx="7918949" cy="4779904"/>
            <a:chOff x="336947" y="1950447"/>
            <a:chExt cx="6745544" cy="4071635"/>
          </a:xfrm>
        </p:grpSpPr>
        <p:pic>
          <p:nvPicPr>
            <p:cNvPr id="10"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6947" y="1950447"/>
              <a:ext cx="6745544" cy="4071635"/>
            </a:xfrm>
            <a:prstGeom prst="rect">
              <a:avLst/>
            </a:prstGeom>
          </p:spPr>
        </p:pic>
        <p:sp>
          <p:nvSpPr>
            <p:cNvPr id="11" name="Rectangle 9"/>
            <p:cNvSpPr/>
            <p:nvPr/>
          </p:nvSpPr>
          <p:spPr>
            <a:xfrm>
              <a:off x="1129035" y="2160307"/>
              <a:ext cx="5184576" cy="3240361"/>
            </a:xfrm>
            <a:prstGeom prst="rect">
              <a:avLst/>
            </a:prstGeom>
            <a:blipFill>
              <a:blip r:embed="rId4"/>
              <a:stretch>
                <a:fillRect/>
              </a:stretch>
            </a:blipFill>
            <a:ln w="25400" cap="flat" cmpd="sng" algn="ctr">
              <a:noFill/>
              <a:prstDash val="solid"/>
            </a:ln>
            <a:effectLst/>
          </p:spPr>
          <p:txBody>
            <a:bodyPr rtlCol="0" anchor="ctr"/>
            <a:lstStyle/>
            <a:p>
              <a:pPr algn="ctr" defTabSz="1219170">
                <a:defRPr/>
              </a:pPr>
              <a:endParaRPr lang="en-US" sz="3200" kern="0">
                <a:solidFill>
                  <a:prstClr val="white"/>
                </a:solidFill>
              </a:endParaRPr>
            </a:p>
          </p:txBody>
        </p:sp>
      </p:grpSp>
      <p:grpSp>
        <p:nvGrpSpPr>
          <p:cNvPr id="12" name="组合 11"/>
          <p:cNvGrpSpPr/>
          <p:nvPr/>
        </p:nvGrpSpPr>
        <p:grpSpPr>
          <a:xfrm>
            <a:off x="799158" y="2276872"/>
            <a:ext cx="735160" cy="735160"/>
            <a:chOff x="857214" y="1809740"/>
            <a:chExt cx="735160" cy="735160"/>
          </a:xfrm>
        </p:grpSpPr>
        <p:sp>
          <p:nvSpPr>
            <p:cNvPr id="13" name="Oval 10"/>
            <p:cNvSpPr/>
            <p:nvPr/>
          </p:nvSpPr>
          <p:spPr>
            <a:xfrm>
              <a:off x="857214" y="1809740"/>
              <a:ext cx="735160" cy="735160"/>
            </a:xfrm>
            <a:prstGeom prst="octagon">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solidFill>
                  <a:prstClr val="white"/>
                </a:solidFill>
                <a:latin typeface="DIN-BoldItalic" pitchFamily="50" charset="0"/>
              </a:endParaRPr>
            </a:p>
          </p:txBody>
        </p:sp>
        <p:sp>
          <p:nvSpPr>
            <p:cNvPr id="14" name="Oval 10"/>
            <p:cNvSpPr/>
            <p:nvPr/>
          </p:nvSpPr>
          <p:spPr>
            <a:xfrm>
              <a:off x="1022119" y="1974645"/>
              <a:ext cx="405350" cy="405350"/>
            </a:xfrm>
            <a:prstGeom prst="octagon">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solidFill>
                  <a:prstClr val="white"/>
                </a:solidFill>
                <a:effectLst>
                  <a:outerShdw blurRad="38100" dist="38100" dir="2700000" algn="tl">
                    <a:srgbClr val="000000">
                      <a:alpha val="43137"/>
                    </a:srgbClr>
                  </a:outerShdw>
                </a:effectLst>
                <a:latin typeface="DIN-BoldItalic" pitchFamily="50" charset="0"/>
              </a:endParaRPr>
            </a:p>
          </p:txBody>
        </p:sp>
      </p:grpSp>
      <p:grpSp>
        <p:nvGrpSpPr>
          <p:cNvPr id="15" name="组合 14"/>
          <p:cNvGrpSpPr/>
          <p:nvPr/>
        </p:nvGrpSpPr>
        <p:grpSpPr>
          <a:xfrm>
            <a:off x="799158" y="4330000"/>
            <a:ext cx="735160" cy="735160"/>
            <a:chOff x="857214" y="1809740"/>
            <a:chExt cx="735160" cy="735160"/>
          </a:xfrm>
        </p:grpSpPr>
        <p:sp>
          <p:nvSpPr>
            <p:cNvPr id="16" name="Oval 10"/>
            <p:cNvSpPr/>
            <p:nvPr/>
          </p:nvSpPr>
          <p:spPr>
            <a:xfrm>
              <a:off x="857214" y="1809740"/>
              <a:ext cx="735160" cy="735160"/>
            </a:xfrm>
            <a:prstGeom prst="octagon">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solidFill>
                  <a:prstClr val="white"/>
                </a:solidFill>
                <a:latin typeface="DIN-BoldItalic" pitchFamily="50" charset="0"/>
              </a:endParaRPr>
            </a:p>
          </p:txBody>
        </p:sp>
        <p:sp>
          <p:nvSpPr>
            <p:cNvPr id="17" name="Oval 10"/>
            <p:cNvSpPr/>
            <p:nvPr/>
          </p:nvSpPr>
          <p:spPr>
            <a:xfrm>
              <a:off x="1022119" y="1974645"/>
              <a:ext cx="405350" cy="405350"/>
            </a:xfrm>
            <a:prstGeom prst="octagon">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solidFill>
                  <a:prstClr val="white"/>
                </a:solidFill>
                <a:effectLst>
                  <a:outerShdw blurRad="38100" dist="38100" dir="2700000" algn="tl">
                    <a:srgbClr val="000000">
                      <a:alpha val="43137"/>
                    </a:srgbClr>
                  </a:outerShdw>
                </a:effectLst>
                <a:latin typeface="DIN-BoldItalic" pitchFamily="50" charset="0"/>
              </a:endParaRPr>
            </a:p>
          </p:txBody>
        </p:sp>
      </p:grpSp>
      <p:grpSp>
        <p:nvGrpSpPr>
          <p:cNvPr id="18" name="组合 17"/>
          <p:cNvGrpSpPr/>
          <p:nvPr/>
        </p:nvGrpSpPr>
        <p:grpSpPr>
          <a:xfrm>
            <a:off x="3850259" y="2276872"/>
            <a:ext cx="735160" cy="735160"/>
            <a:chOff x="857214" y="1809740"/>
            <a:chExt cx="735160" cy="735160"/>
          </a:xfrm>
        </p:grpSpPr>
        <p:sp>
          <p:nvSpPr>
            <p:cNvPr id="19" name="Oval 10"/>
            <p:cNvSpPr/>
            <p:nvPr/>
          </p:nvSpPr>
          <p:spPr>
            <a:xfrm>
              <a:off x="857214" y="1809740"/>
              <a:ext cx="735160" cy="735160"/>
            </a:xfrm>
            <a:prstGeom prst="octagon">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solidFill>
                  <a:prstClr val="white"/>
                </a:solidFill>
                <a:latin typeface="DIN-BoldItalic" pitchFamily="50" charset="0"/>
              </a:endParaRPr>
            </a:p>
          </p:txBody>
        </p:sp>
        <p:sp>
          <p:nvSpPr>
            <p:cNvPr id="20" name="Oval 10"/>
            <p:cNvSpPr/>
            <p:nvPr/>
          </p:nvSpPr>
          <p:spPr>
            <a:xfrm>
              <a:off x="1022119" y="1974645"/>
              <a:ext cx="405350" cy="405350"/>
            </a:xfrm>
            <a:prstGeom prst="octagon">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solidFill>
                  <a:prstClr val="white"/>
                </a:solidFill>
                <a:effectLst>
                  <a:outerShdw blurRad="38100" dist="38100" dir="2700000" algn="tl">
                    <a:srgbClr val="000000">
                      <a:alpha val="43137"/>
                    </a:srgbClr>
                  </a:outerShdw>
                </a:effectLst>
                <a:latin typeface="DIN-BoldItalic" pitchFamily="50" charset="0"/>
              </a:endParaRPr>
            </a:p>
          </p:txBody>
        </p:sp>
      </p:grpSp>
      <p:grpSp>
        <p:nvGrpSpPr>
          <p:cNvPr id="21" name="组合 20"/>
          <p:cNvGrpSpPr/>
          <p:nvPr/>
        </p:nvGrpSpPr>
        <p:grpSpPr>
          <a:xfrm>
            <a:off x="3850259" y="4330000"/>
            <a:ext cx="735160" cy="735160"/>
            <a:chOff x="857214" y="1809740"/>
            <a:chExt cx="735160" cy="735160"/>
          </a:xfrm>
        </p:grpSpPr>
        <p:sp>
          <p:nvSpPr>
            <p:cNvPr id="22" name="Oval 10"/>
            <p:cNvSpPr/>
            <p:nvPr/>
          </p:nvSpPr>
          <p:spPr>
            <a:xfrm>
              <a:off x="857214" y="1809740"/>
              <a:ext cx="735160" cy="735160"/>
            </a:xfrm>
            <a:prstGeom prst="octagon">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solidFill>
                  <a:prstClr val="white"/>
                </a:solidFill>
                <a:latin typeface="DIN-BoldItalic" pitchFamily="50" charset="0"/>
              </a:endParaRPr>
            </a:p>
          </p:txBody>
        </p:sp>
        <p:sp>
          <p:nvSpPr>
            <p:cNvPr id="23" name="Oval 10"/>
            <p:cNvSpPr/>
            <p:nvPr/>
          </p:nvSpPr>
          <p:spPr>
            <a:xfrm>
              <a:off x="1022119" y="1974645"/>
              <a:ext cx="405350" cy="405350"/>
            </a:xfrm>
            <a:prstGeom prst="octagon">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solidFill>
                  <a:prstClr val="white"/>
                </a:solidFill>
                <a:effectLst>
                  <a:outerShdw blurRad="38100" dist="38100" dir="2700000" algn="tl">
                    <a:srgbClr val="000000">
                      <a:alpha val="43137"/>
                    </a:srgbClr>
                  </a:outerShdw>
                </a:effectLst>
                <a:latin typeface="DIN-BoldItalic" pitchFamily="50" charset="0"/>
              </a:endParaRPr>
            </a:p>
          </p:txBody>
        </p:sp>
      </p:grpSp>
      <p:sp>
        <p:nvSpPr>
          <p:cNvPr id="25" name="矩形 24"/>
          <p:cNvSpPr/>
          <p:nvPr/>
        </p:nvSpPr>
        <p:spPr>
          <a:xfrm>
            <a:off x="1592575" y="2317806"/>
            <a:ext cx="1569660" cy="369332"/>
          </a:xfrm>
          <a:prstGeom prst="rect">
            <a:avLst/>
          </a:prstGeom>
        </p:spPr>
        <p:txBody>
          <a:bodyPr wrap="non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p:txBody>
      </p:sp>
      <p:sp>
        <p:nvSpPr>
          <p:cNvPr id="26" name="矩形 25"/>
          <p:cNvSpPr/>
          <p:nvPr/>
        </p:nvSpPr>
        <p:spPr>
          <a:xfrm>
            <a:off x="1559811" y="2647663"/>
            <a:ext cx="2089504" cy="1212640"/>
          </a:xfrm>
          <a:prstGeom prst="rect">
            <a:avLst/>
          </a:prstGeom>
        </p:spPr>
        <p:txBody>
          <a:bodyPr wrap="square" anchor="ctr">
            <a:spAutoFit/>
          </a:bodyPr>
          <a:lstStyle/>
          <a:p>
            <a:pPr algn="just">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rPr>
              <a:t>文字</a:t>
            </a: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rPr>
              <a:t>文字</a:t>
            </a: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rPr>
              <a:t>文字</a:t>
            </a: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矩形 27"/>
          <p:cNvSpPr/>
          <p:nvPr/>
        </p:nvSpPr>
        <p:spPr>
          <a:xfrm>
            <a:off x="4618183" y="2317806"/>
            <a:ext cx="1569660" cy="369332"/>
          </a:xfrm>
          <a:prstGeom prst="rect">
            <a:avLst/>
          </a:prstGeom>
        </p:spPr>
        <p:txBody>
          <a:bodyPr wrap="non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p:txBody>
      </p:sp>
      <p:sp>
        <p:nvSpPr>
          <p:cNvPr id="29" name="矩形 28"/>
          <p:cNvSpPr/>
          <p:nvPr/>
        </p:nvSpPr>
        <p:spPr>
          <a:xfrm>
            <a:off x="4585419" y="2661319"/>
            <a:ext cx="2089504" cy="1185324"/>
          </a:xfrm>
          <a:prstGeom prst="rect">
            <a:avLst/>
          </a:prstGeom>
        </p:spPr>
        <p:txBody>
          <a:bodyPr wrap="square" anchor="ctr">
            <a:spAutoFit/>
          </a:bodyPr>
          <a:lstStyle/>
          <a:p>
            <a:pPr algn="just">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请在此输入详细的文字请在此输入详细的文字请在此输入详细的文字请在此输入详细的文字</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1" name="矩形 30"/>
          <p:cNvSpPr/>
          <p:nvPr/>
        </p:nvSpPr>
        <p:spPr>
          <a:xfrm>
            <a:off x="1593847" y="4344457"/>
            <a:ext cx="1569660" cy="369332"/>
          </a:xfrm>
          <a:prstGeom prst="rect">
            <a:avLst/>
          </a:prstGeom>
        </p:spPr>
        <p:txBody>
          <a:bodyPr wrap="non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p:txBody>
      </p:sp>
      <p:sp>
        <p:nvSpPr>
          <p:cNvPr id="32" name="矩形 31"/>
          <p:cNvSpPr/>
          <p:nvPr/>
        </p:nvSpPr>
        <p:spPr>
          <a:xfrm>
            <a:off x="1561083" y="4687970"/>
            <a:ext cx="2089504" cy="1185324"/>
          </a:xfrm>
          <a:prstGeom prst="rect">
            <a:avLst/>
          </a:prstGeom>
        </p:spPr>
        <p:txBody>
          <a:bodyPr wrap="square" anchor="ctr">
            <a:spAutoFit/>
          </a:bodyPr>
          <a:lstStyle/>
          <a:p>
            <a:pPr algn="just">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请在此输入详细的文字请在此输入详细的文字请在此输入详细的文字请在此输入详细的文字</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4" name="矩形 33"/>
          <p:cNvSpPr/>
          <p:nvPr/>
        </p:nvSpPr>
        <p:spPr>
          <a:xfrm>
            <a:off x="4618183" y="4334030"/>
            <a:ext cx="1569660" cy="369332"/>
          </a:xfrm>
          <a:prstGeom prst="rect">
            <a:avLst/>
          </a:prstGeom>
        </p:spPr>
        <p:txBody>
          <a:bodyPr wrap="non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p:txBody>
      </p:sp>
      <p:sp>
        <p:nvSpPr>
          <p:cNvPr id="35" name="矩形 34"/>
          <p:cNvSpPr/>
          <p:nvPr/>
        </p:nvSpPr>
        <p:spPr>
          <a:xfrm>
            <a:off x="4585419" y="4677543"/>
            <a:ext cx="2089504" cy="1185324"/>
          </a:xfrm>
          <a:prstGeom prst="rect">
            <a:avLst/>
          </a:prstGeom>
        </p:spPr>
        <p:txBody>
          <a:bodyPr wrap="square" anchor="ctr">
            <a:spAutoFit/>
          </a:bodyPr>
          <a:lstStyle/>
          <a:p>
            <a:pPr algn="just">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请在此输入详细的文字请在此输入详细的文字请在此输入详细的文字请在此输入详细的文字</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41030190"/>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350" fill="hold"/>
                                        <p:tgtEl>
                                          <p:spTgt spid="9"/>
                                        </p:tgtEl>
                                        <p:attrNameLst>
                                          <p:attrName>ppt_x</p:attrName>
                                        </p:attrNameLst>
                                      </p:cBhvr>
                                      <p:tavLst>
                                        <p:tav tm="0">
                                          <p:val>
                                            <p:strVal val="1+#ppt_w/2"/>
                                          </p:val>
                                        </p:tav>
                                        <p:tav tm="100000">
                                          <p:val>
                                            <p:strVal val="#ppt_x"/>
                                          </p:val>
                                        </p:tav>
                                      </p:tavLst>
                                    </p:anim>
                                    <p:anim calcmode="lin" valueType="num">
                                      <p:cBhvr additive="base">
                                        <p:cTn id="8" dur="350" fill="hold"/>
                                        <p:tgtEl>
                                          <p:spTgt spid="9"/>
                                        </p:tgtEl>
                                        <p:attrNameLst>
                                          <p:attrName>ppt_y</p:attrName>
                                        </p:attrNameLst>
                                      </p:cBhvr>
                                      <p:tavLst>
                                        <p:tav tm="0">
                                          <p:val>
                                            <p:strVal val="#ppt_y"/>
                                          </p:val>
                                        </p:tav>
                                        <p:tav tm="100000">
                                          <p:val>
                                            <p:strVal val="#ppt_y"/>
                                          </p:val>
                                        </p:tav>
                                      </p:tavLst>
                                    </p:anim>
                                  </p:childTnLst>
                                </p:cTn>
                              </p:par>
                            </p:childTnLst>
                          </p:cTn>
                        </p:par>
                        <p:par>
                          <p:cTn id="9" fill="hold">
                            <p:stCondLst>
                              <p:cond delay="350"/>
                            </p:stCondLst>
                            <p:childTnLst>
                              <p:par>
                                <p:cTn id="10" presetID="10" presetClass="entr" presetSubtype="0" fill="hold" nodeType="after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350"/>
                                        <p:tgtEl>
                                          <p:spTgt spid="12"/>
                                        </p:tgtEl>
                                      </p:cBhvr>
                                    </p:animEffect>
                                  </p:childTnLst>
                                </p:cTn>
                              </p:par>
                            </p:childTnLst>
                          </p:cTn>
                        </p:par>
                        <p:par>
                          <p:cTn id="13" fill="hold">
                            <p:stCondLst>
                              <p:cond delay="700"/>
                            </p:stCondLst>
                            <p:childTnLst>
                              <p:par>
                                <p:cTn id="14" presetID="10" presetClass="entr" presetSubtype="0" fill="hold"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350"/>
                                        <p:tgtEl>
                                          <p:spTgt spid="18"/>
                                        </p:tgtEl>
                                      </p:cBhvr>
                                    </p:animEffect>
                                  </p:childTnLst>
                                </p:cTn>
                              </p:par>
                            </p:childTnLst>
                          </p:cTn>
                        </p:par>
                        <p:par>
                          <p:cTn id="17" fill="hold">
                            <p:stCondLst>
                              <p:cond delay="1050"/>
                            </p:stCondLst>
                            <p:childTnLst>
                              <p:par>
                                <p:cTn id="18" presetID="10" presetClass="entr" presetSubtype="0" fill="hold" nodeType="after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350"/>
                                        <p:tgtEl>
                                          <p:spTgt spid="15"/>
                                        </p:tgtEl>
                                      </p:cBhvr>
                                    </p:animEffect>
                                  </p:childTnLst>
                                </p:cTn>
                              </p:par>
                            </p:childTnLst>
                          </p:cTn>
                        </p:par>
                        <p:par>
                          <p:cTn id="21" fill="hold">
                            <p:stCondLst>
                              <p:cond delay="1400"/>
                            </p:stCondLst>
                            <p:childTnLst>
                              <p:par>
                                <p:cTn id="22" presetID="10" presetClass="entr" presetSubtype="0" fill="hold" nodeType="after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350"/>
                                        <p:tgtEl>
                                          <p:spTgt spid="21"/>
                                        </p:tgtEl>
                                      </p:cBhvr>
                                    </p:animEffect>
                                  </p:childTnLst>
                                </p:cTn>
                              </p:par>
                            </p:childTnLst>
                          </p:cTn>
                        </p:par>
                      </p:childTnLst>
                    </p:cTn>
                  </p:par>
                  <p:par>
                    <p:cTn id="25" fill="hold">
                      <p:stCondLst>
                        <p:cond delay="indefinite"/>
                      </p:stCondLst>
                      <p:childTnLst>
                        <p:par>
                          <p:cTn id="26" fill="hold">
                            <p:stCondLst>
                              <p:cond delay="0"/>
                            </p:stCondLst>
                            <p:childTnLst>
                              <p:par>
                                <p:cTn id="27" presetID="6" presetClass="entr" presetSubtype="16" fill="hold" grpId="0" nodeType="clickEffect">
                                  <p:stCondLst>
                                    <p:cond delay="0"/>
                                  </p:stCondLst>
                                  <p:childTnLst>
                                    <p:set>
                                      <p:cBhvr>
                                        <p:cTn id="28" dur="1" fill="hold">
                                          <p:stCondLst>
                                            <p:cond delay="0"/>
                                          </p:stCondLst>
                                        </p:cTn>
                                        <p:tgtEl>
                                          <p:spTgt spid="25"/>
                                        </p:tgtEl>
                                        <p:attrNameLst>
                                          <p:attrName>style.visibility</p:attrName>
                                        </p:attrNameLst>
                                      </p:cBhvr>
                                      <p:to>
                                        <p:strVal val="visible"/>
                                      </p:to>
                                    </p:set>
                                    <p:animEffect transition="in" filter="circle(in)">
                                      <p:cBhvr>
                                        <p:cTn id="29" dur="350"/>
                                        <p:tgtEl>
                                          <p:spTgt spid="25"/>
                                        </p:tgtEl>
                                      </p:cBhvr>
                                    </p:animEffect>
                                  </p:childTnLst>
                                </p:cTn>
                              </p:par>
                              <p:par>
                                <p:cTn id="30" presetID="6" presetClass="entr" presetSubtype="16" fill="hold" grpId="0" nodeType="with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circle(in)">
                                      <p:cBhvr>
                                        <p:cTn id="32" dur="350"/>
                                        <p:tgtEl>
                                          <p:spTgt spid="26"/>
                                        </p:tgtEl>
                                      </p:cBhvr>
                                    </p:animEffect>
                                  </p:childTnLst>
                                </p:cTn>
                              </p:par>
                              <p:par>
                                <p:cTn id="33" presetID="6" presetClass="entr" presetSubtype="16" fill="hold" grpId="0" nodeType="with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circle(in)">
                                      <p:cBhvr>
                                        <p:cTn id="35" dur="350"/>
                                        <p:tgtEl>
                                          <p:spTgt spid="28"/>
                                        </p:tgtEl>
                                      </p:cBhvr>
                                    </p:animEffect>
                                  </p:childTnLst>
                                </p:cTn>
                              </p:par>
                              <p:par>
                                <p:cTn id="36" presetID="6" presetClass="entr" presetSubtype="16" fill="hold" grpId="0" nodeType="withEffect">
                                  <p:stCondLst>
                                    <p:cond delay="0"/>
                                  </p:stCondLst>
                                  <p:childTnLst>
                                    <p:set>
                                      <p:cBhvr>
                                        <p:cTn id="37" dur="1" fill="hold">
                                          <p:stCondLst>
                                            <p:cond delay="0"/>
                                          </p:stCondLst>
                                        </p:cTn>
                                        <p:tgtEl>
                                          <p:spTgt spid="29"/>
                                        </p:tgtEl>
                                        <p:attrNameLst>
                                          <p:attrName>style.visibility</p:attrName>
                                        </p:attrNameLst>
                                      </p:cBhvr>
                                      <p:to>
                                        <p:strVal val="visible"/>
                                      </p:to>
                                    </p:set>
                                    <p:animEffect transition="in" filter="circle(in)">
                                      <p:cBhvr>
                                        <p:cTn id="38" dur="350"/>
                                        <p:tgtEl>
                                          <p:spTgt spid="29"/>
                                        </p:tgtEl>
                                      </p:cBhvr>
                                    </p:animEffect>
                                  </p:childTnLst>
                                </p:cTn>
                              </p:par>
                              <p:par>
                                <p:cTn id="39" presetID="6" presetClass="entr" presetSubtype="16" fill="hold" grpId="0" nodeType="withEffect">
                                  <p:stCondLst>
                                    <p:cond delay="0"/>
                                  </p:stCondLst>
                                  <p:childTnLst>
                                    <p:set>
                                      <p:cBhvr>
                                        <p:cTn id="40" dur="1" fill="hold">
                                          <p:stCondLst>
                                            <p:cond delay="0"/>
                                          </p:stCondLst>
                                        </p:cTn>
                                        <p:tgtEl>
                                          <p:spTgt spid="31"/>
                                        </p:tgtEl>
                                        <p:attrNameLst>
                                          <p:attrName>style.visibility</p:attrName>
                                        </p:attrNameLst>
                                      </p:cBhvr>
                                      <p:to>
                                        <p:strVal val="visible"/>
                                      </p:to>
                                    </p:set>
                                    <p:animEffect transition="in" filter="circle(in)">
                                      <p:cBhvr>
                                        <p:cTn id="41" dur="350"/>
                                        <p:tgtEl>
                                          <p:spTgt spid="31"/>
                                        </p:tgtEl>
                                      </p:cBhvr>
                                    </p:animEffect>
                                  </p:childTnLst>
                                </p:cTn>
                              </p:par>
                              <p:par>
                                <p:cTn id="42" presetID="6" presetClass="entr" presetSubtype="16" fill="hold" grpId="0" nodeType="withEffect">
                                  <p:stCondLst>
                                    <p:cond delay="0"/>
                                  </p:stCondLst>
                                  <p:childTnLst>
                                    <p:set>
                                      <p:cBhvr>
                                        <p:cTn id="43" dur="1" fill="hold">
                                          <p:stCondLst>
                                            <p:cond delay="0"/>
                                          </p:stCondLst>
                                        </p:cTn>
                                        <p:tgtEl>
                                          <p:spTgt spid="32"/>
                                        </p:tgtEl>
                                        <p:attrNameLst>
                                          <p:attrName>style.visibility</p:attrName>
                                        </p:attrNameLst>
                                      </p:cBhvr>
                                      <p:to>
                                        <p:strVal val="visible"/>
                                      </p:to>
                                    </p:set>
                                    <p:animEffect transition="in" filter="circle(in)">
                                      <p:cBhvr>
                                        <p:cTn id="44" dur="350"/>
                                        <p:tgtEl>
                                          <p:spTgt spid="32"/>
                                        </p:tgtEl>
                                      </p:cBhvr>
                                    </p:animEffect>
                                  </p:childTnLst>
                                </p:cTn>
                              </p:par>
                              <p:par>
                                <p:cTn id="45" presetID="6" presetClass="entr" presetSubtype="16" fill="hold" grpId="0" nodeType="withEffect">
                                  <p:stCondLst>
                                    <p:cond delay="0"/>
                                  </p:stCondLst>
                                  <p:childTnLst>
                                    <p:set>
                                      <p:cBhvr>
                                        <p:cTn id="46" dur="1" fill="hold">
                                          <p:stCondLst>
                                            <p:cond delay="0"/>
                                          </p:stCondLst>
                                        </p:cTn>
                                        <p:tgtEl>
                                          <p:spTgt spid="34"/>
                                        </p:tgtEl>
                                        <p:attrNameLst>
                                          <p:attrName>style.visibility</p:attrName>
                                        </p:attrNameLst>
                                      </p:cBhvr>
                                      <p:to>
                                        <p:strVal val="visible"/>
                                      </p:to>
                                    </p:set>
                                    <p:animEffect transition="in" filter="circle(in)">
                                      <p:cBhvr>
                                        <p:cTn id="47" dur="350"/>
                                        <p:tgtEl>
                                          <p:spTgt spid="34"/>
                                        </p:tgtEl>
                                      </p:cBhvr>
                                    </p:animEffect>
                                  </p:childTnLst>
                                </p:cTn>
                              </p:par>
                              <p:par>
                                <p:cTn id="48" presetID="6" presetClass="entr" presetSubtype="16" fill="hold" grpId="0" nodeType="withEffect">
                                  <p:stCondLst>
                                    <p:cond delay="0"/>
                                  </p:stCondLst>
                                  <p:childTnLst>
                                    <p:set>
                                      <p:cBhvr>
                                        <p:cTn id="49" dur="1" fill="hold">
                                          <p:stCondLst>
                                            <p:cond delay="0"/>
                                          </p:stCondLst>
                                        </p:cTn>
                                        <p:tgtEl>
                                          <p:spTgt spid="35"/>
                                        </p:tgtEl>
                                        <p:attrNameLst>
                                          <p:attrName>style.visibility</p:attrName>
                                        </p:attrNameLst>
                                      </p:cBhvr>
                                      <p:to>
                                        <p:strVal val="visible"/>
                                      </p:to>
                                    </p:set>
                                    <p:animEffect transition="in" filter="circle(in)">
                                      <p:cBhvr>
                                        <p:cTn id="50" dur="35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8" grpId="0"/>
      <p:bldP spid="29" grpId="0"/>
      <p:bldP spid="31" grpId="0"/>
      <p:bldP spid="32" grpId="0"/>
      <p:bldP spid="34" grpId="0"/>
      <p:bldP spid="3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矩形 27"/>
          <p:cNvSpPr/>
          <p:nvPr/>
        </p:nvSpPr>
        <p:spPr>
          <a:xfrm>
            <a:off x="0" y="2420888"/>
            <a:ext cx="12195175" cy="2016224"/>
          </a:xfrm>
          <a:prstGeom prst="rect">
            <a:avLst/>
          </a:prstGeom>
          <a:solidFill>
            <a:srgbClr val="C00000"/>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9"/>
          <p:cNvSpPr txBox="1"/>
          <p:nvPr/>
        </p:nvSpPr>
        <p:spPr>
          <a:xfrm>
            <a:off x="841003" y="202431"/>
            <a:ext cx="1296144" cy="346249"/>
          </a:xfrm>
          <a:prstGeom prst="rect">
            <a:avLst/>
          </a:prstGeom>
          <a:noFill/>
        </p:spPr>
        <p:txBody>
          <a:bodyPr wrap="square" lIns="68580" tIns="34290" rIns="68580" bIns="34290" rtlCol="0">
            <a:spAutoFit/>
          </a:bodyPr>
          <a:lstStyle/>
          <a:p>
            <a:pPr marL="0" lvl="1"/>
            <a:r>
              <a:rPr lang="zh-CN" altLang="en-US" dirty="0">
                <a:solidFill>
                  <a:srgbClr val="C00000"/>
                </a:solidFill>
                <a:latin typeface="微软雅黑" pitchFamily="34" charset="-122"/>
                <a:ea typeface="微软雅黑" pitchFamily="34" charset="-122"/>
              </a:rPr>
              <a:t>第三章  </a:t>
            </a:r>
            <a:endParaRPr lang="en-US" altLang="ko-KR" kern="0" dirty="0">
              <a:solidFill>
                <a:srgbClr val="C00000"/>
              </a:solidFill>
              <a:latin typeface="微软雅黑" pitchFamily="34" charset="-122"/>
              <a:ea typeface="微软雅黑" pitchFamily="34" charset="-122"/>
            </a:endParaRPr>
          </a:p>
        </p:txBody>
      </p:sp>
      <p:sp>
        <p:nvSpPr>
          <p:cNvPr id="48" name="矩形 47"/>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9" name="组合 48"/>
          <p:cNvGrpSpPr/>
          <p:nvPr/>
        </p:nvGrpSpPr>
        <p:grpSpPr>
          <a:xfrm>
            <a:off x="192931" y="0"/>
            <a:ext cx="576064" cy="836712"/>
            <a:chOff x="841003" y="360040"/>
            <a:chExt cx="504056" cy="836712"/>
          </a:xfrm>
          <a:solidFill>
            <a:srgbClr val="C00000"/>
          </a:solidFill>
        </p:grpSpPr>
        <p:sp>
          <p:nvSpPr>
            <p:cNvPr id="50" name="矩形 49"/>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等腰三角形 50"/>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KSO_Shape"/>
          <p:cNvSpPr>
            <a:spLocks/>
          </p:cNvSpPr>
          <p:nvPr/>
        </p:nvSpPr>
        <p:spPr bwMode="auto">
          <a:xfrm>
            <a:off x="326330" y="197538"/>
            <a:ext cx="332357" cy="329034"/>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a:effectLs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cxnSp>
        <p:nvCxnSpPr>
          <p:cNvPr id="36" name="直接连接符 35"/>
          <p:cNvCxnSpPr/>
          <p:nvPr/>
        </p:nvCxnSpPr>
        <p:spPr>
          <a:xfrm>
            <a:off x="5233491" y="3401862"/>
            <a:ext cx="3096344" cy="0"/>
          </a:xfrm>
          <a:prstGeom prst="line">
            <a:avLst/>
          </a:prstGeom>
          <a:ln>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5449515" y="2833780"/>
            <a:ext cx="2664295" cy="523212"/>
          </a:xfrm>
          <a:prstGeom prst="rect">
            <a:avLst/>
          </a:prstGeom>
        </p:spPr>
        <p:txBody>
          <a:bodyPr wrap="square" lIns="91431" tIns="45716" rIns="91431" bIns="45716">
            <a:spAutoFit/>
          </a:bodyPr>
          <a:lstStyle/>
          <a:p>
            <a:pPr>
              <a:spcBef>
                <a:spcPct val="0"/>
              </a:spcBef>
              <a:buFont typeface="Arial" charset="0"/>
              <a:buNone/>
            </a:pPr>
            <a:r>
              <a:rPr lang="zh-CN" altLang="en-US" sz="2800" b="1"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点击输入标题</a:t>
            </a:r>
            <a:endParaRPr lang="zh-CN" altLang="en-US" sz="2800" b="1"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nvGrpSpPr>
          <p:cNvPr id="38" name="组合 37"/>
          <p:cNvGrpSpPr/>
          <p:nvPr/>
        </p:nvGrpSpPr>
        <p:grpSpPr>
          <a:xfrm>
            <a:off x="3937347" y="2731179"/>
            <a:ext cx="1395643" cy="1395643"/>
            <a:chOff x="1677608" y="2996952"/>
            <a:chExt cx="1395643" cy="1395643"/>
          </a:xfrm>
        </p:grpSpPr>
        <p:sp>
          <p:nvSpPr>
            <p:cNvPr id="39"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40"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DIN-BoldItalic" pitchFamily="50" charset="0"/>
                </a:rPr>
                <a:t></a:t>
              </a:r>
            </a:p>
          </p:txBody>
        </p:sp>
      </p:grpSp>
      <p:sp>
        <p:nvSpPr>
          <p:cNvPr id="41" name="KSO_Shape"/>
          <p:cNvSpPr>
            <a:spLocks/>
          </p:cNvSpPr>
          <p:nvPr/>
        </p:nvSpPr>
        <p:spPr bwMode="auto">
          <a:xfrm>
            <a:off x="4342335" y="3200894"/>
            <a:ext cx="585667" cy="444130"/>
          </a:xfrm>
          <a:custGeom>
            <a:avLst/>
            <a:gdLst>
              <a:gd name="T0" fmla="*/ 104753 w 3040062"/>
              <a:gd name="T1" fmla="*/ 1241540 h 2303463"/>
              <a:gd name="T2" fmla="*/ 251725 w 3040062"/>
              <a:gd name="T3" fmla="*/ 1260899 h 2303463"/>
              <a:gd name="T4" fmla="*/ 265692 w 3040062"/>
              <a:gd name="T5" fmla="*/ 1110467 h 2303463"/>
              <a:gd name="T6" fmla="*/ 844867 w 3040062"/>
              <a:gd name="T7" fmla="*/ 970596 h 2303463"/>
              <a:gd name="T8" fmla="*/ 870584 w 3040062"/>
              <a:gd name="T9" fmla="*/ 987377 h 2303463"/>
              <a:gd name="T10" fmla="*/ 872172 w 3040062"/>
              <a:gd name="T11" fmla="*/ 1402771 h 2303463"/>
              <a:gd name="T12" fmla="*/ 848359 w 3040062"/>
              <a:gd name="T13" fmla="*/ 1421768 h 2303463"/>
              <a:gd name="T14" fmla="*/ 615315 w 3040062"/>
              <a:gd name="T15" fmla="*/ 1415119 h 2303463"/>
              <a:gd name="T16" fmla="*/ 603250 w 3040062"/>
              <a:gd name="T17" fmla="*/ 1002891 h 2303463"/>
              <a:gd name="T18" fmla="*/ 617855 w 3040062"/>
              <a:gd name="T19" fmla="*/ 975662 h 2303463"/>
              <a:gd name="T20" fmla="*/ 1240437 w 3040062"/>
              <a:gd name="T21" fmla="*/ 749300 h 2303463"/>
              <a:gd name="T22" fmla="*/ 1265867 w 3040062"/>
              <a:gd name="T23" fmla="*/ 766421 h 2303463"/>
              <a:gd name="T24" fmla="*/ 1267138 w 3040062"/>
              <a:gd name="T25" fmla="*/ 1402743 h 2303463"/>
              <a:gd name="T26" fmla="*/ 1243616 w 3040062"/>
              <a:gd name="T27" fmla="*/ 1421766 h 2303463"/>
              <a:gd name="T28" fmla="*/ 1010298 w 3040062"/>
              <a:gd name="T29" fmla="*/ 1415108 h 2303463"/>
              <a:gd name="T30" fmla="*/ 998537 w 3040062"/>
              <a:gd name="T31" fmla="*/ 782273 h 2303463"/>
              <a:gd name="T32" fmla="*/ 1012841 w 3040062"/>
              <a:gd name="T33" fmla="*/ 755007 h 2303463"/>
              <a:gd name="T34" fmla="*/ 2175011 w 3040062"/>
              <a:gd name="T35" fmla="*/ 666432 h 2303463"/>
              <a:gd name="T36" fmla="*/ 2235666 w 3040062"/>
              <a:gd name="T37" fmla="*/ 692135 h 2303463"/>
              <a:gd name="T38" fmla="*/ 2277268 w 3040062"/>
              <a:gd name="T39" fmla="*/ 742271 h 2303463"/>
              <a:gd name="T40" fmla="*/ 2290605 w 3040062"/>
              <a:gd name="T41" fmla="*/ 1286150 h 2303463"/>
              <a:gd name="T42" fmla="*/ 2948603 w 3040062"/>
              <a:gd name="T43" fmla="*/ 1365796 h 2303463"/>
              <a:gd name="T44" fmla="*/ 3005765 w 3040062"/>
              <a:gd name="T45" fmla="*/ 1408316 h 2303463"/>
              <a:gd name="T46" fmla="*/ 3036887 w 3040062"/>
              <a:gd name="T47" fmla="*/ 1473366 h 2303463"/>
              <a:gd name="T48" fmla="*/ 3035616 w 3040062"/>
              <a:gd name="T49" fmla="*/ 2191451 h 2303463"/>
              <a:gd name="T50" fmla="*/ 3001319 w 3040062"/>
              <a:gd name="T51" fmla="*/ 2254597 h 2303463"/>
              <a:gd name="T52" fmla="*/ 2941934 w 3040062"/>
              <a:gd name="T53" fmla="*/ 2294578 h 2303463"/>
              <a:gd name="T54" fmla="*/ 2171200 w 3040062"/>
              <a:gd name="T55" fmla="*/ 2303146 h 2303463"/>
              <a:gd name="T56" fmla="*/ 2113403 w 3040062"/>
              <a:gd name="T57" fmla="*/ 2292040 h 2303463"/>
              <a:gd name="T58" fmla="*/ 1552263 w 3040062"/>
              <a:gd name="T59" fmla="*/ 1741815 h 2303463"/>
              <a:gd name="T60" fmla="*/ 1526223 w 3040062"/>
              <a:gd name="T61" fmla="*/ 1686919 h 2303463"/>
              <a:gd name="T62" fmla="*/ 1529081 w 3040062"/>
              <a:gd name="T63" fmla="*/ 1626946 h 2303463"/>
              <a:gd name="T64" fmla="*/ 1560520 w 3040062"/>
              <a:gd name="T65" fmla="*/ 1574272 h 2303463"/>
              <a:gd name="T66" fmla="*/ 1612919 w 3040062"/>
              <a:gd name="T67" fmla="*/ 1542858 h 2303463"/>
              <a:gd name="T68" fmla="*/ 1673891 w 3040062"/>
              <a:gd name="T69" fmla="*/ 1539685 h 2303463"/>
              <a:gd name="T70" fmla="*/ 1728513 w 3040062"/>
              <a:gd name="T71" fmla="*/ 1565705 h 2303463"/>
              <a:gd name="T72" fmla="*/ 2024167 w 3040062"/>
              <a:gd name="T73" fmla="*/ 760992 h 2303463"/>
              <a:gd name="T74" fmla="*/ 2057829 w 3040062"/>
              <a:gd name="T75" fmla="*/ 704828 h 2303463"/>
              <a:gd name="T76" fmla="*/ 2113721 w 3040062"/>
              <a:gd name="T77" fmla="*/ 670875 h 2303463"/>
              <a:gd name="T78" fmla="*/ 1640947 w 3040062"/>
              <a:gd name="T79" fmla="*/ 485773 h 2303463"/>
              <a:gd name="T80" fmla="*/ 1662436 w 3040062"/>
              <a:gd name="T81" fmla="*/ 507334 h 2303463"/>
              <a:gd name="T82" fmla="*/ 1658328 w 3040062"/>
              <a:gd name="T83" fmla="*/ 1408133 h 2303463"/>
              <a:gd name="T84" fmla="*/ 1631151 w 3040062"/>
              <a:gd name="T85" fmla="*/ 1422401 h 2303463"/>
              <a:gd name="T86" fmla="*/ 1401409 w 3040062"/>
              <a:gd name="T87" fmla="*/ 1410669 h 2303463"/>
              <a:gd name="T88" fmla="*/ 1394457 w 3040062"/>
              <a:gd name="T89" fmla="*/ 510505 h 2303463"/>
              <a:gd name="T90" fmla="*/ 1413734 w 3040062"/>
              <a:gd name="T91" fmla="*/ 486725 h 2303463"/>
              <a:gd name="T92" fmla="*/ 2856582 w 3040062"/>
              <a:gd name="T93" fmla="*/ 2539 h 2303463"/>
              <a:gd name="T94" fmla="*/ 2942924 w 3040062"/>
              <a:gd name="T95" fmla="*/ 45384 h 2303463"/>
              <a:gd name="T96" fmla="*/ 3001649 w 3040062"/>
              <a:gd name="T97" fmla="*/ 130121 h 2303463"/>
              <a:gd name="T98" fmla="*/ 3021012 w 3040062"/>
              <a:gd name="T99" fmla="*/ 1276768 h 2303463"/>
              <a:gd name="T100" fmla="*/ 2944193 w 3040062"/>
              <a:gd name="T101" fmla="*/ 1247252 h 2303463"/>
              <a:gd name="T102" fmla="*/ 374889 w 3040062"/>
              <a:gd name="T103" fmla="*/ 1959424 h 2303463"/>
              <a:gd name="T104" fmla="*/ 127291 w 3040062"/>
              <a:gd name="T105" fmla="*/ 2259336 h 2303463"/>
              <a:gd name="T106" fmla="*/ 50472 w 3040062"/>
              <a:gd name="T107" fmla="*/ 2198402 h 2303463"/>
              <a:gd name="T108" fmla="*/ 6349 w 3040062"/>
              <a:gd name="T109" fmla="*/ 2100970 h 2303463"/>
              <a:gd name="T110" fmla="*/ 3809 w 3040062"/>
              <a:gd name="T111" fmla="*/ 183438 h 2303463"/>
              <a:gd name="T112" fmla="*/ 44441 w 3040062"/>
              <a:gd name="T113" fmla="*/ 83468 h 2303463"/>
              <a:gd name="T114" fmla="*/ 118720 w 3040062"/>
              <a:gd name="T115" fmla="*/ 17773 h 2303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0062" h="2303463">
                <a:moveTo>
                  <a:pt x="124116" y="1098725"/>
                </a:moveTo>
                <a:lnTo>
                  <a:pt x="120307" y="1099042"/>
                </a:lnTo>
                <a:lnTo>
                  <a:pt x="116498" y="1099994"/>
                </a:lnTo>
                <a:lnTo>
                  <a:pt x="113324" y="1101898"/>
                </a:lnTo>
                <a:lnTo>
                  <a:pt x="110467" y="1104120"/>
                </a:lnTo>
                <a:lnTo>
                  <a:pt x="108245" y="1107294"/>
                </a:lnTo>
                <a:lnTo>
                  <a:pt x="106340" y="1110467"/>
                </a:lnTo>
                <a:lnTo>
                  <a:pt x="105071" y="1114276"/>
                </a:lnTo>
                <a:lnTo>
                  <a:pt x="104753" y="1118084"/>
                </a:lnTo>
                <a:lnTo>
                  <a:pt x="104753" y="1241540"/>
                </a:lnTo>
                <a:lnTo>
                  <a:pt x="105071" y="1245348"/>
                </a:lnTo>
                <a:lnTo>
                  <a:pt x="106340" y="1249157"/>
                </a:lnTo>
                <a:lnTo>
                  <a:pt x="108245" y="1252330"/>
                </a:lnTo>
                <a:lnTo>
                  <a:pt x="110467" y="1255187"/>
                </a:lnTo>
                <a:lnTo>
                  <a:pt x="113324" y="1257726"/>
                </a:lnTo>
                <a:lnTo>
                  <a:pt x="116498" y="1259312"/>
                </a:lnTo>
                <a:lnTo>
                  <a:pt x="120307" y="1260899"/>
                </a:lnTo>
                <a:lnTo>
                  <a:pt x="124116" y="1261217"/>
                </a:lnTo>
                <a:lnTo>
                  <a:pt x="247598" y="1261217"/>
                </a:lnTo>
                <a:lnTo>
                  <a:pt x="251725" y="1260899"/>
                </a:lnTo>
                <a:lnTo>
                  <a:pt x="255216" y="1259312"/>
                </a:lnTo>
                <a:lnTo>
                  <a:pt x="258708" y="1257726"/>
                </a:lnTo>
                <a:lnTo>
                  <a:pt x="261565" y="1255187"/>
                </a:lnTo>
                <a:lnTo>
                  <a:pt x="264105" y="1252330"/>
                </a:lnTo>
                <a:lnTo>
                  <a:pt x="265692" y="1249157"/>
                </a:lnTo>
                <a:lnTo>
                  <a:pt x="266644" y="1245348"/>
                </a:lnTo>
                <a:lnTo>
                  <a:pt x="266961" y="1241540"/>
                </a:lnTo>
                <a:lnTo>
                  <a:pt x="266961" y="1118084"/>
                </a:lnTo>
                <a:lnTo>
                  <a:pt x="266644" y="1114276"/>
                </a:lnTo>
                <a:lnTo>
                  <a:pt x="265692" y="1110467"/>
                </a:lnTo>
                <a:lnTo>
                  <a:pt x="264105" y="1107294"/>
                </a:lnTo>
                <a:lnTo>
                  <a:pt x="261565" y="1104120"/>
                </a:lnTo>
                <a:lnTo>
                  <a:pt x="258708" y="1101898"/>
                </a:lnTo>
                <a:lnTo>
                  <a:pt x="255216" y="1099994"/>
                </a:lnTo>
                <a:lnTo>
                  <a:pt x="251725" y="1099042"/>
                </a:lnTo>
                <a:lnTo>
                  <a:pt x="247598" y="1098725"/>
                </a:lnTo>
                <a:lnTo>
                  <a:pt x="124116" y="1098725"/>
                </a:lnTo>
                <a:close/>
                <a:moveTo>
                  <a:pt x="636270" y="969963"/>
                </a:moveTo>
                <a:lnTo>
                  <a:pt x="841692" y="969963"/>
                </a:lnTo>
                <a:lnTo>
                  <a:pt x="844867" y="970596"/>
                </a:lnTo>
                <a:lnTo>
                  <a:pt x="848359" y="970913"/>
                </a:lnTo>
                <a:lnTo>
                  <a:pt x="851534" y="971546"/>
                </a:lnTo>
                <a:lnTo>
                  <a:pt x="854709" y="972813"/>
                </a:lnTo>
                <a:lnTo>
                  <a:pt x="857567" y="974396"/>
                </a:lnTo>
                <a:lnTo>
                  <a:pt x="860107" y="975662"/>
                </a:lnTo>
                <a:lnTo>
                  <a:pt x="862647" y="977878"/>
                </a:lnTo>
                <a:lnTo>
                  <a:pt x="865187" y="979778"/>
                </a:lnTo>
                <a:lnTo>
                  <a:pt x="867092" y="982311"/>
                </a:lnTo>
                <a:lnTo>
                  <a:pt x="868997" y="984844"/>
                </a:lnTo>
                <a:lnTo>
                  <a:pt x="870584" y="987377"/>
                </a:lnTo>
                <a:lnTo>
                  <a:pt x="872172" y="990226"/>
                </a:lnTo>
                <a:lnTo>
                  <a:pt x="873124" y="993076"/>
                </a:lnTo>
                <a:lnTo>
                  <a:pt x="873760" y="996242"/>
                </a:lnTo>
                <a:lnTo>
                  <a:pt x="874712" y="999725"/>
                </a:lnTo>
                <a:lnTo>
                  <a:pt x="874712" y="1002891"/>
                </a:lnTo>
                <a:lnTo>
                  <a:pt x="874712" y="1389790"/>
                </a:lnTo>
                <a:lnTo>
                  <a:pt x="874712" y="1393273"/>
                </a:lnTo>
                <a:lnTo>
                  <a:pt x="873760" y="1396439"/>
                </a:lnTo>
                <a:lnTo>
                  <a:pt x="873124" y="1399605"/>
                </a:lnTo>
                <a:lnTo>
                  <a:pt x="872172" y="1402771"/>
                </a:lnTo>
                <a:lnTo>
                  <a:pt x="870584" y="1405304"/>
                </a:lnTo>
                <a:lnTo>
                  <a:pt x="868997" y="1408154"/>
                </a:lnTo>
                <a:lnTo>
                  <a:pt x="867092" y="1410686"/>
                </a:lnTo>
                <a:lnTo>
                  <a:pt x="865187" y="1413219"/>
                </a:lnTo>
                <a:lnTo>
                  <a:pt x="862647" y="1415119"/>
                </a:lnTo>
                <a:lnTo>
                  <a:pt x="860107" y="1417019"/>
                </a:lnTo>
                <a:lnTo>
                  <a:pt x="857567" y="1418602"/>
                </a:lnTo>
                <a:lnTo>
                  <a:pt x="854709" y="1420185"/>
                </a:lnTo>
                <a:lnTo>
                  <a:pt x="851534" y="1421135"/>
                </a:lnTo>
                <a:lnTo>
                  <a:pt x="848359" y="1421768"/>
                </a:lnTo>
                <a:lnTo>
                  <a:pt x="844867" y="1422401"/>
                </a:lnTo>
                <a:lnTo>
                  <a:pt x="841692" y="1422401"/>
                </a:lnTo>
                <a:lnTo>
                  <a:pt x="636270" y="1422401"/>
                </a:lnTo>
                <a:lnTo>
                  <a:pt x="632777" y="1422401"/>
                </a:lnTo>
                <a:lnTo>
                  <a:pt x="629920" y="1421768"/>
                </a:lnTo>
                <a:lnTo>
                  <a:pt x="626745" y="1421135"/>
                </a:lnTo>
                <a:lnTo>
                  <a:pt x="623570" y="1420185"/>
                </a:lnTo>
                <a:lnTo>
                  <a:pt x="620713" y="1418602"/>
                </a:lnTo>
                <a:lnTo>
                  <a:pt x="617855" y="1417019"/>
                </a:lnTo>
                <a:lnTo>
                  <a:pt x="615315" y="1415119"/>
                </a:lnTo>
                <a:lnTo>
                  <a:pt x="613093" y="1413219"/>
                </a:lnTo>
                <a:lnTo>
                  <a:pt x="610870" y="1410686"/>
                </a:lnTo>
                <a:lnTo>
                  <a:pt x="608965" y="1408154"/>
                </a:lnTo>
                <a:lnTo>
                  <a:pt x="607378" y="1405304"/>
                </a:lnTo>
                <a:lnTo>
                  <a:pt x="606108" y="1402771"/>
                </a:lnTo>
                <a:lnTo>
                  <a:pt x="605155" y="1399605"/>
                </a:lnTo>
                <a:lnTo>
                  <a:pt x="603885" y="1396439"/>
                </a:lnTo>
                <a:lnTo>
                  <a:pt x="603568" y="1393273"/>
                </a:lnTo>
                <a:lnTo>
                  <a:pt x="603250" y="1389790"/>
                </a:lnTo>
                <a:lnTo>
                  <a:pt x="603250" y="1002891"/>
                </a:lnTo>
                <a:lnTo>
                  <a:pt x="603568" y="999725"/>
                </a:lnTo>
                <a:lnTo>
                  <a:pt x="603885" y="996242"/>
                </a:lnTo>
                <a:lnTo>
                  <a:pt x="605155" y="993076"/>
                </a:lnTo>
                <a:lnTo>
                  <a:pt x="606108" y="990226"/>
                </a:lnTo>
                <a:lnTo>
                  <a:pt x="607378" y="987377"/>
                </a:lnTo>
                <a:lnTo>
                  <a:pt x="608965" y="984844"/>
                </a:lnTo>
                <a:lnTo>
                  <a:pt x="610870" y="982311"/>
                </a:lnTo>
                <a:lnTo>
                  <a:pt x="613093" y="979778"/>
                </a:lnTo>
                <a:lnTo>
                  <a:pt x="615315" y="977878"/>
                </a:lnTo>
                <a:lnTo>
                  <a:pt x="617855" y="975662"/>
                </a:lnTo>
                <a:lnTo>
                  <a:pt x="620713" y="974396"/>
                </a:lnTo>
                <a:lnTo>
                  <a:pt x="623570" y="972813"/>
                </a:lnTo>
                <a:lnTo>
                  <a:pt x="626745" y="971546"/>
                </a:lnTo>
                <a:lnTo>
                  <a:pt x="629920" y="970913"/>
                </a:lnTo>
                <a:lnTo>
                  <a:pt x="632777" y="970596"/>
                </a:lnTo>
                <a:lnTo>
                  <a:pt x="636270" y="969963"/>
                </a:lnTo>
                <a:close/>
                <a:moveTo>
                  <a:pt x="1027781" y="749300"/>
                </a:moveTo>
                <a:lnTo>
                  <a:pt x="1031278" y="749300"/>
                </a:lnTo>
                <a:lnTo>
                  <a:pt x="1236940" y="749300"/>
                </a:lnTo>
                <a:lnTo>
                  <a:pt x="1240437" y="749300"/>
                </a:lnTo>
                <a:lnTo>
                  <a:pt x="1243616" y="750251"/>
                </a:lnTo>
                <a:lnTo>
                  <a:pt x="1246476" y="750885"/>
                </a:lnTo>
                <a:lnTo>
                  <a:pt x="1249655" y="751837"/>
                </a:lnTo>
                <a:lnTo>
                  <a:pt x="1252516" y="753105"/>
                </a:lnTo>
                <a:lnTo>
                  <a:pt x="1255377" y="755007"/>
                </a:lnTo>
                <a:lnTo>
                  <a:pt x="1257920" y="756592"/>
                </a:lnTo>
                <a:lnTo>
                  <a:pt x="1260145" y="758812"/>
                </a:lnTo>
                <a:lnTo>
                  <a:pt x="1262370" y="761348"/>
                </a:lnTo>
                <a:lnTo>
                  <a:pt x="1264595" y="763567"/>
                </a:lnTo>
                <a:lnTo>
                  <a:pt x="1265867" y="766421"/>
                </a:lnTo>
                <a:lnTo>
                  <a:pt x="1267138" y="769274"/>
                </a:lnTo>
                <a:lnTo>
                  <a:pt x="1268410" y="772445"/>
                </a:lnTo>
                <a:lnTo>
                  <a:pt x="1269363" y="775615"/>
                </a:lnTo>
                <a:lnTo>
                  <a:pt x="1269681" y="778786"/>
                </a:lnTo>
                <a:lnTo>
                  <a:pt x="1269999" y="782273"/>
                </a:lnTo>
                <a:lnTo>
                  <a:pt x="1269999" y="1389744"/>
                </a:lnTo>
                <a:lnTo>
                  <a:pt x="1269681" y="1393231"/>
                </a:lnTo>
                <a:lnTo>
                  <a:pt x="1269363" y="1396402"/>
                </a:lnTo>
                <a:lnTo>
                  <a:pt x="1268410" y="1399572"/>
                </a:lnTo>
                <a:lnTo>
                  <a:pt x="1267138" y="1402743"/>
                </a:lnTo>
                <a:lnTo>
                  <a:pt x="1265867" y="1405279"/>
                </a:lnTo>
                <a:lnTo>
                  <a:pt x="1264595" y="1408133"/>
                </a:lnTo>
                <a:lnTo>
                  <a:pt x="1262370" y="1410669"/>
                </a:lnTo>
                <a:lnTo>
                  <a:pt x="1260145" y="1413206"/>
                </a:lnTo>
                <a:lnTo>
                  <a:pt x="1257920" y="1415108"/>
                </a:lnTo>
                <a:lnTo>
                  <a:pt x="1255377" y="1417010"/>
                </a:lnTo>
                <a:lnTo>
                  <a:pt x="1252516" y="1418595"/>
                </a:lnTo>
                <a:lnTo>
                  <a:pt x="1249655" y="1420181"/>
                </a:lnTo>
                <a:lnTo>
                  <a:pt x="1246476" y="1421132"/>
                </a:lnTo>
                <a:lnTo>
                  <a:pt x="1243616" y="1421766"/>
                </a:lnTo>
                <a:lnTo>
                  <a:pt x="1240437" y="1422400"/>
                </a:lnTo>
                <a:lnTo>
                  <a:pt x="1236940" y="1422400"/>
                </a:lnTo>
                <a:lnTo>
                  <a:pt x="1031278" y="1422400"/>
                </a:lnTo>
                <a:lnTo>
                  <a:pt x="1027781" y="1422400"/>
                </a:lnTo>
                <a:lnTo>
                  <a:pt x="1024602" y="1421766"/>
                </a:lnTo>
                <a:lnTo>
                  <a:pt x="1021424" y="1421132"/>
                </a:lnTo>
                <a:lnTo>
                  <a:pt x="1018245" y="1420181"/>
                </a:lnTo>
                <a:lnTo>
                  <a:pt x="1015384" y="1418595"/>
                </a:lnTo>
                <a:lnTo>
                  <a:pt x="1012841" y="1417010"/>
                </a:lnTo>
                <a:lnTo>
                  <a:pt x="1010298" y="1415108"/>
                </a:lnTo>
                <a:lnTo>
                  <a:pt x="1007755" y="1413206"/>
                </a:lnTo>
                <a:lnTo>
                  <a:pt x="1005848" y="1410669"/>
                </a:lnTo>
                <a:lnTo>
                  <a:pt x="1003941" y="1408133"/>
                </a:lnTo>
                <a:lnTo>
                  <a:pt x="1002351" y="1405279"/>
                </a:lnTo>
                <a:lnTo>
                  <a:pt x="1000762" y="1402743"/>
                </a:lnTo>
                <a:lnTo>
                  <a:pt x="999808" y="1399572"/>
                </a:lnTo>
                <a:lnTo>
                  <a:pt x="999173" y="1396402"/>
                </a:lnTo>
                <a:lnTo>
                  <a:pt x="998537" y="1393231"/>
                </a:lnTo>
                <a:lnTo>
                  <a:pt x="998537" y="1389744"/>
                </a:lnTo>
                <a:lnTo>
                  <a:pt x="998537" y="782273"/>
                </a:lnTo>
                <a:lnTo>
                  <a:pt x="998537" y="778786"/>
                </a:lnTo>
                <a:lnTo>
                  <a:pt x="999173" y="775615"/>
                </a:lnTo>
                <a:lnTo>
                  <a:pt x="999808" y="772445"/>
                </a:lnTo>
                <a:lnTo>
                  <a:pt x="1000762" y="769274"/>
                </a:lnTo>
                <a:lnTo>
                  <a:pt x="1002351" y="766421"/>
                </a:lnTo>
                <a:lnTo>
                  <a:pt x="1003941" y="763567"/>
                </a:lnTo>
                <a:lnTo>
                  <a:pt x="1005848" y="761348"/>
                </a:lnTo>
                <a:lnTo>
                  <a:pt x="1007755" y="758812"/>
                </a:lnTo>
                <a:lnTo>
                  <a:pt x="1010298" y="756592"/>
                </a:lnTo>
                <a:lnTo>
                  <a:pt x="1012841" y="755007"/>
                </a:lnTo>
                <a:lnTo>
                  <a:pt x="1015384" y="753105"/>
                </a:lnTo>
                <a:lnTo>
                  <a:pt x="1018245" y="751837"/>
                </a:lnTo>
                <a:lnTo>
                  <a:pt x="1021424" y="750885"/>
                </a:lnTo>
                <a:lnTo>
                  <a:pt x="1024602" y="750251"/>
                </a:lnTo>
                <a:lnTo>
                  <a:pt x="1027781" y="749300"/>
                </a:lnTo>
                <a:close/>
                <a:moveTo>
                  <a:pt x="2147065" y="665163"/>
                </a:moveTo>
                <a:lnTo>
                  <a:pt x="2154052" y="665163"/>
                </a:lnTo>
                <a:lnTo>
                  <a:pt x="2161038" y="665163"/>
                </a:lnTo>
                <a:lnTo>
                  <a:pt x="2168025" y="665798"/>
                </a:lnTo>
                <a:lnTo>
                  <a:pt x="2175011" y="666432"/>
                </a:lnTo>
                <a:lnTo>
                  <a:pt x="2181680" y="667702"/>
                </a:lnTo>
                <a:lnTo>
                  <a:pt x="2188349" y="669288"/>
                </a:lnTo>
                <a:lnTo>
                  <a:pt x="2194700" y="670875"/>
                </a:lnTo>
                <a:lnTo>
                  <a:pt x="2201369" y="673413"/>
                </a:lnTo>
                <a:lnTo>
                  <a:pt x="2207085" y="675952"/>
                </a:lnTo>
                <a:lnTo>
                  <a:pt x="2213437" y="678173"/>
                </a:lnTo>
                <a:lnTo>
                  <a:pt x="2219471" y="681346"/>
                </a:lnTo>
                <a:lnTo>
                  <a:pt x="2224869" y="684519"/>
                </a:lnTo>
                <a:lnTo>
                  <a:pt x="2230585" y="688327"/>
                </a:lnTo>
                <a:lnTo>
                  <a:pt x="2235666" y="692135"/>
                </a:lnTo>
                <a:lnTo>
                  <a:pt x="2241065" y="695943"/>
                </a:lnTo>
                <a:lnTo>
                  <a:pt x="2245829" y="700702"/>
                </a:lnTo>
                <a:lnTo>
                  <a:pt x="2250910" y="704828"/>
                </a:lnTo>
                <a:lnTo>
                  <a:pt x="2255356" y="709587"/>
                </a:lnTo>
                <a:lnTo>
                  <a:pt x="2259484" y="714347"/>
                </a:lnTo>
                <a:lnTo>
                  <a:pt x="2263612" y="719741"/>
                </a:lnTo>
                <a:lnTo>
                  <a:pt x="2267423" y="724819"/>
                </a:lnTo>
                <a:lnTo>
                  <a:pt x="2270916" y="730530"/>
                </a:lnTo>
                <a:lnTo>
                  <a:pt x="2274092" y="736559"/>
                </a:lnTo>
                <a:lnTo>
                  <a:pt x="2277268" y="742271"/>
                </a:lnTo>
                <a:lnTo>
                  <a:pt x="2280126" y="748300"/>
                </a:lnTo>
                <a:lnTo>
                  <a:pt x="2282666" y="754646"/>
                </a:lnTo>
                <a:lnTo>
                  <a:pt x="2284572" y="760992"/>
                </a:lnTo>
                <a:lnTo>
                  <a:pt x="2286477" y="767021"/>
                </a:lnTo>
                <a:lnTo>
                  <a:pt x="2287747" y="773685"/>
                </a:lnTo>
                <a:lnTo>
                  <a:pt x="2289018" y="780349"/>
                </a:lnTo>
                <a:lnTo>
                  <a:pt x="2289970" y="787330"/>
                </a:lnTo>
                <a:lnTo>
                  <a:pt x="2290605" y="794311"/>
                </a:lnTo>
                <a:lnTo>
                  <a:pt x="2290605" y="801292"/>
                </a:lnTo>
                <a:lnTo>
                  <a:pt x="2290605" y="1286150"/>
                </a:lnTo>
                <a:lnTo>
                  <a:pt x="2884137" y="1353738"/>
                </a:lnTo>
                <a:lnTo>
                  <a:pt x="2890488" y="1354055"/>
                </a:lnTo>
                <a:lnTo>
                  <a:pt x="2898110" y="1354372"/>
                </a:lnTo>
                <a:lnTo>
                  <a:pt x="2905732" y="1355007"/>
                </a:lnTo>
                <a:lnTo>
                  <a:pt x="2913353" y="1355642"/>
                </a:lnTo>
                <a:lnTo>
                  <a:pt x="2920657" y="1357228"/>
                </a:lnTo>
                <a:lnTo>
                  <a:pt x="2927644" y="1358815"/>
                </a:lnTo>
                <a:lnTo>
                  <a:pt x="2934948" y="1361036"/>
                </a:lnTo>
                <a:lnTo>
                  <a:pt x="2941934" y="1362940"/>
                </a:lnTo>
                <a:lnTo>
                  <a:pt x="2948603" y="1365796"/>
                </a:lnTo>
                <a:lnTo>
                  <a:pt x="2955272" y="1368969"/>
                </a:lnTo>
                <a:lnTo>
                  <a:pt x="2961941" y="1372142"/>
                </a:lnTo>
                <a:lnTo>
                  <a:pt x="2968292" y="1375633"/>
                </a:lnTo>
                <a:lnTo>
                  <a:pt x="2974008" y="1379758"/>
                </a:lnTo>
                <a:lnTo>
                  <a:pt x="2980042" y="1383883"/>
                </a:lnTo>
                <a:lnTo>
                  <a:pt x="2985758" y="1388008"/>
                </a:lnTo>
                <a:lnTo>
                  <a:pt x="2990839" y="1393085"/>
                </a:lnTo>
                <a:lnTo>
                  <a:pt x="2996238" y="1397845"/>
                </a:lnTo>
                <a:lnTo>
                  <a:pt x="3001319" y="1403239"/>
                </a:lnTo>
                <a:lnTo>
                  <a:pt x="3005765" y="1408316"/>
                </a:lnTo>
                <a:lnTo>
                  <a:pt x="3010529" y="1414345"/>
                </a:lnTo>
                <a:lnTo>
                  <a:pt x="3014657" y="1419739"/>
                </a:lnTo>
                <a:lnTo>
                  <a:pt x="3018468" y="1426086"/>
                </a:lnTo>
                <a:lnTo>
                  <a:pt x="3021961" y="1432432"/>
                </a:lnTo>
                <a:lnTo>
                  <a:pt x="3025454" y="1438778"/>
                </a:lnTo>
                <a:lnTo>
                  <a:pt x="3028312" y="1445125"/>
                </a:lnTo>
                <a:lnTo>
                  <a:pt x="3030853" y="1452106"/>
                </a:lnTo>
                <a:lnTo>
                  <a:pt x="3033393" y="1459087"/>
                </a:lnTo>
                <a:lnTo>
                  <a:pt x="3035616" y="1466067"/>
                </a:lnTo>
                <a:lnTo>
                  <a:pt x="3036887" y="1473366"/>
                </a:lnTo>
                <a:lnTo>
                  <a:pt x="3038474" y="1480664"/>
                </a:lnTo>
                <a:lnTo>
                  <a:pt x="3039427" y="1488280"/>
                </a:lnTo>
                <a:lnTo>
                  <a:pt x="3040062" y="1495895"/>
                </a:lnTo>
                <a:lnTo>
                  <a:pt x="3040062" y="1503511"/>
                </a:lnTo>
                <a:lnTo>
                  <a:pt x="3040062" y="2154008"/>
                </a:lnTo>
                <a:lnTo>
                  <a:pt x="3040062" y="2161623"/>
                </a:lnTo>
                <a:lnTo>
                  <a:pt x="3039427" y="2169556"/>
                </a:lnTo>
                <a:lnTo>
                  <a:pt x="3038474" y="2177172"/>
                </a:lnTo>
                <a:lnTo>
                  <a:pt x="3036887" y="2184470"/>
                </a:lnTo>
                <a:lnTo>
                  <a:pt x="3035616" y="2191451"/>
                </a:lnTo>
                <a:lnTo>
                  <a:pt x="3033393" y="2198749"/>
                </a:lnTo>
                <a:lnTo>
                  <a:pt x="3030853" y="2205730"/>
                </a:lnTo>
                <a:lnTo>
                  <a:pt x="3028312" y="2212394"/>
                </a:lnTo>
                <a:lnTo>
                  <a:pt x="3025454" y="2219057"/>
                </a:lnTo>
                <a:lnTo>
                  <a:pt x="3021961" y="2225404"/>
                </a:lnTo>
                <a:lnTo>
                  <a:pt x="3018468" y="2231433"/>
                </a:lnTo>
                <a:lnTo>
                  <a:pt x="3014657" y="2237779"/>
                </a:lnTo>
                <a:lnTo>
                  <a:pt x="3010529" y="2243808"/>
                </a:lnTo>
                <a:lnTo>
                  <a:pt x="3005765" y="2249202"/>
                </a:lnTo>
                <a:lnTo>
                  <a:pt x="3001319" y="2254597"/>
                </a:lnTo>
                <a:lnTo>
                  <a:pt x="2996238" y="2259674"/>
                </a:lnTo>
                <a:lnTo>
                  <a:pt x="2990839" y="2264433"/>
                </a:lnTo>
                <a:lnTo>
                  <a:pt x="2985758" y="2269510"/>
                </a:lnTo>
                <a:lnTo>
                  <a:pt x="2980042" y="2273953"/>
                </a:lnTo>
                <a:lnTo>
                  <a:pt x="2974008" y="2278078"/>
                </a:lnTo>
                <a:lnTo>
                  <a:pt x="2968292" y="2281886"/>
                </a:lnTo>
                <a:lnTo>
                  <a:pt x="2961941" y="2285376"/>
                </a:lnTo>
                <a:lnTo>
                  <a:pt x="2955272" y="2288867"/>
                </a:lnTo>
                <a:lnTo>
                  <a:pt x="2948603" y="2291723"/>
                </a:lnTo>
                <a:lnTo>
                  <a:pt x="2941934" y="2294578"/>
                </a:lnTo>
                <a:lnTo>
                  <a:pt x="2934948" y="2297117"/>
                </a:lnTo>
                <a:lnTo>
                  <a:pt x="2927644" y="2298703"/>
                </a:lnTo>
                <a:lnTo>
                  <a:pt x="2920657" y="2300607"/>
                </a:lnTo>
                <a:lnTo>
                  <a:pt x="2913353" y="2301877"/>
                </a:lnTo>
                <a:lnTo>
                  <a:pt x="2905732" y="2302829"/>
                </a:lnTo>
                <a:lnTo>
                  <a:pt x="2898110" y="2303146"/>
                </a:lnTo>
                <a:lnTo>
                  <a:pt x="2890488" y="2303463"/>
                </a:lnTo>
                <a:lnTo>
                  <a:pt x="2177552" y="2303463"/>
                </a:lnTo>
                <a:lnTo>
                  <a:pt x="2173423" y="2303146"/>
                </a:lnTo>
                <a:lnTo>
                  <a:pt x="2171200" y="2303146"/>
                </a:lnTo>
                <a:lnTo>
                  <a:pt x="2169613" y="2303146"/>
                </a:lnTo>
                <a:lnTo>
                  <a:pt x="2162944" y="2303146"/>
                </a:lnTo>
                <a:lnTo>
                  <a:pt x="2156275" y="2303146"/>
                </a:lnTo>
                <a:lnTo>
                  <a:pt x="2149924" y="2302511"/>
                </a:lnTo>
                <a:lnTo>
                  <a:pt x="2143572" y="2301559"/>
                </a:lnTo>
                <a:lnTo>
                  <a:pt x="2137538" y="2300607"/>
                </a:lnTo>
                <a:lnTo>
                  <a:pt x="2131187" y="2298703"/>
                </a:lnTo>
                <a:lnTo>
                  <a:pt x="2125153" y="2297117"/>
                </a:lnTo>
                <a:lnTo>
                  <a:pt x="2119437" y="2294896"/>
                </a:lnTo>
                <a:lnTo>
                  <a:pt x="2113403" y="2292040"/>
                </a:lnTo>
                <a:lnTo>
                  <a:pt x="2107370" y="2289501"/>
                </a:lnTo>
                <a:lnTo>
                  <a:pt x="2101971" y="2286645"/>
                </a:lnTo>
                <a:lnTo>
                  <a:pt x="2096572" y="2283155"/>
                </a:lnTo>
                <a:lnTo>
                  <a:pt x="2091491" y="2279665"/>
                </a:lnTo>
                <a:lnTo>
                  <a:pt x="2086093" y="2275222"/>
                </a:lnTo>
                <a:lnTo>
                  <a:pt x="2081329" y="2271097"/>
                </a:lnTo>
                <a:lnTo>
                  <a:pt x="2076883" y="2266972"/>
                </a:lnTo>
                <a:lnTo>
                  <a:pt x="1560520" y="1751334"/>
                </a:lnTo>
                <a:lnTo>
                  <a:pt x="1556074" y="1746574"/>
                </a:lnTo>
                <a:lnTo>
                  <a:pt x="1552263" y="1741815"/>
                </a:lnTo>
                <a:lnTo>
                  <a:pt x="1548135" y="1737055"/>
                </a:lnTo>
                <a:lnTo>
                  <a:pt x="1544642" y="1731661"/>
                </a:lnTo>
                <a:lnTo>
                  <a:pt x="1541466" y="1726583"/>
                </a:lnTo>
                <a:lnTo>
                  <a:pt x="1538291" y="1720872"/>
                </a:lnTo>
                <a:lnTo>
                  <a:pt x="1535432" y="1715477"/>
                </a:lnTo>
                <a:lnTo>
                  <a:pt x="1532892" y="1709766"/>
                </a:lnTo>
                <a:lnTo>
                  <a:pt x="1530987" y="1704054"/>
                </a:lnTo>
                <a:lnTo>
                  <a:pt x="1529081" y="1698342"/>
                </a:lnTo>
                <a:lnTo>
                  <a:pt x="1527493" y="1692631"/>
                </a:lnTo>
                <a:lnTo>
                  <a:pt x="1526223" y="1686919"/>
                </a:lnTo>
                <a:lnTo>
                  <a:pt x="1525270" y="1680890"/>
                </a:lnTo>
                <a:lnTo>
                  <a:pt x="1524635" y="1674544"/>
                </a:lnTo>
                <a:lnTo>
                  <a:pt x="1524000" y="1668515"/>
                </a:lnTo>
                <a:lnTo>
                  <a:pt x="1524000" y="1662803"/>
                </a:lnTo>
                <a:lnTo>
                  <a:pt x="1524000" y="1656774"/>
                </a:lnTo>
                <a:lnTo>
                  <a:pt x="1524635" y="1650428"/>
                </a:lnTo>
                <a:lnTo>
                  <a:pt x="1525270" y="1644716"/>
                </a:lnTo>
                <a:lnTo>
                  <a:pt x="1526223" y="1638687"/>
                </a:lnTo>
                <a:lnTo>
                  <a:pt x="1527493" y="1632658"/>
                </a:lnTo>
                <a:lnTo>
                  <a:pt x="1529081" y="1626946"/>
                </a:lnTo>
                <a:lnTo>
                  <a:pt x="1530987" y="1621235"/>
                </a:lnTo>
                <a:lnTo>
                  <a:pt x="1532892" y="1615523"/>
                </a:lnTo>
                <a:lnTo>
                  <a:pt x="1535432" y="1609811"/>
                </a:lnTo>
                <a:lnTo>
                  <a:pt x="1538291" y="1604417"/>
                </a:lnTo>
                <a:lnTo>
                  <a:pt x="1541466" y="1599023"/>
                </a:lnTo>
                <a:lnTo>
                  <a:pt x="1544642" y="1593628"/>
                </a:lnTo>
                <a:lnTo>
                  <a:pt x="1548135" y="1588551"/>
                </a:lnTo>
                <a:lnTo>
                  <a:pt x="1552263" y="1583474"/>
                </a:lnTo>
                <a:lnTo>
                  <a:pt x="1556074" y="1578714"/>
                </a:lnTo>
                <a:lnTo>
                  <a:pt x="1560520" y="1574272"/>
                </a:lnTo>
                <a:lnTo>
                  <a:pt x="1564966" y="1569830"/>
                </a:lnTo>
                <a:lnTo>
                  <a:pt x="1570047" y="1565705"/>
                </a:lnTo>
                <a:lnTo>
                  <a:pt x="1574811" y="1561897"/>
                </a:lnTo>
                <a:lnTo>
                  <a:pt x="1579574" y="1558406"/>
                </a:lnTo>
                <a:lnTo>
                  <a:pt x="1584973" y="1554916"/>
                </a:lnTo>
                <a:lnTo>
                  <a:pt x="1590054" y="1552060"/>
                </a:lnTo>
                <a:lnTo>
                  <a:pt x="1595770" y="1549521"/>
                </a:lnTo>
                <a:lnTo>
                  <a:pt x="1601486" y="1546666"/>
                </a:lnTo>
                <a:lnTo>
                  <a:pt x="1606885" y="1544444"/>
                </a:lnTo>
                <a:lnTo>
                  <a:pt x="1612919" y="1542858"/>
                </a:lnTo>
                <a:lnTo>
                  <a:pt x="1618635" y="1540954"/>
                </a:lnTo>
                <a:lnTo>
                  <a:pt x="1624669" y="1539685"/>
                </a:lnTo>
                <a:lnTo>
                  <a:pt x="1630702" y="1538733"/>
                </a:lnTo>
                <a:lnTo>
                  <a:pt x="1637054" y="1538098"/>
                </a:lnTo>
                <a:lnTo>
                  <a:pt x="1642770" y="1537463"/>
                </a:lnTo>
                <a:lnTo>
                  <a:pt x="1649121" y="1537146"/>
                </a:lnTo>
                <a:lnTo>
                  <a:pt x="1655473" y="1537463"/>
                </a:lnTo>
                <a:lnTo>
                  <a:pt x="1661824" y="1538098"/>
                </a:lnTo>
                <a:lnTo>
                  <a:pt x="1667858" y="1538733"/>
                </a:lnTo>
                <a:lnTo>
                  <a:pt x="1673891" y="1539685"/>
                </a:lnTo>
                <a:lnTo>
                  <a:pt x="1679925" y="1540954"/>
                </a:lnTo>
                <a:lnTo>
                  <a:pt x="1685641" y="1542858"/>
                </a:lnTo>
                <a:lnTo>
                  <a:pt x="1691675" y="1544444"/>
                </a:lnTo>
                <a:lnTo>
                  <a:pt x="1697391" y="1546666"/>
                </a:lnTo>
                <a:lnTo>
                  <a:pt x="1702790" y="1549521"/>
                </a:lnTo>
                <a:lnTo>
                  <a:pt x="1708506" y="1552060"/>
                </a:lnTo>
                <a:lnTo>
                  <a:pt x="1713587" y="1554916"/>
                </a:lnTo>
                <a:lnTo>
                  <a:pt x="1718986" y="1558406"/>
                </a:lnTo>
                <a:lnTo>
                  <a:pt x="1723749" y="1561897"/>
                </a:lnTo>
                <a:lnTo>
                  <a:pt x="1728513" y="1565705"/>
                </a:lnTo>
                <a:lnTo>
                  <a:pt x="1733594" y="1569830"/>
                </a:lnTo>
                <a:lnTo>
                  <a:pt x="1738040" y="1574272"/>
                </a:lnTo>
                <a:lnTo>
                  <a:pt x="2017816" y="1853827"/>
                </a:lnTo>
                <a:lnTo>
                  <a:pt x="2017816" y="801292"/>
                </a:lnTo>
                <a:lnTo>
                  <a:pt x="2018133" y="794311"/>
                </a:lnTo>
                <a:lnTo>
                  <a:pt x="2018451" y="787330"/>
                </a:lnTo>
                <a:lnTo>
                  <a:pt x="2019404" y="780349"/>
                </a:lnTo>
                <a:lnTo>
                  <a:pt x="2020674" y="773685"/>
                </a:lnTo>
                <a:lnTo>
                  <a:pt x="2021944" y="767021"/>
                </a:lnTo>
                <a:lnTo>
                  <a:pt x="2024167" y="760992"/>
                </a:lnTo>
                <a:lnTo>
                  <a:pt x="2026073" y="754646"/>
                </a:lnTo>
                <a:lnTo>
                  <a:pt x="2028613" y="748300"/>
                </a:lnTo>
                <a:lnTo>
                  <a:pt x="2031471" y="742271"/>
                </a:lnTo>
                <a:lnTo>
                  <a:pt x="2034329" y="736559"/>
                </a:lnTo>
                <a:lnTo>
                  <a:pt x="2037823" y="730530"/>
                </a:lnTo>
                <a:lnTo>
                  <a:pt x="2040998" y="724819"/>
                </a:lnTo>
                <a:lnTo>
                  <a:pt x="2045127" y="719741"/>
                </a:lnTo>
                <a:lnTo>
                  <a:pt x="2048937" y="714347"/>
                </a:lnTo>
                <a:lnTo>
                  <a:pt x="2053383" y="709587"/>
                </a:lnTo>
                <a:lnTo>
                  <a:pt x="2057829" y="704828"/>
                </a:lnTo>
                <a:lnTo>
                  <a:pt x="2062275" y="700702"/>
                </a:lnTo>
                <a:lnTo>
                  <a:pt x="2067674" y="695943"/>
                </a:lnTo>
                <a:lnTo>
                  <a:pt x="2072437" y="692135"/>
                </a:lnTo>
                <a:lnTo>
                  <a:pt x="2078154" y="688327"/>
                </a:lnTo>
                <a:lnTo>
                  <a:pt x="2083552" y="684519"/>
                </a:lnTo>
                <a:lnTo>
                  <a:pt x="2089268" y="681346"/>
                </a:lnTo>
                <a:lnTo>
                  <a:pt x="2095302" y="678173"/>
                </a:lnTo>
                <a:lnTo>
                  <a:pt x="2101018" y="675952"/>
                </a:lnTo>
                <a:lnTo>
                  <a:pt x="2107370" y="673413"/>
                </a:lnTo>
                <a:lnTo>
                  <a:pt x="2113721" y="670875"/>
                </a:lnTo>
                <a:lnTo>
                  <a:pt x="2120390" y="669288"/>
                </a:lnTo>
                <a:lnTo>
                  <a:pt x="2127059" y="667702"/>
                </a:lnTo>
                <a:lnTo>
                  <a:pt x="2133728" y="666432"/>
                </a:lnTo>
                <a:lnTo>
                  <a:pt x="2140079" y="665798"/>
                </a:lnTo>
                <a:lnTo>
                  <a:pt x="2147065" y="665163"/>
                </a:lnTo>
                <a:close/>
                <a:moveTo>
                  <a:pt x="1426690" y="484188"/>
                </a:moveTo>
                <a:lnTo>
                  <a:pt x="1631151" y="484188"/>
                </a:lnTo>
                <a:lnTo>
                  <a:pt x="1634627" y="484505"/>
                </a:lnTo>
                <a:lnTo>
                  <a:pt x="1637787" y="484822"/>
                </a:lnTo>
                <a:lnTo>
                  <a:pt x="1640947" y="485773"/>
                </a:lnTo>
                <a:lnTo>
                  <a:pt x="1644107" y="486725"/>
                </a:lnTo>
                <a:lnTo>
                  <a:pt x="1646635" y="488310"/>
                </a:lnTo>
                <a:lnTo>
                  <a:pt x="1649479" y="489895"/>
                </a:lnTo>
                <a:lnTo>
                  <a:pt x="1652008" y="491798"/>
                </a:lnTo>
                <a:lnTo>
                  <a:pt x="1654536" y="493700"/>
                </a:lnTo>
                <a:lnTo>
                  <a:pt x="1656432" y="496237"/>
                </a:lnTo>
                <a:lnTo>
                  <a:pt x="1658328" y="498773"/>
                </a:lnTo>
                <a:lnTo>
                  <a:pt x="1659908" y="501310"/>
                </a:lnTo>
                <a:lnTo>
                  <a:pt x="1661488" y="504164"/>
                </a:lnTo>
                <a:lnTo>
                  <a:pt x="1662436" y="507334"/>
                </a:lnTo>
                <a:lnTo>
                  <a:pt x="1663068" y="510505"/>
                </a:lnTo>
                <a:lnTo>
                  <a:pt x="1663700" y="513676"/>
                </a:lnTo>
                <a:lnTo>
                  <a:pt x="1663700" y="517164"/>
                </a:lnTo>
                <a:lnTo>
                  <a:pt x="1663700" y="1389743"/>
                </a:lnTo>
                <a:lnTo>
                  <a:pt x="1663700" y="1393231"/>
                </a:lnTo>
                <a:lnTo>
                  <a:pt x="1663068" y="1396401"/>
                </a:lnTo>
                <a:lnTo>
                  <a:pt x="1662436" y="1399572"/>
                </a:lnTo>
                <a:lnTo>
                  <a:pt x="1661488" y="1402743"/>
                </a:lnTo>
                <a:lnTo>
                  <a:pt x="1659908" y="1405279"/>
                </a:lnTo>
                <a:lnTo>
                  <a:pt x="1658328" y="1408133"/>
                </a:lnTo>
                <a:lnTo>
                  <a:pt x="1656432" y="1410669"/>
                </a:lnTo>
                <a:lnTo>
                  <a:pt x="1654536" y="1413206"/>
                </a:lnTo>
                <a:lnTo>
                  <a:pt x="1652008" y="1415108"/>
                </a:lnTo>
                <a:lnTo>
                  <a:pt x="1649479" y="1417011"/>
                </a:lnTo>
                <a:lnTo>
                  <a:pt x="1646635" y="1418596"/>
                </a:lnTo>
                <a:lnTo>
                  <a:pt x="1644107" y="1420182"/>
                </a:lnTo>
                <a:lnTo>
                  <a:pt x="1640947" y="1421133"/>
                </a:lnTo>
                <a:lnTo>
                  <a:pt x="1637787" y="1421767"/>
                </a:lnTo>
                <a:lnTo>
                  <a:pt x="1634627" y="1422401"/>
                </a:lnTo>
                <a:lnTo>
                  <a:pt x="1631151" y="1422401"/>
                </a:lnTo>
                <a:lnTo>
                  <a:pt x="1426690" y="1422401"/>
                </a:lnTo>
                <a:lnTo>
                  <a:pt x="1423214" y="1422401"/>
                </a:lnTo>
                <a:lnTo>
                  <a:pt x="1420054" y="1421767"/>
                </a:lnTo>
                <a:lnTo>
                  <a:pt x="1416894" y="1421133"/>
                </a:lnTo>
                <a:lnTo>
                  <a:pt x="1413734" y="1420182"/>
                </a:lnTo>
                <a:lnTo>
                  <a:pt x="1411206" y="1418596"/>
                </a:lnTo>
                <a:lnTo>
                  <a:pt x="1408362" y="1417011"/>
                </a:lnTo>
                <a:lnTo>
                  <a:pt x="1405834" y="1415108"/>
                </a:lnTo>
                <a:lnTo>
                  <a:pt x="1403622" y="1413206"/>
                </a:lnTo>
                <a:lnTo>
                  <a:pt x="1401409" y="1410669"/>
                </a:lnTo>
                <a:lnTo>
                  <a:pt x="1399513" y="1408133"/>
                </a:lnTo>
                <a:lnTo>
                  <a:pt x="1397933" y="1405279"/>
                </a:lnTo>
                <a:lnTo>
                  <a:pt x="1396669" y="1402743"/>
                </a:lnTo>
                <a:lnTo>
                  <a:pt x="1395405" y="1399572"/>
                </a:lnTo>
                <a:lnTo>
                  <a:pt x="1394457" y="1396401"/>
                </a:lnTo>
                <a:lnTo>
                  <a:pt x="1394141" y="1393231"/>
                </a:lnTo>
                <a:lnTo>
                  <a:pt x="1393825" y="1389743"/>
                </a:lnTo>
                <a:lnTo>
                  <a:pt x="1393825" y="517164"/>
                </a:lnTo>
                <a:lnTo>
                  <a:pt x="1394141" y="513676"/>
                </a:lnTo>
                <a:lnTo>
                  <a:pt x="1394457" y="510505"/>
                </a:lnTo>
                <a:lnTo>
                  <a:pt x="1395405" y="507334"/>
                </a:lnTo>
                <a:lnTo>
                  <a:pt x="1396669" y="504164"/>
                </a:lnTo>
                <a:lnTo>
                  <a:pt x="1397933" y="501310"/>
                </a:lnTo>
                <a:lnTo>
                  <a:pt x="1399513" y="498773"/>
                </a:lnTo>
                <a:lnTo>
                  <a:pt x="1401409" y="496237"/>
                </a:lnTo>
                <a:lnTo>
                  <a:pt x="1403622" y="493700"/>
                </a:lnTo>
                <a:lnTo>
                  <a:pt x="1405834" y="491798"/>
                </a:lnTo>
                <a:lnTo>
                  <a:pt x="1408362" y="489895"/>
                </a:lnTo>
                <a:lnTo>
                  <a:pt x="1411206" y="488310"/>
                </a:lnTo>
                <a:lnTo>
                  <a:pt x="1413734" y="486725"/>
                </a:lnTo>
                <a:lnTo>
                  <a:pt x="1416894" y="485773"/>
                </a:lnTo>
                <a:lnTo>
                  <a:pt x="1420054" y="484822"/>
                </a:lnTo>
                <a:lnTo>
                  <a:pt x="1423214" y="484505"/>
                </a:lnTo>
                <a:lnTo>
                  <a:pt x="1426690" y="484188"/>
                </a:lnTo>
                <a:close/>
                <a:moveTo>
                  <a:pt x="183794" y="0"/>
                </a:moveTo>
                <a:lnTo>
                  <a:pt x="193952" y="0"/>
                </a:lnTo>
                <a:lnTo>
                  <a:pt x="2827060" y="0"/>
                </a:lnTo>
                <a:lnTo>
                  <a:pt x="2837218" y="0"/>
                </a:lnTo>
                <a:lnTo>
                  <a:pt x="2847059" y="952"/>
                </a:lnTo>
                <a:lnTo>
                  <a:pt x="2856582" y="2539"/>
                </a:lnTo>
                <a:lnTo>
                  <a:pt x="2866105" y="4443"/>
                </a:lnTo>
                <a:lnTo>
                  <a:pt x="2875628" y="6982"/>
                </a:lnTo>
                <a:lnTo>
                  <a:pt x="2884516" y="10156"/>
                </a:lnTo>
                <a:lnTo>
                  <a:pt x="2893721" y="13964"/>
                </a:lnTo>
                <a:lnTo>
                  <a:pt x="2902292" y="17773"/>
                </a:lnTo>
                <a:lnTo>
                  <a:pt x="2911180" y="22851"/>
                </a:lnTo>
                <a:lnTo>
                  <a:pt x="2919433" y="27611"/>
                </a:lnTo>
                <a:lnTo>
                  <a:pt x="2927369" y="33324"/>
                </a:lnTo>
                <a:lnTo>
                  <a:pt x="2935623" y="39036"/>
                </a:lnTo>
                <a:lnTo>
                  <a:pt x="2942924" y="45384"/>
                </a:lnTo>
                <a:lnTo>
                  <a:pt x="2950225" y="52366"/>
                </a:lnTo>
                <a:lnTo>
                  <a:pt x="2957525" y="59665"/>
                </a:lnTo>
                <a:lnTo>
                  <a:pt x="2964192" y="67282"/>
                </a:lnTo>
                <a:lnTo>
                  <a:pt x="2970540" y="74899"/>
                </a:lnTo>
                <a:lnTo>
                  <a:pt x="2976571" y="83468"/>
                </a:lnTo>
                <a:lnTo>
                  <a:pt x="2982285" y="92037"/>
                </a:lnTo>
                <a:lnTo>
                  <a:pt x="2987682" y="101240"/>
                </a:lnTo>
                <a:lnTo>
                  <a:pt x="2992761" y="110444"/>
                </a:lnTo>
                <a:lnTo>
                  <a:pt x="2997522" y="119965"/>
                </a:lnTo>
                <a:lnTo>
                  <a:pt x="3001649" y="130121"/>
                </a:lnTo>
                <a:lnTo>
                  <a:pt x="3005458" y="140276"/>
                </a:lnTo>
                <a:lnTo>
                  <a:pt x="3008950" y="150749"/>
                </a:lnTo>
                <a:lnTo>
                  <a:pt x="3012124" y="161540"/>
                </a:lnTo>
                <a:lnTo>
                  <a:pt x="3014663" y="172330"/>
                </a:lnTo>
                <a:lnTo>
                  <a:pt x="3016885" y="183438"/>
                </a:lnTo>
                <a:lnTo>
                  <a:pt x="3018473" y="194546"/>
                </a:lnTo>
                <a:lnTo>
                  <a:pt x="3019742" y="205971"/>
                </a:lnTo>
                <a:lnTo>
                  <a:pt x="3020695" y="218031"/>
                </a:lnTo>
                <a:lnTo>
                  <a:pt x="3021012" y="229774"/>
                </a:lnTo>
                <a:lnTo>
                  <a:pt x="3021012" y="1276768"/>
                </a:lnTo>
                <a:lnTo>
                  <a:pt x="3013711" y="1272642"/>
                </a:lnTo>
                <a:lnTo>
                  <a:pt x="3006410" y="1268833"/>
                </a:lnTo>
                <a:lnTo>
                  <a:pt x="2999109" y="1265342"/>
                </a:lnTo>
                <a:lnTo>
                  <a:pt x="2991808" y="1262169"/>
                </a:lnTo>
                <a:lnTo>
                  <a:pt x="2983872" y="1258995"/>
                </a:lnTo>
                <a:lnTo>
                  <a:pt x="2976254" y="1256139"/>
                </a:lnTo>
                <a:lnTo>
                  <a:pt x="2968318" y="1253282"/>
                </a:lnTo>
                <a:lnTo>
                  <a:pt x="2960382" y="1251061"/>
                </a:lnTo>
                <a:lnTo>
                  <a:pt x="2952129" y="1248839"/>
                </a:lnTo>
                <a:lnTo>
                  <a:pt x="2944193" y="1247252"/>
                </a:lnTo>
                <a:lnTo>
                  <a:pt x="2935940" y="1245348"/>
                </a:lnTo>
                <a:lnTo>
                  <a:pt x="2927369" y="1244079"/>
                </a:lnTo>
                <a:lnTo>
                  <a:pt x="2919116" y="1242809"/>
                </a:lnTo>
                <a:lnTo>
                  <a:pt x="2910863" y="1242175"/>
                </a:lnTo>
                <a:lnTo>
                  <a:pt x="2901975" y="1241540"/>
                </a:lnTo>
                <a:lnTo>
                  <a:pt x="2893404" y="1241540"/>
                </a:lnTo>
                <a:lnTo>
                  <a:pt x="2646123" y="1213294"/>
                </a:lnTo>
                <a:lnTo>
                  <a:pt x="2646123" y="313876"/>
                </a:lnTo>
                <a:lnTo>
                  <a:pt x="374889" y="313876"/>
                </a:lnTo>
                <a:lnTo>
                  <a:pt x="374889" y="1959424"/>
                </a:lnTo>
                <a:lnTo>
                  <a:pt x="1610021" y="1959424"/>
                </a:lnTo>
                <a:lnTo>
                  <a:pt x="1923646" y="2273300"/>
                </a:lnTo>
                <a:lnTo>
                  <a:pt x="193952" y="2273300"/>
                </a:lnTo>
                <a:lnTo>
                  <a:pt x="183794" y="2273300"/>
                </a:lnTo>
                <a:lnTo>
                  <a:pt x="173953" y="2272348"/>
                </a:lnTo>
                <a:lnTo>
                  <a:pt x="164113" y="2270761"/>
                </a:lnTo>
                <a:lnTo>
                  <a:pt x="154908" y="2268857"/>
                </a:lnTo>
                <a:lnTo>
                  <a:pt x="145385" y="2266318"/>
                </a:lnTo>
                <a:lnTo>
                  <a:pt x="136496" y="2263144"/>
                </a:lnTo>
                <a:lnTo>
                  <a:pt x="127291" y="2259336"/>
                </a:lnTo>
                <a:lnTo>
                  <a:pt x="118720" y="2255528"/>
                </a:lnTo>
                <a:lnTo>
                  <a:pt x="109832" y="2250450"/>
                </a:lnTo>
                <a:lnTo>
                  <a:pt x="101579" y="2245689"/>
                </a:lnTo>
                <a:lnTo>
                  <a:pt x="93326" y="2240294"/>
                </a:lnTo>
                <a:lnTo>
                  <a:pt x="85390" y="2234264"/>
                </a:lnTo>
                <a:lnTo>
                  <a:pt x="77771" y="2227917"/>
                </a:lnTo>
                <a:lnTo>
                  <a:pt x="70470" y="2220935"/>
                </a:lnTo>
                <a:lnTo>
                  <a:pt x="63487" y="2213635"/>
                </a:lnTo>
                <a:lnTo>
                  <a:pt x="56821" y="2206018"/>
                </a:lnTo>
                <a:lnTo>
                  <a:pt x="50472" y="2198402"/>
                </a:lnTo>
                <a:lnTo>
                  <a:pt x="44441" y="2189833"/>
                </a:lnTo>
                <a:lnTo>
                  <a:pt x="38727" y="2181264"/>
                </a:lnTo>
                <a:lnTo>
                  <a:pt x="33013" y="2172060"/>
                </a:lnTo>
                <a:lnTo>
                  <a:pt x="28252" y="2162856"/>
                </a:lnTo>
                <a:lnTo>
                  <a:pt x="23490" y="2153335"/>
                </a:lnTo>
                <a:lnTo>
                  <a:pt x="19364" y="2143180"/>
                </a:lnTo>
                <a:lnTo>
                  <a:pt x="15237" y="2133024"/>
                </a:lnTo>
                <a:lnTo>
                  <a:pt x="11745" y="2122551"/>
                </a:lnTo>
                <a:lnTo>
                  <a:pt x="8888" y="2112078"/>
                </a:lnTo>
                <a:lnTo>
                  <a:pt x="6349" y="2100970"/>
                </a:lnTo>
                <a:lnTo>
                  <a:pt x="3809" y="2089862"/>
                </a:lnTo>
                <a:lnTo>
                  <a:pt x="2540" y="2078754"/>
                </a:lnTo>
                <a:lnTo>
                  <a:pt x="952" y="2067329"/>
                </a:lnTo>
                <a:lnTo>
                  <a:pt x="318" y="2055269"/>
                </a:lnTo>
                <a:lnTo>
                  <a:pt x="0" y="2043844"/>
                </a:lnTo>
                <a:lnTo>
                  <a:pt x="0" y="229774"/>
                </a:lnTo>
                <a:lnTo>
                  <a:pt x="318" y="218031"/>
                </a:lnTo>
                <a:lnTo>
                  <a:pt x="952" y="205971"/>
                </a:lnTo>
                <a:lnTo>
                  <a:pt x="2540" y="194546"/>
                </a:lnTo>
                <a:lnTo>
                  <a:pt x="3809" y="183438"/>
                </a:lnTo>
                <a:lnTo>
                  <a:pt x="6349" y="172330"/>
                </a:lnTo>
                <a:lnTo>
                  <a:pt x="8888" y="161540"/>
                </a:lnTo>
                <a:lnTo>
                  <a:pt x="11745" y="150749"/>
                </a:lnTo>
                <a:lnTo>
                  <a:pt x="15237" y="140276"/>
                </a:lnTo>
                <a:lnTo>
                  <a:pt x="19364" y="130121"/>
                </a:lnTo>
                <a:lnTo>
                  <a:pt x="23490" y="119965"/>
                </a:lnTo>
                <a:lnTo>
                  <a:pt x="28252" y="110444"/>
                </a:lnTo>
                <a:lnTo>
                  <a:pt x="33013" y="101240"/>
                </a:lnTo>
                <a:lnTo>
                  <a:pt x="38727" y="92037"/>
                </a:lnTo>
                <a:lnTo>
                  <a:pt x="44441" y="83468"/>
                </a:lnTo>
                <a:lnTo>
                  <a:pt x="50472" y="74899"/>
                </a:lnTo>
                <a:lnTo>
                  <a:pt x="56821" y="67282"/>
                </a:lnTo>
                <a:lnTo>
                  <a:pt x="63487" y="59665"/>
                </a:lnTo>
                <a:lnTo>
                  <a:pt x="70470" y="52366"/>
                </a:lnTo>
                <a:lnTo>
                  <a:pt x="77771" y="45384"/>
                </a:lnTo>
                <a:lnTo>
                  <a:pt x="85390" y="39036"/>
                </a:lnTo>
                <a:lnTo>
                  <a:pt x="93326" y="33324"/>
                </a:lnTo>
                <a:lnTo>
                  <a:pt x="101579" y="27611"/>
                </a:lnTo>
                <a:lnTo>
                  <a:pt x="109832" y="22851"/>
                </a:lnTo>
                <a:lnTo>
                  <a:pt x="118720" y="17773"/>
                </a:lnTo>
                <a:lnTo>
                  <a:pt x="127291" y="13964"/>
                </a:lnTo>
                <a:lnTo>
                  <a:pt x="136496" y="10156"/>
                </a:lnTo>
                <a:lnTo>
                  <a:pt x="145385" y="6982"/>
                </a:lnTo>
                <a:lnTo>
                  <a:pt x="154908" y="4443"/>
                </a:lnTo>
                <a:lnTo>
                  <a:pt x="164113" y="2539"/>
                </a:lnTo>
                <a:lnTo>
                  <a:pt x="173953" y="952"/>
                </a:lnTo>
                <a:lnTo>
                  <a:pt x="183794" y="0"/>
                </a:lnTo>
                <a:close/>
              </a:path>
            </a:pathLst>
          </a:custGeom>
          <a:solidFill>
            <a:schemeClr val="bg1"/>
          </a:solidFill>
          <a:ln>
            <a:noFill/>
          </a:ln>
          <a:effectLst/>
          <a:extLst/>
        </p:spPr>
        <p:txBody>
          <a:bodyPr anchor="ctr">
            <a:scene3d>
              <a:camera prst="orthographicFront"/>
              <a:lightRig rig="threePt" dir="t"/>
            </a:scene3d>
            <a:sp3d>
              <a:contourClr>
                <a:srgbClr val="FFFFFF"/>
              </a:contourClr>
            </a:sp3d>
          </a:bodyPr>
          <a:lstStyle/>
          <a:p>
            <a:pPr algn="ctr">
              <a:defRPr/>
            </a:pPr>
            <a:endParaRPr lang="zh-CN" altLang="en-US">
              <a:solidFill>
                <a:schemeClr val="bg1"/>
              </a:solidFill>
              <a:latin typeface="微软雅黑" panose="020B0503020204020204" pitchFamily="34" charset="-122"/>
              <a:ea typeface="微软雅黑" panose="020B0503020204020204" pitchFamily="34" charset="-122"/>
            </a:endParaRPr>
          </a:p>
        </p:txBody>
      </p:sp>
      <p:grpSp>
        <p:nvGrpSpPr>
          <p:cNvPr id="42" name="组合 41"/>
          <p:cNvGrpSpPr/>
          <p:nvPr/>
        </p:nvGrpSpPr>
        <p:grpSpPr>
          <a:xfrm>
            <a:off x="5593531" y="3573596"/>
            <a:ext cx="1436675" cy="215444"/>
            <a:chOff x="4369395" y="3284984"/>
            <a:chExt cx="1436675" cy="215444"/>
          </a:xfrm>
        </p:grpSpPr>
        <p:sp>
          <p:nvSpPr>
            <p:cNvPr id="43"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smtClean="0">
                  <a:solidFill>
                    <a:schemeClr val="bg1"/>
                  </a:solidFill>
                  <a:latin typeface="微软雅黑" pitchFamily="34" charset="-122"/>
                  <a:ea typeface="微软雅黑" pitchFamily="34" charset="-122"/>
                </a:rPr>
                <a:t>点击输入标题</a:t>
              </a:r>
              <a:endParaRPr lang="zh-CN" altLang="en-US" sz="1400" dirty="0">
                <a:solidFill>
                  <a:schemeClr val="bg1"/>
                </a:solidFill>
                <a:latin typeface="微软雅黑" pitchFamily="34" charset="-122"/>
                <a:ea typeface="微软雅黑" pitchFamily="34" charset="-122"/>
              </a:endParaRPr>
            </a:p>
          </p:txBody>
        </p:sp>
        <p:grpSp>
          <p:nvGrpSpPr>
            <p:cNvPr id="44" name="组合 43"/>
            <p:cNvGrpSpPr/>
            <p:nvPr/>
          </p:nvGrpSpPr>
          <p:grpSpPr>
            <a:xfrm>
              <a:off x="4369395" y="3316401"/>
              <a:ext cx="168551" cy="168551"/>
              <a:chOff x="5005199" y="3717032"/>
              <a:chExt cx="168551" cy="168551"/>
            </a:xfrm>
          </p:grpSpPr>
          <p:sp>
            <p:nvSpPr>
              <p:cNvPr id="53" name="椭圆 52"/>
              <p:cNvSpPr/>
              <p:nvPr/>
            </p:nvSpPr>
            <p:spPr>
              <a:xfrm>
                <a:off x="5005199" y="3717032"/>
                <a:ext cx="168551" cy="16855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54" name="等腰三角形 53"/>
              <p:cNvSpPr/>
              <p:nvPr/>
            </p:nvSpPr>
            <p:spPr>
              <a:xfrm rot="5400000">
                <a:off x="5039924" y="3741566"/>
                <a:ext cx="130606" cy="119482"/>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grpSp>
        <p:nvGrpSpPr>
          <p:cNvPr id="55" name="组合 54"/>
          <p:cNvGrpSpPr/>
          <p:nvPr/>
        </p:nvGrpSpPr>
        <p:grpSpPr>
          <a:xfrm>
            <a:off x="6961683" y="3573016"/>
            <a:ext cx="1436675" cy="215444"/>
            <a:chOff x="4369395" y="3284984"/>
            <a:chExt cx="1436675" cy="215444"/>
          </a:xfrm>
        </p:grpSpPr>
        <p:sp>
          <p:nvSpPr>
            <p:cNvPr id="56"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chemeClr val="bg1"/>
                  </a:solidFill>
                  <a:latin typeface="微软雅黑" pitchFamily="34" charset="-122"/>
                  <a:ea typeface="微软雅黑" pitchFamily="34" charset="-122"/>
                </a:rPr>
                <a:t>点击输入标题</a:t>
              </a:r>
              <a:endParaRPr lang="zh-CN" altLang="en-US" sz="1400" dirty="0">
                <a:solidFill>
                  <a:schemeClr val="bg1"/>
                </a:solidFill>
                <a:latin typeface="微软雅黑" pitchFamily="34" charset="-122"/>
                <a:ea typeface="微软雅黑" pitchFamily="34" charset="-122"/>
              </a:endParaRPr>
            </a:p>
          </p:txBody>
        </p:sp>
        <p:grpSp>
          <p:nvGrpSpPr>
            <p:cNvPr id="57" name="组合 56"/>
            <p:cNvGrpSpPr/>
            <p:nvPr/>
          </p:nvGrpSpPr>
          <p:grpSpPr>
            <a:xfrm>
              <a:off x="4369395" y="3316401"/>
              <a:ext cx="168551" cy="168551"/>
              <a:chOff x="5005199" y="3717032"/>
              <a:chExt cx="168551" cy="168551"/>
            </a:xfrm>
          </p:grpSpPr>
          <p:sp>
            <p:nvSpPr>
              <p:cNvPr id="58" name="椭圆 57"/>
              <p:cNvSpPr/>
              <p:nvPr/>
            </p:nvSpPr>
            <p:spPr>
              <a:xfrm>
                <a:off x="5005199" y="3717032"/>
                <a:ext cx="168551" cy="16855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59" name="等腰三角形 58"/>
              <p:cNvSpPr/>
              <p:nvPr/>
            </p:nvSpPr>
            <p:spPr>
              <a:xfrm rot="5400000">
                <a:off x="5039924" y="3741566"/>
                <a:ext cx="130606" cy="119482"/>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grpSp>
        <p:nvGrpSpPr>
          <p:cNvPr id="60" name="组合 59"/>
          <p:cNvGrpSpPr/>
          <p:nvPr/>
        </p:nvGrpSpPr>
        <p:grpSpPr>
          <a:xfrm>
            <a:off x="5593531" y="3861628"/>
            <a:ext cx="1436675" cy="215444"/>
            <a:chOff x="4369395" y="3284984"/>
            <a:chExt cx="1436675" cy="215444"/>
          </a:xfrm>
        </p:grpSpPr>
        <p:sp>
          <p:nvSpPr>
            <p:cNvPr id="61"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chemeClr val="bg1"/>
                  </a:solidFill>
                  <a:latin typeface="微软雅黑" pitchFamily="34" charset="-122"/>
                  <a:ea typeface="微软雅黑" pitchFamily="34" charset="-122"/>
                </a:rPr>
                <a:t>点击输入标题</a:t>
              </a:r>
              <a:endParaRPr lang="zh-CN" altLang="en-US" sz="1400" dirty="0">
                <a:solidFill>
                  <a:schemeClr val="bg1"/>
                </a:solidFill>
                <a:latin typeface="微软雅黑" pitchFamily="34" charset="-122"/>
                <a:ea typeface="微软雅黑" pitchFamily="34" charset="-122"/>
              </a:endParaRPr>
            </a:p>
          </p:txBody>
        </p:sp>
        <p:grpSp>
          <p:nvGrpSpPr>
            <p:cNvPr id="62" name="组合 61"/>
            <p:cNvGrpSpPr/>
            <p:nvPr/>
          </p:nvGrpSpPr>
          <p:grpSpPr>
            <a:xfrm>
              <a:off x="4369395" y="3316401"/>
              <a:ext cx="168551" cy="168551"/>
              <a:chOff x="5005199" y="3717032"/>
              <a:chExt cx="168551" cy="168551"/>
            </a:xfrm>
          </p:grpSpPr>
          <p:sp>
            <p:nvSpPr>
              <p:cNvPr id="63" name="椭圆 62"/>
              <p:cNvSpPr/>
              <p:nvPr/>
            </p:nvSpPr>
            <p:spPr>
              <a:xfrm>
                <a:off x="5005199" y="3717032"/>
                <a:ext cx="168551" cy="16855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64" name="等腰三角形 63"/>
              <p:cNvSpPr/>
              <p:nvPr/>
            </p:nvSpPr>
            <p:spPr>
              <a:xfrm rot="5400000">
                <a:off x="5039924" y="3741566"/>
                <a:ext cx="130606" cy="119482"/>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grpSp>
        <p:nvGrpSpPr>
          <p:cNvPr id="65" name="组合 64"/>
          <p:cNvGrpSpPr/>
          <p:nvPr/>
        </p:nvGrpSpPr>
        <p:grpSpPr>
          <a:xfrm>
            <a:off x="6961683" y="3861048"/>
            <a:ext cx="1436675" cy="215444"/>
            <a:chOff x="4369395" y="3284984"/>
            <a:chExt cx="1436675" cy="215444"/>
          </a:xfrm>
        </p:grpSpPr>
        <p:sp>
          <p:nvSpPr>
            <p:cNvPr id="66"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chemeClr val="bg1"/>
                  </a:solidFill>
                  <a:latin typeface="微软雅黑" pitchFamily="34" charset="-122"/>
                  <a:ea typeface="微软雅黑" pitchFamily="34" charset="-122"/>
                </a:rPr>
                <a:t>点击输入标题</a:t>
              </a:r>
              <a:endParaRPr lang="zh-CN" altLang="en-US" sz="1400" dirty="0">
                <a:solidFill>
                  <a:schemeClr val="bg1"/>
                </a:solidFill>
                <a:latin typeface="微软雅黑" pitchFamily="34" charset="-122"/>
                <a:ea typeface="微软雅黑" pitchFamily="34" charset="-122"/>
              </a:endParaRPr>
            </a:p>
          </p:txBody>
        </p:sp>
        <p:grpSp>
          <p:nvGrpSpPr>
            <p:cNvPr id="67" name="组合 66"/>
            <p:cNvGrpSpPr/>
            <p:nvPr/>
          </p:nvGrpSpPr>
          <p:grpSpPr>
            <a:xfrm>
              <a:off x="4369395" y="3316401"/>
              <a:ext cx="168551" cy="168551"/>
              <a:chOff x="5005199" y="3717032"/>
              <a:chExt cx="168551" cy="168551"/>
            </a:xfrm>
          </p:grpSpPr>
          <p:sp>
            <p:nvSpPr>
              <p:cNvPr id="68" name="椭圆 67"/>
              <p:cNvSpPr/>
              <p:nvPr/>
            </p:nvSpPr>
            <p:spPr>
              <a:xfrm>
                <a:off x="5005199" y="3717032"/>
                <a:ext cx="168551" cy="16855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69" name="等腰三角形 68"/>
              <p:cNvSpPr/>
              <p:nvPr/>
            </p:nvSpPr>
            <p:spPr>
              <a:xfrm rot="5400000">
                <a:off x="5039924" y="3741566"/>
                <a:ext cx="130606" cy="119482"/>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spTree>
    <p:extLst>
      <p:ext uri="{BB962C8B-B14F-4D97-AF65-F5344CB8AC3E}">
        <p14:creationId xmlns:p14="http://schemas.microsoft.com/office/powerpoint/2010/main" val="235539605"/>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350" fill="hold"/>
                                        <p:tgtEl>
                                          <p:spTgt spid="28"/>
                                        </p:tgtEl>
                                        <p:attrNameLst>
                                          <p:attrName>ppt_x</p:attrName>
                                        </p:attrNameLst>
                                      </p:cBhvr>
                                      <p:tavLst>
                                        <p:tav tm="0">
                                          <p:val>
                                            <p:strVal val="0-#ppt_w/2"/>
                                          </p:val>
                                        </p:tav>
                                        <p:tav tm="100000">
                                          <p:val>
                                            <p:strVal val="#ppt_x"/>
                                          </p:val>
                                        </p:tav>
                                      </p:tavLst>
                                    </p:anim>
                                    <p:anim calcmode="lin" valueType="num">
                                      <p:cBhvr additive="base">
                                        <p:cTn id="8" dur="350" fill="hold"/>
                                        <p:tgtEl>
                                          <p:spTgt spid="28"/>
                                        </p:tgtEl>
                                        <p:attrNameLst>
                                          <p:attrName>ppt_y</p:attrName>
                                        </p:attrNameLst>
                                      </p:cBhvr>
                                      <p:tavLst>
                                        <p:tav tm="0">
                                          <p:val>
                                            <p:strVal val="#ppt_y"/>
                                          </p:val>
                                        </p:tav>
                                        <p:tav tm="100000">
                                          <p:val>
                                            <p:strVal val="#ppt_y"/>
                                          </p:val>
                                        </p:tav>
                                      </p:tavLst>
                                    </p:anim>
                                  </p:childTnLst>
                                </p:cTn>
                              </p:par>
                            </p:childTnLst>
                          </p:cTn>
                        </p:par>
                        <p:par>
                          <p:cTn id="9" fill="hold">
                            <p:stCondLst>
                              <p:cond delay="350"/>
                            </p:stCondLst>
                            <p:childTnLst>
                              <p:par>
                                <p:cTn id="10" presetID="26" presetClass="entr" presetSubtype="0" fill="hold" nodeType="afterEffect">
                                  <p:stCondLst>
                                    <p:cond delay="0"/>
                                  </p:stCondLst>
                                  <p:childTnLst>
                                    <p:set>
                                      <p:cBhvr>
                                        <p:cTn id="11" dur="1" fill="hold">
                                          <p:stCondLst>
                                            <p:cond delay="0"/>
                                          </p:stCondLst>
                                        </p:cTn>
                                        <p:tgtEl>
                                          <p:spTgt spid="38"/>
                                        </p:tgtEl>
                                        <p:attrNameLst>
                                          <p:attrName>style.visibility</p:attrName>
                                        </p:attrNameLst>
                                      </p:cBhvr>
                                      <p:to>
                                        <p:strVal val="visible"/>
                                      </p:to>
                                    </p:set>
                                    <p:animEffect transition="in" filter="wipe(down)">
                                      <p:cBhvr>
                                        <p:cTn id="12" dur="101">
                                          <p:stCondLst>
                                            <p:cond delay="0"/>
                                          </p:stCondLst>
                                        </p:cTn>
                                        <p:tgtEl>
                                          <p:spTgt spid="38"/>
                                        </p:tgtEl>
                                      </p:cBhvr>
                                    </p:animEffect>
                                    <p:anim calcmode="lin" valueType="num">
                                      <p:cBhvr>
                                        <p:cTn id="13" dur="319" tmFilter="0,0; 0.14,0.36; 0.43,0.73; 0.71,0.91; 1.0,1.0">
                                          <p:stCondLst>
                                            <p:cond delay="0"/>
                                          </p:stCondLst>
                                        </p:cTn>
                                        <p:tgtEl>
                                          <p:spTgt spid="38"/>
                                        </p:tgtEl>
                                        <p:attrNameLst>
                                          <p:attrName>ppt_x</p:attrName>
                                        </p:attrNameLst>
                                      </p:cBhvr>
                                      <p:tavLst>
                                        <p:tav tm="0">
                                          <p:val>
                                            <p:strVal val="#ppt_x-0.25"/>
                                          </p:val>
                                        </p:tav>
                                        <p:tav tm="100000">
                                          <p:val>
                                            <p:strVal val="#ppt_x"/>
                                          </p:val>
                                        </p:tav>
                                      </p:tavLst>
                                    </p:anim>
                                    <p:anim calcmode="lin" valueType="num">
                                      <p:cBhvr>
                                        <p:cTn id="14" dur="116" tmFilter="0.0,0.0; 0.25,0.07; 0.50,0.2; 0.75,0.467; 1.0,1.0">
                                          <p:stCondLst>
                                            <p:cond delay="0"/>
                                          </p:stCondLst>
                                        </p:cTn>
                                        <p:tgtEl>
                                          <p:spTgt spid="38"/>
                                        </p:tgtEl>
                                        <p:attrNameLst>
                                          <p:attrName>ppt_y</p:attrName>
                                        </p:attrNameLst>
                                      </p:cBhvr>
                                      <p:tavLst>
                                        <p:tav tm="0" fmla="#ppt_y-sin(pi*$)/3">
                                          <p:val>
                                            <p:fltVal val="0.5"/>
                                          </p:val>
                                        </p:tav>
                                        <p:tav tm="100000">
                                          <p:val>
                                            <p:fltVal val="1"/>
                                          </p:val>
                                        </p:tav>
                                      </p:tavLst>
                                    </p:anim>
                                    <p:anim calcmode="lin" valueType="num">
                                      <p:cBhvr>
                                        <p:cTn id="15" dur="116" tmFilter="0, 0; 0.125,0.2665; 0.25,0.4; 0.375,0.465; 0.5,0.5;  0.625,0.535; 0.75,0.6; 0.875,0.7335; 1,1">
                                          <p:stCondLst>
                                            <p:cond delay="116"/>
                                          </p:stCondLst>
                                        </p:cTn>
                                        <p:tgtEl>
                                          <p:spTgt spid="38"/>
                                        </p:tgtEl>
                                        <p:attrNameLst>
                                          <p:attrName>ppt_y</p:attrName>
                                        </p:attrNameLst>
                                      </p:cBhvr>
                                      <p:tavLst>
                                        <p:tav tm="0" fmla="#ppt_y-sin(pi*$)/9">
                                          <p:val>
                                            <p:fltVal val="0"/>
                                          </p:val>
                                        </p:tav>
                                        <p:tav tm="100000">
                                          <p:val>
                                            <p:fltVal val="1"/>
                                          </p:val>
                                        </p:tav>
                                      </p:tavLst>
                                    </p:anim>
                                    <p:anim calcmode="lin" valueType="num">
                                      <p:cBhvr>
                                        <p:cTn id="16" dur="58" tmFilter="0, 0; 0.125,0.2665; 0.25,0.4; 0.375,0.465; 0.5,0.5;  0.625,0.535; 0.75,0.6; 0.875,0.7335; 1,1">
                                          <p:stCondLst>
                                            <p:cond delay="232"/>
                                          </p:stCondLst>
                                        </p:cTn>
                                        <p:tgtEl>
                                          <p:spTgt spid="38"/>
                                        </p:tgtEl>
                                        <p:attrNameLst>
                                          <p:attrName>ppt_y</p:attrName>
                                        </p:attrNameLst>
                                      </p:cBhvr>
                                      <p:tavLst>
                                        <p:tav tm="0" fmla="#ppt_y-sin(pi*$)/27">
                                          <p:val>
                                            <p:fltVal val="0"/>
                                          </p:val>
                                        </p:tav>
                                        <p:tav tm="100000">
                                          <p:val>
                                            <p:fltVal val="1"/>
                                          </p:val>
                                        </p:tav>
                                      </p:tavLst>
                                    </p:anim>
                                    <p:anim calcmode="lin" valueType="num">
                                      <p:cBhvr>
                                        <p:cTn id="17" dur="29" tmFilter="0, 0; 0.125,0.2665; 0.25,0.4; 0.375,0.465; 0.5,0.5;  0.625,0.535; 0.75,0.6; 0.875,0.7335; 1,1">
                                          <p:stCondLst>
                                            <p:cond delay="290"/>
                                          </p:stCondLst>
                                        </p:cTn>
                                        <p:tgtEl>
                                          <p:spTgt spid="38"/>
                                        </p:tgtEl>
                                        <p:attrNameLst>
                                          <p:attrName>ppt_y</p:attrName>
                                        </p:attrNameLst>
                                      </p:cBhvr>
                                      <p:tavLst>
                                        <p:tav tm="0" fmla="#ppt_y-sin(pi*$)/81">
                                          <p:val>
                                            <p:fltVal val="0"/>
                                          </p:val>
                                        </p:tav>
                                        <p:tav tm="100000">
                                          <p:val>
                                            <p:fltVal val="1"/>
                                          </p:val>
                                        </p:tav>
                                      </p:tavLst>
                                    </p:anim>
                                    <p:animScale>
                                      <p:cBhvr>
                                        <p:cTn id="18" dur="5">
                                          <p:stCondLst>
                                            <p:cond delay="114"/>
                                          </p:stCondLst>
                                        </p:cTn>
                                        <p:tgtEl>
                                          <p:spTgt spid="38"/>
                                        </p:tgtEl>
                                      </p:cBhvr>
                                      <p:to x="100000" y="60000"/>
                                    </p:animScale>
                                    <p:animScale>
                                      <p:cBhvr>
                                        <p:cTn id="19" dur="29" decel="50000">
                                          <p:stCondLst>
                                            <p:cond delay="118"/>
                                          </p:stCondLst>
                                        </p:cTn>
                                        <p:tgtEl>
                                          <p:spTgt spid="38"/>
                                        </p:tgtEl>
                                      </p:cBhvr>
                                      <p:to x="100000" y="100000"/>
                                    </p:animScale>
                                    <p:animScale>
                                      <p:cBhvr>
                                        <p:cTn id="20" dur="5">
                                          <p:stCondLst>
                                            <p:cond delay="230"/>
                                          </p:stCondLst>
                                        </p:cTn>
                                        <p:tgtEl>
                                          <p:spTgt spid="38"/>
                                        </p:tgtEl>
                                      </p:cBhvr>
                                      <p:to x="100000" y="80000"/>
                                    </p:animScale>
                                    <p:animScale>
                                      <p:cBhvr>
                                        <p:cTn id="21" dur="29" decel="50000">
                                          <p:stCondLst>
                                            <p:cond delay="234"/>
                                          </p:stCondLst>
                                        </p:cTn>
                                        <p:tgtEl>
                                          <p:spTgt spid="38"/>
                                        </p:tgtEl>
                                      </p:cBhvr>
                                      <p:to x="100000" y="100000"/>
                                    </p:animScale>
                                    <p:animScale>
                                      <p:cBhvr>
                                        <p:cTn id="22" dur="5">
                                          <p:stCondLst>
                                            <p:cond delay="287"/>
                                          </p:stCondLst>
                                        </p:cTn>
                                        <p:tgtEl>
                                          <p:spTgt spid="38"/>
                                        </p:tgtEl>
                                      </p:cBhvr>
                                      <p:to x="100000" y="90000"/>
                                    </p:animScale>
                                    <p:animScale>
                                      <p:cBhvr>
                                        <p:cTn id="23" dur="29" decel="50000">
                                          <p:stCondLst>
                                            <p:cond delay="292"/>
                                          </p:stCondLst>
                                        </p:cTn>
                                        <p:tgtEl>
                                          <p:spTgt spid="38"/>
                                        </p:tgtEl>
                                      </p:cBhvr>
                                      <p:to x="100000" y="100000"/>
                                    </p:animScale>
                                    <p:animScale>
                                      <p:cBhvr>
                                        <p:cTn id="24" dur="5">
                                          <p:stCondLst>
                                            <p:cond delay="316"/>
                                          </p:stCondLst>
                                        </p:cTn>
                                        <p:tgtEl>
                                          <p:spTgt spid="38"/>
                                        </p:tgtEl>
                                      </p:cBhvr>
                                      <p:to x="100000" y="95000"/>
                                    </p:animScale>
                                    <p:animScale>
                                      <p:cBhvr>
                                        <p:cTn id="25" dur="29" decel="50000">
                                          <p:stCondLst>
                                            <p:cond delay="321"/>
                                          </p:stCondLst>
                                        </p:cTn>
                                        <p:tgtEl>
                                          <p:spTgt spid="38"/>
                                        </p:tgtEl>
                                      </p:cBhvr>
                                      <p:to x="100000" y="100000"/>
                                    </p:animScale>
                                  </p:childTnLst>
                                </p:cTn>
                              </p:par>
                              <p:par>
                                <p:cTn id="26" presetID="10" presetClass="entr" presetSubtype="0" fill="hold" grpId="0" nodeType="withEffect">
                                  <p:stCondLst>
                                    <p:cond delay="0"/>
                                  </p:stCondLst>
                                  <p:childTnLst>
                                    <p:set>
                                      <p:cBhvr>
                                        <p:cTn id="27" dur="1" fill="hold">
                                          <p:stCondLst>
                                            <p:cond delay="0"/>
                                          </p:stCondLst>
                                        </p:cTn>
                                        <p:tgtEl>
                                          <p:spTgt spid="41"/>
                                        </p:tgtEl>
                                        <p:attrNameLst>
                                          <p:attrName>style.visibility</p:attrName>
                                        </p:attrNameLst>
                                      </p:cBhvr>
                                      <p:to>
                                        <p:strVal val="visible"/>
                                      </p:to>
                                    </p:set>
                                    <p:animEffect transition="in" filter="fade">
                                      <p:cBhvr>
                                        <p:cTn id="28" dur="350"/>
                                        <p:tgtEl>
                                          <p:spTgt spid="41"/>
                                        </p:tgtEl>
                                      </p:cBhvr>
                                    </p:animEffect>
                                  </p:childTnLst>
                                </p:cTn>
                              </p:par>
                            </p:childTnLst>
                          </p:cTn>
                        </p:par>
                        <p:par>
                          <p:cTn id="29" fill="hold">
                            <p:stCondLst>
                              <p:cond delay="700"/>
                            </p:stCondLst>
                            <p:childTnLst>
                              <p:par>
                                <p:cTn id="30" presetID="22" presetClass="entr" presetSubtype="8" fill="hold" nodeType="afterEffect">
                                  <p:stCondLst>
                                    <p:cond delay="0"/>
                                  </p:stCondLst>
                                  <p:childTnLst>
                                    <p:set>
                                      <p:cBhvr>
                                        <p:cTn id="31" dur="1" fill="hold">
                                          <p:stCondLst>
                                            <p:cond delay="0"/>
                                          </p:stCondLst>
                                        </p:cTn>
                                        <p:tgtEl>
                                          <p:spTgt spid="36"/>
                                        </p:tgtEl>
                                        <p:attrNameLst>
                                          <p:attrName>style.visibility</p:attrName>
                                        </p:attrNameLst>
                                      </p:cBhvr>
                                      <p:to>
                                        <p:strVal val="visible"/>
                                      </p:to>
                                    </p:set>
                                    <p:animEffect transition="in" filter="wipe(left)">
                                      <p:cBhvr>
                                        <p:cTn id="32" dur="350"/>
                                        <p:tgtEl>
                                          <p:spTgt spid="36"/>
                                        </p:tgtEl>
                                      </p:cBhvr>
                                    </p:animEffect>
                                  </p:childTnLst>
                                </p:cTn>
                              </p:par>
                              <p:par>
                                <p:cTn id="33" presetID="2" presetClass="entr" presetSubtype="2" fill="hold" grpId="0" nodeType="withEffect">
                                  <p:stCondLst>
                                    <p:cond delay="0"/>
                                  </p:stCondLst>
                                  <p:childTnLst>
                                    <p:set>
                                      <p:cBhvr>
                                        <p:cTn id="34" dur="1" fill="hold">
                                          <p:stCondLst>
                                            <p:cond delay="0"/>
                                          </p:stCondLst>
                                        </p:cTn>
                                        <p:tgtEl>
                                          <p:spTgt spid="37"/>
                                        </p:tgtEl>
                                        <p:attrNameLst>
                                          <p:attrName>style.visibility</p:attrName>
                                        </p:attrNameLst>
                                      </p:cBhvr>
                                      <p:to>
                                        <p:strVal val="visible"/>
                                      </p:to>
                                    </p:set>
                                    <p:anim calcmode="lin" valueType="num">
                                      <p:cBhvr additive="base">
                                        <p:cTn id="35" dur="350" fill="hold"/>
                                        <p:tgtEl>
                                          <p:spTgt spid="37"/>
                                        </p:tgtEl>
                                        <p:attrNameLst>
                                          <p:attrName>ppt_x</p:attrName>
                                        </p:attrNameLst>
                                      </p:cBhvr>
                                      <p:tavLst>
                                        <p:tav tm="0">
                                          <p:val>
                                            <p:strVal val="1+#ppt_w/2"/>
                                          </p:val>
                                        </p:tav>
                                        <p:tav tm="100000">
                                          <p:val>
                                            <p:strVal val="#ppt_x"/>
                                          </p:val>
                                        </p:tav>
                                      </p:tavLst>
                                    </p:anim>
                                    <p:anim calcmode="lin" valueType="num">
                                      <p:cBhvr additive="base">
                                        <p:cTn id="36" dur="350" fill="hold"/>
                                        <p:tgtEl>
                                          <p:spTgt spid="37"/>
                                        </p:tgtEl>
                                        <p:attrNameLst>
                                          <p:attrName>ppt_y</p:attrName>
                                        </p:attrNameLst>
                                      </p:cBhvr>
                                      <p:tavLst>
                                        <p:tav tm="0">
                                          <p:val>
                                            <p:strVal val="#ppt_y"/>
                                          </p:val>
                                        </p:tav>
                                        <p:tav tm="100000">
                                          <p:val>
                                            <p:strVal val="#ppt_y"/>
                                          </p:val>
                                        </p:tav>
                                      </p:tavLst>
                                    </p:anim>
                                  </p:childTnLst>
                                </p:cTn>
                              </p:par>
                            </p:childTnLst>
                          </p:cTn>
                        </p:par>
                        <p:par>
                          <p:cTn id="37" fill="hold">
                            <p:stCondLst>
                              <p:cond delay="1050"/>
                            </p:stCondLst>
                            <p:childTnLst>
                              <p:par>
                                <p:cTn id="38" presetID="2" presetClass="entr" presetSubtype="4" fill="hold" nodeType="afterEffect">
                                  <p:stCondLst>
                                    <p:cond delay="0"/>
                                  </p:stCondLst>
                                  <p:childTnLst>
                                    <p:set>
                                      <p:cBhvr>
                                        <p:cTn id="39" dur="1" fill="hold">
                                          <p:stCondLst>
                                            <p:cond delay="0"/>
                                          </p:stCondLst>
                                        </p:cTn>
                                        <p:tgtEl>
                                          <p:spTgt spid="42"/>
                                        </p:tgtEl>
                                        <p:attrNameLst>
                                          <p:attrName>style.visibility</p:attrName>
                                        </p:attrNameLst>
                                      </p:cBhvr>
                                      <p:to>
                                        <p:strVal val="visible"/>
                                      </p:to>
                                    </p:set>
                                    <p:anim calcmode="lin" valueType="num">
                                      <p:cBhvr additive="base">
                                        <p:cTn id="40" dur="350" fill="hold"/>
                                        <p:tgtEl>
                                          <p:spTgt spid="42"/>
                                        </p:tgtEl>
                                        <p:attrNameLst>
                                          <p:attrName>ppt_x</p:attrName>
                                        </p:attrNameLst>
                                      </p:cBhvr>
                                      <p:tavLst>
                                        <p:tav tm="0">
                                          <p:val>
                                            <p:strVal val="#ppt_x"/>
                                          </p:val>
                                        </p:tav>
                                        <p:tav tm="100000">
                                          <p:val>
                                            <p:strVal val="#ppt_x"/>
                                          </p:val>
                                        </p:tav>
                                      </p:tavLst>
                                    </p:anim>
                                    <p:anim calcmode="lin" valueType="num">
                                      <p:cBhvr additive="base">
                                        <p:cTn id="41" dur="350" fill="hold"/>
                                        <p:tgtEl>
                                          <p:spTgt spid="42"/>
                                        </p:tgtEl>
                                        <p:attrNameLst>
                                          <p:attrName>ppt_y</p:attrName>
                                        </p:attrNameLst>
                                      </p:cBhvr>
                                      <p:tavLst>
                                        <p:tav tm="0">
                                          <p:val>
                                            <p:strVal val="1+#ppt_h/2"/>
                                          </p:val>
                                        </p:tav>
                                        <p:tav tm="100000">
                                          <p:val>
                                            <p:strVal val="#ppt_y"/>
                                          </p:val>
                                        </p:tav>
                                      </p:tavLst>
                                    </p:anim>
                                  </p:childTnLst>
                                </p:cTn>
                              </p:par>
                            </p:childTnLst>
                          </p:cTn>
                        </p:par>
                        <p:par>
                          <p:cTn id="42" fill="hold">
                            <p:stCondLst>
                              <p:cond delay="1400"/>
                            </p:stCondLst>
                            <p:childTnLst>
                              <p:par>
                                <p:cTn id="43" presetID="2" presetClass="entr" presetSubtype="4" fill="hold" nodeType="afterEffect">
                                  <p:stCondLst>
                                    <p:cond delay="0"/>
                                  </p:stCondLst>
                                  <p:childTnLst>
                                    <p:set>
                                      <p:cBhvr>
                                        <p:cTn id="44" dur="1" fill="hold">
                                          <p:stCondLst>
                                            <p:cond delay="0"/>
                                          </p:stCondLst>
                                        </p:cTn>
                                        <p:tgtEl>
                                          <p:spTgt spid="55"/>
                                        </p:tgtEl>
                                        <p:attrNameLst>
                                          <p:attrName>style.visibility</p:attrName>
                                        </p:attrNameLst>
                                      </p:cBhvr>
                                      <p:to>
                                        <p:strVal val="visible"/>
                                      </p:to>
                                    </p:set>
                                    <p:anim calcmode="lin" valueType="num">
                                      <p:cBhvr additive="base">
                                        <p:cTn id="45" dur="350" fill="hold"/>
                                        <p:tgtEl>
                                          <p:spTgt spid="55"/>
                                        </p:tgtEl>
                                        <p:attrNameLst>
                                          <p:attrName>ppt_x</p:attrName>
                                        </p:attrNameLst>
                                      </p:cBhvr>
                                      <p:tavLst>
                                        <p:tav tm="0">
                                          <p:val>
                                            <p:strVal val="#ppt_x"/>
                                          </p:val>
                                        </p:tav>
                                        <p:tav tm="100000">
                                          <p:val>
                                            <p:strVal val="#ppt_x"/>
                                          </p:val>
                                        </p:tav>
                                      </p:tavLst>
                                    </p:anim>
                                    <p:anim calcmode="lin" valueType="num">
                                      <p:cBhvr additive="base">
                                        <p:cTn id="46" dur="350" fill="hold"/>
                                        <p:tgtEl>
                                          <p:spTgt spid="55"/>
                                        </p:tgtEl>
                                        <p:attrNameLst>
                                          <p:attrName>ppt_y</p:attrName>
                                        </p:attrNameLst>
                                      </p:cBhvr>
                                      <p:tavLst>
                                        <p:tav tm="0">
                                          <p:val>
                                            <p:strVal val="1+#ppt_h/2"/>
                                          </p:val>
                                        </p:tav>
                                        <p:tav tm="100000">
                                          <p:val>
                                            <p:strVal val="#ppt_y"/>
                                          </p:val>
                                        </p:tav>
                                      </p:tavLst>
                                    </p:anim>
                                  </p:childTnLst>
                                </p:cTn>
                              </p:par>
                            </p:childTnLst>
                          </p:cTn>
                        </p:par>
                        <p:par>
                          <p:cTn id="47" fill="hold">
                            <p:stCondLst>
                              <p:cond delay="1750"/>
                            </p:stCondLst>
                            <p:childTnLst>
                              <p:par>
                                <p:cTn id="48" presetID="2" presetClass="entr" presetSubtype="4" fill="hold" nodeType="afterEffect">
                                  <p:stCondLst>
                                    <p:cond delay="0"/>
                                  </p:stCondLst>
                                  <p:childTnLst>
                                    <p:set>
                                      <p:cBhvr>
                                        <p:cTn id="49" dur="1" fill="hold">
                                          <p:stCondLst>
                                            <p:cond delay="0"/>
                                          </p:stCondLst>
                                        </p:cTn>
                                        <p:tgtEl>
                                          <p:spTgt spid="60"/>
                                        </p:tgtEl>
                                        <p:attrNameLst>
                                          <p:attrName>style.visibility</p:attrName>
                                        </p:attrNameLst>
                                      </p:cBhvr>
                                      <p:to>
                                        <p:strVal val="visible"/>
                                      </p:to>
                                    </p:set>
                                    <p:anim calcmode="lin" valueType="num">
                                      <p:cBhvr additive="base">
                                        <p:cTn id="50" dur="350" fill="hold"/>
                                        <p:tgtEl>
                                          <p:spTgt spid="60"/>
                                        </p:tgtEl>
                                        <p:attrNameLst>
                                          <p:attrName>ppt_x</p:attrName>
                                        </p:attrNameLst>
                                      </p:cBhvr>
                                      <p:tavLst>
                                        <p:tav tm="0">
                                          <p:val>
                                            <p:strVal val="#ppt_x"/>
                                          </p:val>
                                        </p:tav>
                                        <p:tav tm="100000">
                                          <p:val>
                                            <p:strVal val="#ppt_x"/>
                                          </p:val>
                                        </p:tav>
                                      </p:tavLst>
                                    </p:anim>
                                    <p:anim calcmode="lin" valueType="num">
                                      <p:cBhvr additive="base">
                                        <p:cTn id="51" dur="350" fill="hold"/>
                                        <p:tgtEl>
                                          <p:spTgt spid="60"/>
                                        </p:tgtEl>
                                        <p:attrNameLst>
                                          <p:attrName>ppt_y</p:attrName>
                                        </p:attrNameLst>
                                      </p:cBhvr>
                                      <p:tavLst>
                                        <p:tav tm="0">
                                          <p:val>
                                            <p:strVal val="1+#ppt_h/2"/>
                                          </p:val>
                                        </p:tav>
                                        <p:tav tm="100000">
                                          <p:val>
                                            <p:strVal val="#ppt_y"/>
                                          </p:val>
                                        </p:tav>
                                      </p:tavLst>
                                    </p:anim>
                                  </p:childTnLst>
                                </p:cTn>
                              </p:par>
                            </p:childTnLst>
                          </p:cTn>
                        </p:par>
                        <p:par>
                          <p:cTn id="52" fill="hold">
                            <p:stCondLst>
                              <p:cond delay="2100"/>
                            </p:stCondLst>
                            <p:childTnLst>
                              <p:par>
                                <p:cTn id="53" presetID="2" presetClass="entr" presetSubtype="4" fill="hold" nodeType="afterEffect">
                                  <p:stCondLst>
                                    <p:cond delay="0"/>
                                  </p:stCondLst>
                                  <p:childTnLst>
                                    <p:set>
                                      <p:cBhvr>
                                        <p:cTn id="54" dur="1" fill="hold">
                                          <p:stCondLst>
                                            <p:cond delay="0"/>
                                          </p:stCondLst>
                                        </p:cTn>
                                        <p:tgtEl>
                                          <p:spTgt spid="65"/>
                                        </p:tgtEl>
                                        <p:attrNameLst>
                                          <p:attrName>style.visibility</p:attrName>
                                        </p:attrNameLst>
                                      </p:cBhvr>
                                      <p:to>
                                        <p:strVal val="visible"/>
                                      </p:to>
                                    </p:set>
                                    <p:anim calcmode="lin" valueType="num">
                                      <p:cBhvr additive="base">
                                        <p:cTn id="55" dur="350" fill="hold"/>
                                        <p:tgtEl>
                                          <p:spTgt spid="65"/>
                                        </p:tgtEl>
                                        <p:attrNameLst>
                                          <p:attrName>ppt_x</p:attrName>
                                        </p:attrNameLst>
                                      </p:cBhvr>
                                      <p:tavLst>
                                        <p:tav tm="0">
                                          <p:val>
                                            <p:strVal val="#ppt_x"/>
                                          </p:val>
                                        </p:tav>
                                        <p:tav tm="100000">
                                          <p:val>
                                            <p:strVal val="#ppt_x"/>
                                          </p:val>
                                        </p:tav>
                                      </p:tavLst>
                                    </p:anim>
                                    <p:anim calcmode="lin" valueType="num">
                                      <p:cBhvr additive="base">
                                        <p:cTn id="56" dur="350" fill="hold"/>
                                        <p:tgtEl>
                                          <p:spTgt spid="6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7" grpId="0"/>
      <p:bldP spid="4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9"/>
          <p:cNvSpPr txBox="1"/>
          <p:nvPr/>
        </p:nvSpPr>
        <p:spPr>
          <a:xfrm>
            <a:off x="841003" y="202431"/>
            <a:ext cx="1944216" cy="377026"/>
          </a:xfrm>
          <a:prstGeom prst="rect">
            <a:avLst/>
          </a:prstGeom>
          <a:noFill/>
        </p:spPr>
        <p:txBody>
          <a:bodyPr wrap="square" lIns="68580" tIns="34290" rIns="68580" bIns="34290" rtlCol="0">
            <a:spAutoFit/>
          </a:bodyPr>
          <a:lstStyle/>
          <a:p>
            <a:pPr marL="0" lvl="1"/>
            <a:r>
              <a:rPr lang="zh-CN" altLang="en-US" sz="2000" b="1" dirty="0">
                <a:solidFill>
                  <a:schemeClr val="tx1">
                    <a:lumMod val="50000"/>
                    <a:lumOff val="50000"/>
                  </a:schemeClr>
                </a:solidFill>
                <a:latin typeface="微软雅黑" pitchFamily="34" charset="-122"/>
                <a:ea typeface="微软雅黑" pitchFamily="34" charset="-122"/>
              </a:rPr>
              <a:t>添加文字标题</a:t>
            </a:r>
            <a:endParaRPr lang="en-US" altLang="ko-KR" sz="2000" b="1" kern="0" dirty="0">
              <a:solidFill>
                <a:schemeClr val="tx1">
                  <a:lumMod val="50000"/>
                  <a:lumOff val="50000"/>
                </a:schemeClr>
              </a:solidFill>
              <a:latin typeface="微软雅黑" pitchFamily="34" charset="-122"/>
              <a:ea typeface="微软雅黑" pitchFamily="34" charset="-122"/>
            </a:endParaRPr>
          </a:p>
        </p:txBody>
      </p:sp>
      <p:sp>
        <p:nvSpPr>
          <p:cNvPr id="25" name="矩形 24"/>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nvGrpSpPr>
        <p:grpSpPr>
          <a:xfrm>
            <a:off x="192931" y="0"/>
            <a:ext cx="576064" cy="836712"/>
            <a:chOff x="841003" y="360040"/>
            <a:chExt cx="504056" cy="836712"/>
          </a:xfrm>
          <a:solidFill>
            <a:srgbClr val="C00000"/>
          </a:solidFill>
        </p:grpSpPr>
        <p:sp>
          <p:nvSpPr>
            <p:cNvPr id="27" name="矩形 26"/>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7"/>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KSO_Shape"/>
          <p:cNvSpPr>
            <a:spLocks/>
          </p:cNvSpPr>
          <p:nvPr/>
        </p:nvSpPr>
        <p:spPr bwMode="auto">
          <a:xfrm>
            <a:off x="326330" y="197538"/>
            <a:ext cx="332357" cy="329034"/>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a:effectLs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grpSp>
        <p:nvGrpSpPr>
          <p:cNvPr id="9" name="组合 8"/>
          <p:cNvGrpSpPr/>
          <p:nvPr/>
        </p:nvGrpSpPr>
        <p:grpSpPr>
          <a:xfrm>
            <a:off x="6158131" y="1926217"/>
            <a:ext cx="1550783" cy="1550783"/>
            <a:chOff x="6158131" y="1670001"/>
            <a:chExt cx="1550783" cy="1550783"/>
          </a:xfrm>
        </p:grpSpPr>
        <p:sp>
          <p:nvSpPr>
            <p:cNvPr id="10" name="Freeform 11"/>
            <p:cNvSpPr>
              <a:spLocks/>
            </p:cNvSpPr>
            <p:nvPr/>
          </p:nvSpPr>
          <p:spPr bwMode="auto">
            <a:xfrm>
              <a:off x="6158131" y="1670001"/>
              <a:ext cx="1550783" cy="1550783"/>
            </a:xfrm>
            <a:custGeom>
              <a:avLst/>
              <a:gdLst>
                <a:gd name="T0" fmla="*/ 0 w 972"/>
                <a:gd name="T1" fmla="*/ 972 h 972"/>
                <a:gd name="T2" fmla="*/ 0 w 972"/>
                <a:gd name="T3" fmla="*/ 486 h 972"/>
                <a:gd name="T4" fmla="*/ 486 w 972"/>
                <a:gd name="T5" fmla="*/ 0 h 972"/>
                <a:gd name="T6" fmla="*/ 972 w 972"/>
                <a:gd name="T7" fmla="*/ 486 h 972"/>
                <a:gd name="T8" fmla="*/ 486 w 972"/>
                <a:gd name="T9" fmla="*/ 972 h 972"/>
                <a:gd name="T10" fmla="*/ 0 w 972"/>
                <a:gd name="T11" fmla="*/ 972 h 972"/>
              </a:gdLst>
              <a:ahLst/>
              <a:cxnLst>
                <a:cxn ang="0">
                  <a:pos x="T0" y="T1"/>
                </a:cxn>
                <a:cxn ang="0">
                  <a:pos x="T2" y="T3"/>
                </a:cxn>
                <a:cxn ang="0">
                  <a:pos x="T4" y="T5"/>
                </a:cxn>
                <a:cxn ang="0">
                  <a:pos x="T6" y="T7"/>
                </a:cxn>
                <a:cxn ang="0">
                  <a:pos x="T8" y="T9"/>
                </a:cxn>
                <a:cxn ang="0">
                  <a:pos x="T10" y="T11"/>
                </a:cxn>
              </a:cxnLst>
              <a:rect l="0" t="0" r="r" b="b"/>
              <a:pathLst>
                <a:path w="972" h="972">
                  <a:moveTo>
                    <a:pt x="0" y="972"/>
                  </a:moveTo>
                  <a:cubicBezTo>
                    <a:pt x="0" y="486"/>
                    <a:pt x="0" y="486"/>
                    <a:pt x="0" y="486"/>
                  </a:cubicBezTo>
                  <a:cubicBezTo>
                    <a:pt x="0" y="218"/>
                    <a:pt x="218" y="0"/>
                    <a:pt x="486" y="0"/>
                  </a:cubicBezTo>
                  <a:cubicBezTo>
                    <a:pt x="754" y="0"/>
                    <a:pt x="972" y="218"/>
                    <a:pt x="972" y="486"/>
                  </a:cubicBezTo>
                  <a:cubicBezTo>
                    <a:pt x="972" y="754"/>
                    <a:pt x="754" y="972"/>
                    <a:pt x="486" y="972"/>
                  </a:cubicBezTo>
                  <a:lnTo>
                    <a:pt x="0" y="972"/>
                  </a:lnTo>
                  <a:close/>
                </a:path>
              </a:pathLst>
            </a:cu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000">
                <a:solidFill>
                  <a:srgbClr val="C00000"/>
                </a:solidFill>
                <a:latin typeface="Impact MT Std" pitchFamily="34" charset="0"/>
              </a:endParaRPr>
            </a:p>
          </p:txBody>
        </p:sp>
        <p:sp>
          <p:nvSpPr>
            <p:cNvPr id="11" name="Freeform 12"/>
            <p:cNvSpPr>
              <a:spLocks/>
            </p:cNvSpPr>
            <p:nvPr/>
          </p:nvSpPr>
          <p:spPr bwMode="auto">
            <a:xfrm>
              <a:off x="6269912" y="1778595"/>
              <a:ext cx="1318666" cy="1320489"/>
            </a:xfrm>
            <a:prstGeom prst="ellipse">
              <a:avLst/>
            </a:prstGeom>
            <a:solidFill>
              <a:srgbClr val="C00000"/>
            </a:solidFill>
            <a:ln>
              <a:noFill/>
            </a:ln>
          </p:spPr>
          <p:txBody>
            <a:bodyPr vert="horz" wrap="square" lIns="91440" tIns="45720" rIns="91440" bIns="45720" numCol="1" anchor="t" anchorCtr="0" compatLnSpc="1">
              <a:prstTxWarp prst="textNoShape">
                <a:avLst/>
              </a:prstTxWarp>
            </a:bodyPr>
            <a:lstStyle/>
            <a:p>
              <a:endParaRPr lang="id-ID">
                <a:solidFill>
                  <a:srgbClr val="C00000"/>
                </a:solidFill>
                <a:latin typeface="Impact MT Std" pitchFamily="34" charset="0"/>
              </a:endParaRPr>
            </a:p>
          </p:txBody>
        </p:sp>
        <p:sp>
          <p:nvSpPr>
            <p:cNvPr id="12" name="Oval 13"/>
            <p:cNvSpPr>
              <a:spLocks noChangeArrowheads="1"/>
            </p:cNvSpPr>
            <p:nvPr/>
          </p:nvSpPr>
          <p:spPr bwMode="auto">
            <a:xfrm>
              <a:off x="6437024" y="1945707"/>
              <a:ext cx="984442" cy="985050"/>
            </a:xfrm>
            <a:prstGeom prst="ellipse">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rgbClr val="C00000"/>
                  </a:solidFill>
                  <a:latin typeface="Impact MT Std" pitchFamily="34" charset="0"/>
                  <a:ea typeface="微软雅黑" panose="020B0503020204020204" pitchFamily="34" charset="-122"/>
                </a:rPr>
                <a:t>02</a:t>
              </a:r>
              <a:endParaRPr lang="id-ID" sz="3200" dirty="0">
                <a:solidFill>
                  <a:srgbClr val="C00000"/>
                </a:solidFill>
                <a:latin typeface="Impact MT Std" pitchFamily="34" charset="0"/>
                <a:ea typeface="微软雅黑" panose="020B0503020204020204" pitchFamily="34" charset="-122"/>
              </a:endParaRPr>
            </a:p>
          </p:txBody>
        </p:sp>
      </p:grpSp>
      <p:grpSp>
        <p:nvGrpSpPr>
          <p:cNvPr id="13" name="组合 12"/>
          <p:cNvGrpSpPr/>
          <p:nvPr/>
        </p:nvGrpSpPr>
        <p:grpSpPr>
          <a:xfrm>
            <a:off x="4067562" y="1452968"/>
            <a:ext cx="2024034" cy="2024034"/>
            <a:chOff x="4067562" y="1196752"/>
            <a:chExt cx="2024034" cy="2024034"/>
          </a:xfrm>
        </p:grpSpPr>
        <p:sp>
          <p:nvSpPr>
            <p:cNvPr id="14" name="Freeform 108"/>
            <p:cNvSpPr>
              <a:spLocks/>
            </p:cNvSpPr>
            <p:nvPr/>
          </p:nvSpPr>
          <p:spPr bwMode="auto">
            <a:xfrm rot="16200000">
              <a:off x="4067562" y="1196752"/>
              <a:ext cx="2024034" cy="2024034"/>
            </a:xfrm>
            <a:custGeom>
              <a:avLst/>
              <a:gdLst>
                <a:gd name="T0" fmla="*/ 0 w 972"/>
                <a:gd name="T1" fmla="*/ 972 h 972"/>
                <a:gd name="T2" fmla="*/ 0 w 972"/>
                <a:gd name="T3" fmla="*/ 486 h 972"/>
                <a:gd name="T4" fmla="*/ 486 w 972"/>
                <a:gd name="T5" fmla="*/ 0 h 972"/>
                <a:gd name="T6" fmla="*/ 972 w 972"/>
                <a:gd name="T7" fmla="*/ 486 h 972"/>
                <a:gd name="T8" fmla="*/ 486 w 972"/>
                <a:gd name="T9" fmla="*/ 972 h 972"/>
                <a:gd name="T10" fmla="*/ 0 w 972"/>
                <a:gd name="T11" fmla="*/ 972 h 972"/>
              </a:gdLst>
              <a:ahLst/>
              <a:cxnLst>
                <a:cxn ang="0">
                  <a:pos x="T0" y="T1"/>
                </a:cxn>
                <a:cxn ang="0">
                  <a:pos x="T2" y="T3"/>
                </a:cxn>
                <a:cxn ang="0">
                  <a:pos x="T4" y="T5"/>
                </a:cxn>
                <a:cxn ang="0">
                  <a:pos x="T6" y="T7"/>
                </a:cxn>
                <a:cxn ang="0">
                  <a:pos x="T8" y="T9"/>
                </a:cxn>
                <a:cxn ang="0">
                  <a:pos x="T10" y="T11"/>
                </a:cxn>
              </a:cxnLst>
              <a:rect l="0" t="0" r="r" b="b"/>
              <a:pathLst>
                <a:path w="972" h="972">
                  <a:moveTo>
                    <a:pt x="0" y="972"/>
                  </a:moveTo>
                  <a:cubicBezTo>
                    <a:pt x="0" y="486"/>
                    <a:pt x="0" y="486"/>
                    <a:pt x="0" y="486"/>
                  </a:cubicBezTo>
                  <a:cubicBezTo>
                    <a:pt x="0" y="218"/>
                    <a:pt x="218" y="0"/>
                    <a:pt x="486" y="0"/>
                  </a:cubicBezTo>
                  <a:cubicBezTo>
                    <a:pt x="754" y="0"/>
                    <a:pt x="972" y="218"/>
                    <a:pt x="972" y="486"/>
                  </a:cubicBezTo>
                  <a:cubicBezTo>
                    <a:pt x="972" y="754"/>
                    <a:pt x="754" y="972"/>
                    <a:pt x="486" y="972"/>
                  </a:cubicBezTo>
                  <a:lnTo>
                    <a:pt x="0" y="972"/>
                  </a:lnTo>
                  <a:close/>
                </a:path>
              </a:pathLst>
            </a:cu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000">
                <a:solidFill>
                  <a:srgbClr val="0070C0"/>
                </a:solidFill>
                <a:latin typeface="Impact MT Std" pitchFamily="34" charset="0"/>
              </a:endParaRPr>
            </a:p>
          </p:txBody>
        </p:sp>
        <p:sp>
          <p:nvSpPr>
            <p:cNvPr id="15" name="Freeform 109"/>
            <p:cNvSpPr>
              <a:spLocks/>
            </p:cNvSpPr>
            <p:nvPr/>
          </p:nvSpPr>
          <p:spPr bwMode="auto">
            <a:xfrm rot="16200000">
              <a:off x="4210486" y="1352622"/>
              <a:ext cx="1721082" cy="1723461"/>
            </a:xfrm>
            <a:prstGeom prst="ellipse">
              <a:avLst/>
            </a:prstGeom>
            <a:solidFill>
              <a:srgbClr val="C00000"/>
            </a:solidFill>
            <a:ln w="12700" cap="flat" cmpd="sng" algn="ctr">
              <a:noFill/>
              <a:prstDash val="solid"/>
              <a:miter lim="800000"/>
            </a:ln>
            <a:effectLst/>
          </p:spPr>
          <p:txBody>
            <a:bodyPr lIns="720000" rIns="360000" anchor="ctr"/>
            <a:lstStyle/>
            <a:p>
              <a:pPr algn="just">
                <a:lnSpc>
                  <a:spcPct val="130000"/>
                </a:lnSpc>
              </a:pPr>
              <a:endParaRPr lang="id-ID" sz="1300" kern="0">
                <a:solidFill>
                  <a:srgbClr val="0070C0"/>
                </a:solidFill>
                <a:latin typeface="Impact MT Std" pitchFamily="34" charset="0"/>
                <a:ea typeface="幼圆" panose="02010509060101010101" pitchFamily="49" charset="-122"/>
              </a:endParaRPr>
            </a:p>
          </p:txBody>
        </p:sp>
        <p:sp>
          <p:nvSpPr>
            <p:cNvPr id="16" name="Oval 110"/>
            <p:cNvSpPr>
              <a:spLocks noChangeArrowheads="1"/>
            </p:cNvSpPr>
            <p:nvPr/>
          </p:nvSpPr>
          <p:spPr bwMode="auto">
            <a:xfrm rot="16200000">
              <a:off x="4427802" y="1571524"/>
              <a:ext cx="1284863" cy="1285656"/>
            </a:xfrm>
            <a:prstGeom prst="ellipse">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algn="ctr"/>
              <a:r>
                <a:rPr lang="en-US" sz="4800" dirty="0">
                  <a:solidFill>
                    <a:srgbClr val="C00000"/>
                  </a:solidFill>
                  <a:latin typeface="Impact MT Std" pitchFamily="34" charset="0"/>
                  <a:ea typeface="微软雅黑" panose="020B0503020204020204" pitchFamily="34" charset="-122"/>
                </a:rPr>
                <a:t>01</a:t>
              </a:r>
              <a:endParaRPr lang="id-ID" sz="4800" dirty="0">
                <a:solidFill>
                  <a:srgbClr val="C00000"/>
                </a:solidFill>
                <a:latin typeface="Impact MT Std" pitchFamily="34" charset="0"/>
                <a:ea typeface="微软雅黑" panose="020B0503020204020204" pitchFamily="34" charset="-122"/>
              </a:endParaRPr>
            </a:p>
          </p:txBody>
        </p:sp>
      </p:grpSp>
      <p:grpSp>
        <p:nvGrpSpPr>
          <p:cNvPr id="17" name="组合 16"/>
          <p:cNvGrpSpPr/>
          <p:nvPr/>
        </p:nvGrpSpPr>
        <p:grpSpPr>
          <a:xfrm>
            <a:off x="6158132" y="3545289"/>
            <a:ext cx="2331984" cy="2331983"/>
            <a:chOff x="6158132" y="3289073"/>
            <a:chExt cx="2331984" cy="2331983"/>
          </a:xfrm>
        </p:grpSpPr>
        <p:sp>
          <p:nvSpPr>
            <p:cNvPr id="18" name="Freeform 120"/>
            <p:cNvSpPr>
              <a:spLocks/>
            </p:cNvSpPr>
            <p:nvPr/>
          </p:nvSpPr>
          <p:spPr bwMode="auto">
            <a:xfrm flipV="1">
              <a:off x="6158132" y="3289073"/>
              <a:ext cx="2331984" cy="2331983"/>
            </a:xfrm>
            <a:custGeom>
              <a:avLst/>
              <a:gdLst>
                <a:gd name="T0" fmla="*/ 0 w 972"/>
                <a:gd name="T1" fmla="*/ 972 h 972"/>
                <a:gd name="T2" fmla="*/ 0 w 972"/>
                <a:gd name="T3" fmla="*/ 486 h 972"/>
                <a:gd name="T4" fmla="*/ 486 w 972"/>
                <a:gd name="T5" fmla="*/ 0 h 972"/>
                <a:gd name="T6" fmla="*/ 972 w 972"/>
                <a:gd name="T7" fmla="*/ 486 h 972"/>
                <a:gd name="T8" fmla="*/ 486 w 972"/>
                <a:gd name="T9" fmla="*/ 972 h 972"/>
                <a:gd name="T10" fmla="*/ 0 w 972"/>
                <a:gd name="T11" fmla="*/ 972 h 972"/>
              </a:gdLst>
              <a:ahLst/>
              <a:cxnLst>
                <a:cxn ang="0">
                  <a:pos x="T0" y="T1"/>
                </a:cxn>
                <a:cxn ang="0">
                  <a:pos x="T2" y="T3"/>
                </a:cxn>
                <a:cxn ang="0">
                  <a:pos x="T4" y="T5"/>
                </a:cxn>
                <a:cxn ang="0">
                  <a:pos x="T6" y="T7"/>
                </a:cxn>
                <a:cxn ang="0">
                  <a:pos x="T8" y="T9"/>
                </a:cxn>
                <a:cxn ang="0">
                  <a:pos x="T10" y="T11"/>
                </a:cxn>
              </a:cxnLst>
              <a:rect l="0" t="0" r="r" b="b"/>
              <a:pathLst>
                <a:path w="972" h="972">
                  <a:moveTo>
                    <a:pt x="0" y="972"/>
                  </a:moveTo>
                  <a:cubicBezTo>
                    <a:pt x="0" y="486"/>
                    <a:pt x="0" y="486"/>
                    <a:pt x="0" y="486"/>
                  </a:cubicBezTo>
                  <a:cubicBezTo>
                    <a:pt x="0" y="218"/>
                    <a:pt x="218" y="0"/>
                    <a:pt x="486" y="0"/>
                  </a:cubicBezTo>
                  <a:cubicBezTo>
                    <a:pt x="754" y="0"/>
                    <a:pt x="972" y="218"/>
                    <a:pt x="972" y="486"/>
                  </a:cubicBezTo>
                  <a:cubicBezTo>
                    <a:pt x="972" y="754"/>
                    <a:pt x="754" y="972"/>
                    <a:pt x="486" y="972"/>
                  </a:cubicBezTo>
                  <a:lnTo>
                    <a:pt x="0" y="972"/>
                  </a:lnTo>
                  <a:close/>
                </a:path>
              </a:pathLst>
            </a:cu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000">
                <a:solidFill>
                  <a:srgbClr val="C00000"/>
                </a:solidFill>
                <a:latin typeface="Impact MT Std" pitchFamily="34" charset="0"/>
              </a:endParaRPr>
            </a:p>
          </p:txBody>
        </p:sp>
        <p:sp>
          <p:nvSpPr>
            <p:cNvPr id="19" name="Freeform 121"/>
            <p:cNvSpPr>
              <a:spLocks/>
            </p:cNvSpPr>
            <p:nvPr/>
          </p:nvSpPr>
          <p:spPr bwMode="auto">
            <a:xfrm flipV="1">
              <a:off x="6326222" y="3472079"/>
              <a:ext cx="1982938" cy="1985679"/>
            </a:xfrm>
            <a:prstGeom prst="ellipse">
              <a:avLst/>
            </a:prstGeom>
            <a:solidFill>
              <a:srgbClr val="C00000"/>
            </a:solidFill>
            <a:ln>
              <a:noFill/>
            </a:ln>
          </p:spPr>
          <p:txBody>
            <a:bodyPr vert="horz" wrap="square" lIns="91440" tIns="45720" rIns="91440" bIns="45720" numCol="1" anchor="t" anchorCtr="0" compatLnSpc="1">
              <a:prstTxWarp prst="textNoShape">
                <a:avLst/>
              </a:prstTxWarp>
            </a:bodyPr>
            <a:lstStyle/>
            <a:p>
              <a:endParaRPr lang="id-ID">
                <a:solidFill>
                  <a:srgbClr val="C00000"/>
                </a:solidFill>
                <a:latin typeface="Impact MT Std" pitchFamily="34" charset="0"/>
              </a:endParaRPr>
            </a:p>
          </p:txBody>
        </p:sp>
        <p:sp>
          <p:nvSpPr>
            <p:cNvPr id="20" name="Oval 122"/>
            <p:cNvSpPr>
              <a:spLocks noChangeArrowheads="1"/>
            </p:cNvSpPr>
            <p:nvPr/>
          </p:nvSpPr>
          <p:spPr bwMode="auto">
            <a:xfrm rot="10800000" flipV="1">
              <a:off x="6577516" y="3725200"/>
              <a:ext cx="1480350" cy="1481264"/>
            </a:xfrm>
            <a:prstGeom prst="ellipse">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rgbClr val="C00000"/>
                  </a:solidFill>
                  <a:latin typeface="Impact MT Std" pitchFamily="34" charset="0"/>
                  <a:ea typeface="微软雅黑" panose="020B0503020204020204" pitchFamily="34" charset="-122"/>
                </a:rPr>
                <a:t>04</a:t>
              </a:r>
              <a:endParaRPr lang="id-ID" sz="5400" dirty="0">
                <a:solidFill>
                  <a:srgbClr val="C00000"/>
                </a:solidFill>
                <a:latin typeface="Impact MT Std" pitchFamily="34" charset="0"/>
                <a:ea typeface="微软雅黑" panose="020B0503020204020204" pitchFamily="34" charset="-122"/>
              </a:endParaRPr>
            </a:p>
          </p:txBody>
        </p:sp>
      </p:grpSp>
      <p:grpSp>
        <p:nvGrpSpPr>
          <p:cNvPr id="21" name="组合 20"/>
          <p:cNvGrpSpPr/>
          <p:nvPr/>
        </p:nvGrpSpPr>
        <p:grpSpPr>
          <a:xfrm>
            <a:off x="4358933" y="3545290"/>
            <a:ext cx="1732664" cy="1732663"/>
            <a:chOff x="4358933" y="3289074"/>
            <a:chExt cx="1732664" cy="1732663"/>
          </a:xfrm>
        </p:grpSpPr>
        <p:sp>
          <p:nvSpPr>
            <p:cNvPr id="22" name="Freeform 124"/>
            <p:cNvSpPr>
              <a:spLocks/>
            </p:cNvSpPr>
            <p:nvPr/>
          </p:nvSpPr>
          <p:spPr bwMode="auto">
            <a:xfrm rot="5400000" flipV="1">
              <a:off x="4358933" y="3289074"/>
              <a:ext cx="1732663" cy="1732664"/>
            </a:xfrm>
            <a:custGeom>
              <a:avLst/>
              <a:gdLst>
                <a:gd name="T0" fmla="*/ 0 w 972"/>
                <a:gd name="T1" fmla="*/ 972 h 972"/>
                <a:gd name="T2" fmla="*/ 0 w 972"/>
                <a:gd name="T3" fmla="*/ 486 h 972"/>
                <a:gd name="T4" fmla="*/ 486 w 972"/>
                <a:gd name="T5" fmla="*/ 0 h 972"/>
                <a:gd name="T6" fmla="*/ 972 w 972"/>
                <a:gd name="T7" fmla="*/ 486 h 972"/>
                <a:gd name="T8" fmla="*/ 486 w 972"/>
                <a:gd name="T9" fmla="*/ 972 h 972"/>
                <a:gd name="T10" fmla="*/ 0 w 972"/>
                <a:gd name="T11" fmla="*/ 972 h 972"/>
              </a:gdLst>
              <a:ahLst/>
              <a:cxnLst>
                <a:cxn ang="0">
                  <a:pos x="T0" y="T1"/>
                </a:cxn>
                <a:cxn ang="0">
                  <a:pos x="T2" y="T3"/>
                </a:cxn>
                <a:cxn ang="0">
                  <a:pos x="T4" y="T5"/>
                </a:cxn>
                <a:cxn ang="0">
                  <a:pos x="T6" y="T7"/>
                </a:cxn>
                <a:cxn ang="0">
                  <a:pos x="T8" y="T9"/>
                </a:cxn>
                <a:cxn ang="0">
                  <a:pos x="T10" y="T11"/>
                </a:cxn>
              </a:cxnLst>
              <a:rect l="0" t="0" r="r" b="b"/>
              <a:pathLst>
                <a:path w="972" h="972">
                  <a:moveTo>
                    <a:pt x="0" y="972"/>
                  </a:moveTo>
                  <a:cubicBezTo>
                    <a:pt x="0" y="486"/>
                    <a:pt x="0" y="486"/>
                    <a:pt x="0" y="486"/>
                  </a:cubicBezTo>
                  <a:cubicBezTo>
                    <a:pt x="0" y="218"/>
                    <a:pt x="218" y="0"/>
                    <a:pt x="486" y="0"/>
                  </a:cubicBezTo>
                  <a:cubicBezTo>
                    <a:pt x="754" y="0"/>
                    <a:pt x="972" y="218"/>
                    <a:pt x="972" y="486"/>
                  </a:cubicBezTo>
                  <a:cubicBezTo>
                    <a:pt x="972" y="754"/>
                    <a:pt x="754" y="972"/>
                    <a:pt x="486" y="972"/>
                  </a:cubicBezTo>
                  <a:lnTo>
                    <a:pt x="0" y="972"/>
                  </a:lnTo>
                  <a:close/>
                </a:path>
              </a:pathLst>
            </a:cu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000">
                <a:solidFill>
                  <a:srgbClr val="C00000"/>
                </a:solidFill>
                <a:latin typeface="Impact MT Std" pitchFamily="34" charset="0"/>
              </a:endParaRPr>
            </a:p>
          </p:txBody>
        </p:sp>
        <p:sp>
          <p:nvSpPr>
            <p:cNvPr id="23" name="Freeform 125"/>
            <p:cNvSpPr>
              <a:spLocks/>
            </p:cNvSpPr>
            <p:nvPr/>
          </p:nvSpPr>
          <p:spPr bwMode="auto">
            <a:xfrm rot="5400000" flipV="1">
              <a:off x="4481282" y="3412946"/>
              <a:ext cx="1473322" cy="1475360"/>
            </a:xfrm>
            <a:prstGeom prst="ellipse">
              <a:avLst/>
            </a:prstGeom>
            <a:solidFill>
              <a:srgbClr val="C00000"/>
            </a:solidFill>
            <a:ln>
              <a:noFill/>
            </a:ln>
          </p:spPr>
          <p:txBody>
            <a:bodyPr vert="horz" wrap="square" lIns="91440" tIns="45720" rIns="91440" bIns="45720" numCol="1" anchor="t" anchorCtr="0" compatLnSpc="1">
              <a:prstTxWarp prst="textNoShape">
                <a:avLst/>
              </a:prstTxWarp>
            </a:bodyPr>
            <a:lstStyle/>
            <a:p>
              <a:endParaRPr lang="id-ID">
                <a:solidFill>
                  <a:srgbClr val="C00000"/>
                </a:solidFill>
                <a:latin typeface="Impact MT Std" pitchFamily="34" charset="0"/>
              </a:endParaRPr>
            </a:p>
          </p:txBody>
        </p:sp>
        <p:sp>
          <p:nvSpPr>
            <p:cNvPr id="24" name="Oval 126"/>
            <p:cNvSpPr>
              <a:spLocks noChangeArrowheads="1"/>
            </p:cNvSpPr>
            <p:nvPr/>
          </p:nvSpPr>
          <p:spPr bwMode="auto">
            <a:xfrm rot="5400000" flipV="1">
              <a:off x="4667314" y="3600337"/>
              <a:ext cx="1099900" cy="1100579"/>
            </a:xfrm>
            <a:prstGeom prst="ellipse">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algn="ctr"/>
              <a:r>
                <a:rPr lang="en-US" sz="4000" dirty="0">
                  <a:solidFill>
                    <a:srgbClr val="C00000"/>
                  </a:solidFill>
                  <a:latin typeface="Impact MT Std" pitchFamily="34" charset="0"/>
                  <a:ea typeface="微软雅黑" panose="020B0503020204020204" pitchFamily="34" charset="-122"/>
                </a:rPr>
                <a:t>03</a:t>
              </a:r>
              <a:endParaRPr lang="id-ID" sz="4000" dirty="0">
                <a:solidFill>
                  <a:srgbClr val="C00000"/>
                </a:solidFill>
                <a:latin typeface="Impact MT Std" pitchFamily="34" charset="0"/>
                <a:ea typeface="微软雅黑" panose="020B0503020204020204" pitchFamily="34" charset="-122"/>
              </a:endParaRPr>
            </a:p>
          </p:txBody>
        </p:sp>
      </p:grpSp>
      <p:sp>
        <p:nvSpPr>
          <p:cNvPr id="30" name="文本框 44"/>
          <p:cNvSpPr txBox="1"/>
          <p:nvPr/>
        </p:nvSpPr>
        <p:spPr>
          <a:xfrm>
            <a:off x="1921123" y="2011293"/>
            <a:ext cx="1107996" cy="369332"/>
          </a:xfrm>
          <a:prstGeom prst="rect">
            <a:avLst/>
          </a:prstGeom>
          <a:noFill/>
        </p:spPr>
        <p:txBody>
          <a:bodyPr wrap="none" rtlCol="0">
            <a:spAutoFit/>
          </a:bodyPr>
          <a:lstStyle/>
          <a:p>
            <a:r>
              <a:rPr lang="zh-CN" altLang="en-US" b="1" dirty="0">
                <a:solidFill>
                  <a:srgbClr val="C00000"/>
                </a:solidFill>
                <a:latin typeface="微软雅黑" panose="020B0503020204020204" pitchFamily="34" charset="-122"/>
                <a:ea typeface="微软雅黑" panose="020B0503020204020204" pitchFamily="34" charset="-122"/>
              </a:rPr>
              <a:t>添加标题</a:t>
            </a:r>
          </a:p>
        </p:txBody>
      </p:sp>
      <p:sp>
        <p:nvSpPr>
          <p:cNvPr id="31" name="矩形 30"/>
          <p:cNvSpPr/>
          <p:nvPr/>
        </p:nvSpPr>
        <p:spPr>
          <a:xfrm>
            <a:off x="1944223" y="2352350"/>
            <a:ext cx="2016988" cy="1185324"/>
          </a:xfrm>
          <a:prstGeom prst="rect">
            <a:avLst/>
          </a:prstGeom>
        </p:spPr>
        <p:txBody>
          <a:bodyPr wrap="square">
            <a:spAutoFit/>
          </a:bodyPr>
          <a:lstStyle/>
          <a:p>
            <a:pPr algn="just">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请在此输入详细的文字请在此输入详细的文字请在此输入详细的文字请在此输入详细的文字</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2" name="文本框 44"/>
          <p:cNvSpPr txBox="1"/>
          <p:nvPr/>
        </p:nvSpPr>
        <p:spPr>
          <a:xfrm>
            <a:off x="7873923" y="2267580"/>
            <a:ext cx="1107996" cy="369332"/>
          </a:xfrm>
          <a:prstGeom prst="rect">
            <a:avLst/>
          </a:prstGeom>
          <a:noFill/>
        </p:spPr>
        <p:txBody>
          <a:bodyPr wrap="none" rtlCol="0">
            <a:spAutoFit/>
          </a:bodyPr>
          <a:lstStyle/>
          <a:p>
            <a:r>
              <a:rPr lang="zh-CN" altLang="en-US" b="1" dirty="0">
                <a:solidFill>
                  <a:srgbClr val="C00000"/>
                </a:solidFill>
                <a:latin typeface="微软雅黑" panose="020B0503020204020204" pitchFamily="34" charset="-122"/>
                <a:ea typeface="微软雅黑" panose="020B0503020204020204" pitchFamily="34" charset="-122"/>
              </a:rPr>
              <a:t>添加标题</a:t>
            </a:r>
          </a:p>
        </p:txBody>
      </p:sp>
      <p:sp>
        <p:nvSpPr>
          <p:cNvPr id="33" name="矩形 32"/>
          <p:cNvSpPr/>
          <p:nvPr/>
        </p:nvSpPr>
        <p:spPr>
          <a:xfrm>
            <a:off x="7897023" y="2608637"/>
            <a:ext cx="2016988" cy="1185324"/>
          </a:xfrm>
          <a:prstGeom prst="rect">
            <a:avLst/>
          </a:prstGeom>
        </p:spPr>
        <p:txBody>
          <a:bodyPr wrap="square">
            <a:spAutoFit/>
          </a:bodyPr>
          <a:lstStyle/>
          <a:p>
            <a:pPr algn="just">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请在此输入详细的文字请在此输入详细的文字请在此输入详细的文字请在此输入详细的文字</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4" name="文本框 44"/>
          <p:cNvSpPr txBox="1"/>
          <p:nvPr/>
        </p:nvSpPr>
        <p:spPr>
          <a:xfrm>
            <a:off x="2209155" y="4067780"/>
            <a:ext cx="1107996" cy="369332"/>
          </a:xfrm>
          <a:prstGeom prst="rect">
            <a:avLst/>
          </a:prstGeom>
          <a:noFill/>
        </p:spPr>
        <p:txBody>
          <a:bodyPr wrap="none" rtlCol="0">
            <a:spAutoFit/>
          </a:bodyPr>
          <a:lstStyle/>
          <a:p>
            <a:r>
              <a:rPr lang="zh-CN" altLang="en-US" b="1" dirty="0">
                <a:solidFill>
                  <a:srgbClr val="C00000"/>
                </a:solidFill>
                <a:latin typeface="微软雅黑" panose="020B0503020204020204" pitchFamily="34" charset="-122"/>
                <a:ea typeface="微软雅黑" panose="020B0503020204020204" pitchFamily="34" charset="-122"/>
              </a:rPr>
              <a:t>添加标题</a:t>
            </a:r>
          </a:p>
        </p:txBody>
      </p:sp>
      <p:sp>
        <p:nvSpPr>
          <p:cNvPr id="35" name="矩形 34"/>
          <p:cNvSpPr/>
          <p:nvPr/>
        </p:nvSpPr>
        <p:spPr>
          <a:xfrm>
            <a:off x="2232255" y="4408837"/>
            <a:ext cx="2016988" cy="1185324"/>
          </a:xfrm>
          <a:prstGeom prst="rect">
            <a:avLst/>
          </a:prstGeom>
        </p:spPr>
        <p:txBody>
          <a:bodyPr wrap="square">
            <a:spAutoFit/>
          </a:bodyPr>
          <a:lstStyle/>
          <a:p>
            <a:pPr algn="just">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请在此输入详细的文字请在此输入详细的文字请在此输入详细的文字请在此输入详细的文字</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6" name="文本框 44"/>
          <p:cNvSpPr txBox="1"/>
          <p:nvPr/>
        </p:nvSpPr>
        <p:spPr>
          <a:xfrm>
            <a:off x="8689875" y="4355812"/>
            <a:ext cx="1107996" cy="369332"/>
          </a:xfrm>
          <a:prstGeom prst="rect">
            <a:avLst/>
          </a:prstGeom>
          <a:noFill/>
        </p:spPr>
        <p:txBody>
          <a:bodyPr wrap="none" rtlCol="0">
            <a:spAutoFit/>
          </a:bodyPr>
          <a:lstStyle/>
          <a:p>
            <a:r>
              <a:rPr lang="zh-CN" altLang="en-US" b="1" dirty="0">
                <a:solidFill>
                  <a:srgbClr val="C00000"/>
                </a:solidFill>
                <a:latin typeface="微软雅黑" panose="020B0503020204020204" pitchFamily="34" charset="-122"/>
                <a:ea typeface="微软雅黑" panose="020B0503020204020204" pitchFamily="34" charset="-122"/>
              </a:rPr>
              <a:t>添加标题</a:t>
            </a:r>
          </a:p>
        </p:txBody>
      </p:sp>
      <p:sp>
        <p:nvSpPr>
          <p:cNvPr id="37" name="矩形 36"/>
          <p:cNvSpPr/>
          <p:nvPr/>
        </p:nvSpPr>
        <p:spPr>
          <a:xfrm>
            <a:off x="8712975" y="4696869"/>
            <a:ext cx="2016988" cy="1185324"/>
          </a:xfrm>
          <a:prstGeom prst="rect">
            <a:avLst/>
          </a:prstGeom>
        </p:spPr>
        <p:txBody>
          <a:bodyPr wrap="square">
            <a:spAutoFit/>
          </a:bodyPr>
          <a:lstStyle/>
          <a:p>
            <a:pPr algn="just">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请在此输入详细的文字请在此输入详细的文字请在此输入详细的文字请在此输入详细的文字</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34809170"/>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350" fill="hold"/>
                                        <p:tgtEl>
                                          <p:spTgt spid="13"/>
                                        </p:tgtEl>
                                        <p:attrNameLst>
                                          <p:attrName>ppt_x</p:attrName>
                                        </p:attrNameLst>
                                      </p:cBhvr>
                                      <p:tavLst>
                                        <p:tav tm="0">
                                          <p:val>
                                            <p:strVal val="0-#ppt_w/2"/>
                                          </p:val>
                                        </p:tav>
                                        <p:tav tm="100000">
                                          <p:val>
                                            <p:strVal val="#ppt_x"/>
                                          </p:val>
                                        </p:tav>
                                      </p:tavLst>
                                    </p:anim>
                                    <p:anim calcmode="lin" valueType="num">
                                      <p:cBhvr additive="base">
                                        <p:cTn id="8" dur="350" fill="hold"/>
                                        <p:tgtEl>
                                          <p:spTgt spid="13"/>
                                        </p:tgtEl>
                                        <p:attrNameLst>
                                          <p:attrName>ppt_y</p:attrName>
                                        </p:attrNameLst>
                                      </p:cBhvr>
                                      <p:tavLst>
                                        <p:tav tm="0">
                                          <p:val>
                                            <p:strVal val="#ppt_y"/>
                                          </p:val>
                                        </p:tav>
                                        <p:tav tm="100000">
                                          <p:val>
                                            <p:strVal val="#ppt_y"/>
                                          </p:val>
                                        </p:tav>
                                      </p:tavLst>
                                    </p:anim>
                                  </p:childTnLst>
                                </p:cTn>
                              </p:par>
                            </p:childTnLst>
                          </p:cTn>
                        </p:par>
                        <p:par>
                          <p:cTn id="9" fill="hold">
                            <p:stCondLst>
                              <p:cond delay="350"/>
                            </p:stCondLst>
                            <p:childTnLst>
                              <p:par>
                                <p:cTn id="10" presetID="2" presetClass="entr" presetSubtype="2"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350" fill="hold"/>
                                        <p:tgtEl>
                                          <p:spTgt spid="9"/>
                                        </p:tgtEl>
                                        <p:attrNameLst>
                                          <p:attrName>ppt_x</p:attrName>
                                        </p:attrNameLst>
                                      </p:cBhvr>
                                      <p:tavLst>
                                        <p:tav tm="0">
                                          <p:val>
                                            <p:strVal val="1+#ppt_w/2"/>
                                          </p:val>
                                        </p:tav>
                                        <p:tav tm="100000">
                                          <p:val>
                                            <p:strVal val="#ppt_x"/>
                                          </p:val>
                                        </p:tav>
                                      </p:tavLst>
                                    </p:anim>
                                    <p:anim calcmode="lin" valueType="num">
                                      <p:cBhvr additive="base">
                                        <p:cTn id="13" dur="350" fill="hold"/>
                                        <p:tgtEl>
                                          <p:spTgt spid="9"/>
                                        </p:tgtEl>
                                        <p:attrNameLst>
                                          <p:attrName>ppt_y</p:attrName>
                                        </p:attrNameLst>
                                      </p:cBhvr>
                                      <p:tavLst>
                                        <p:tav tm="0">
                                          <p:val>
                                            <p:strVal val="#ppt_y"/>
                                          </p:val>
                                        </p:tav>
                                        <p:tav tm="100000">
                                          <p:val>
                                            <p:strVal val="#ppt_y"/>
                                          </p:val>
                                        </p:tav>
                                      </p:tavLst>
                                    </p:anim>
                                  </p:childTnLst>
                                </p:cTn>
                              </p:par>
                            </p:childTnLst>
                          </p:cTn>
                        </p:par>
                        <p:par>
                          <p:cTn id="14" fill="hold">
                            <p:stCondLst>
                              <p:cond delay="700"/>
                            </p:stCondLst>
                            <p:childTnLst>
                              <p:par>
                                <p:cTn id="15" presetID="2" presetClass="entr" presetSubtype="8" fill="hold" nodeType="afterEffect">
                                  <p:stCondLst>
                                    <p:cond delay="0"/>
                                  </p:stCondLst>
                                  <p:childTnLst>
                                    <p:set>
                                      <p:cBhvr>
                                        <p:cTn id="16" dur="1" fill="hold">
                                          <p:stCondLst>
                                            <p:cond delay="0"/>
                                          </p:stCondLst>
                                        </p:cTn>
                                        <p:tgtEl>
                                          <p:spTgt spid="21"/>
                                        </p:tgtEl>
                                        <p:attrNameLst>
                                          <p:attrName>style.visibility</p:attrName>
                                        </p:attrNameLst>
                                      </p:cBhvr>
                                      <p:to>
                                        <p:strVal val="visible"/>
                                      </p:to>
                                    </p:set>
                                    <p:anim calcmode="lin" valueType="num">
                                      <p:cBhvr additive="base">
                                        <p:cTn id="17" dur="350" fill="hold"/>
                                        <p:tgtEl>
                                          <p:spTgt spid="21"/>
                                        </p:tgtEl>
                                        <p:attrNameLst>
                                          <p:attrName>ppt_x</p:attrName>
                                        </p:attrNameLst>
                                      </p:cBhvr>
                                      <p:tavLst>
                                        <p:tav tm="0">
                                          <p:val>
                                            <p:strVal val="0-#ppt_w/2"/>
                                          </p:val>
                                        </p:tav>
                                        <p:tav tm="100000">
                                          <p:val>
                                            <p:strVal val="#ppt_x"/>
                                          </p:val>
                                        </p:tav>
                                      </p:tavLst>
                                    </p:anim>
                                    <p:anim calcmode="lin" valueType="num">
                                      <p:cBhvr additive="base">
                                        <p:cTn id="18" dur="350" fill="hold"/>
                                        <p:tgtEl>
                                          <p:spTgt spid="21"/>
                                        </p:tgtEl>
                                        <p:attrNameLst>
                                          <p:attrName>ppt_y</p:attrName>
                                        </p:attrNameLst>
                                      </p:cBhvr>
                                      <p:tavLst>
                                        <p:tav tm="0">
                                          <p:val>
                                            <p:strVal val="#ppt_y"/>
                                          </p:val>
                                        </p:tav>
                                        <p:tav tm="100000">
                                          <p:val>
                                            <p:strVal val="#ppt_y"/>
                                          </p:val>
                                        </p:tav>
                                      </p:tavLst>
                                    </p:anim>
                                  </p:childTnLst>
                                </p:cTn>
                              </p:par>
                            </p:childTnLst>
                          </p:cTn>
                        </p:par>
                        <p:par>
                          <p:cTn id="19" fill="hold">
                            <p:stCondLst>
                              <p:cond delay="1050"/>
                            </p:stCondLst>
                            <p:childTnLst>
                              <p:par>
                                <p:cTn id="20" presetID="2" presetClass="entr" presetSubtype="2" fill="hold" nodeType="afterEffect">
                                  <p:stCondLst>
                                    <p:cond delay="0"/>
                                  </p:stCondLst>
                                  <p:childTnLst>
                                    <p:set>
                                      <p:cBhvr>
                                        <p:cTn id="21" dur="1" fill="hold">
                                          <p:stCondLst>
                                            <p:cond delay="0"/>
                                          </p:stCondLst>
                                        </p:cTn>
                                        <p:tgtEl>
                                          <p:spTgt spid="17"/>
                                        </p:tgtEl>
                                        <p:attrNameLst>
                                          <p:attrName>style.visibility</p:attrName>
                                        </p:attrNameLst>
                                      </p:cBhvr>
                                      <p:to>
                                        <p:strVal val="visible"/>
                                      </p:to>
                                    </p:set>
                                    <p:anim calcmode="lin" valueType="num">
                                      <p:cBhvr additive="base">
                                        <p:cTn id="22" dur="350" fill="hold"/>
                                        <p:tgtEl>
                                          <p:spTgt spid="17"/>
                                        </p:tgtEl>
                                        <p:attrNameLst>
                                          <p:attrName>ppt_x</p:attrName>
                                        </p:attrNameLst>
                                      </p:cBhvr>
                                      <p:tavLst>
                                        <p:tav tm="0">
                                          <p:val>
                                            <p:strVal val="1+#ppt_w/2"/>
                                          </p:val>
                                        </p:tav>
                                        <p:tav tm="100000">
                                          <p:val>
                                            <p:strVal val="#ppt_x"/>
                                          </p:val>
                                        </p:tav>
                                      </p:tavLst>
                                    </p:anim>
                                    <p:anim calcmode="lin" valueType="num">
                                      <p:cBhvr additive="base">
                                        <p:cTn id="23" dur="350" fill="hold"/>
                                        <p:tgtEl>
                                          <p:spTgt spid="17"/>
                                        </p:tgtEl>
                                        <p:attrNameLst>
                                          <p:attrName>ppt_y</p:attrName>
                                        </p:attrNameLst>
                                      </p:cBhvr>
                                      <p:tavLst>
                                        <p:tav tm="0">
                                          <p:val>
                                            <p:strVal val="#ppt_y"/>
                                          </p:val>
                                        </p:tav>
                                        <p:tav tm="100000">
                                          <p:val>
                                            <p:strVal val="#ppt_y"/>
                                          </p:val>
                                        </p:tav>
                                      </p:tavLst>
                                    </p:anim>
                                  </p:childTnLst>
                                </p:cTn>
                              </p:par>
                            </p:childTnLst>
                          </p:cTn>
                        </p:par>
                        <p:par>
                          <p:cTn id="24" fill="hold">
                            <p:stCondLst>
                              <p:cond delay="1400"/>
                            </p:stCondLst>
                            <p:childTnLst>
                              <p:par>
                                <p:cTn id="25" presetID="2" presetClass="entr" presetSubtype="8" fill="hold" grpId="0" nodeType="afterEffect">
                                  <p:stCondLst>
                                    <p:cond delay="0"/>
                                  </p:stCondLst>
                                  <p:childTnLst>
                                    <p:set>
                                      <p:cBhvr>
                                        <p:cTn id="26" dur="1" fill="hold">
                                          <p:stCondLst>
                                            <p:cond delay="0"/>
                                          </p:stCondLst>
                                        </p:cTn>
                                        <p:tgtEl>
                                          <p:spTgt spid="30"/>
                                        </p:tgtEl>
                                        <p:attrNameLst>
                                          <p:attrName>style.visibility</p:attrName>
                                        </p:attrNameLst>
                                      </p:cBhvr>
                                      <p:to>
                                        <p:strVal val="visible"/>
                                      </p:to>
                                    </p:set>
                                    <p:anim calcmode="lin" valueType="num">
                                      <p:cBhvr additive="base">
                                        <p:cTn id="27" dur="350" fill="hold"/>
                                        <p:tgtEl>
                                          <p:spTgt spid="30"/>
                                        </p:tgtEl>
                                        <p:attrNameLst>
                                          <p:attrName>ppt_x</p:attrName>
                                        </p:attrNameLst>
                                      </p:cBhvr>
                                      <p:tavLst>
                                        <p:tav tm="0">
                                          <p:val>
                                            <p:strVal val="0-#ppt_w/2"/>
                                          </p:val>
                                        </p:tav>
                                        <p:tav tm="100000">
                                          <p:val>
                                            <p:strVal val="#ppt_x"/>
                                          </p:val>
                                        </p:tav>
                                      </p:tavLst>
                                    </p:anim>
                                    <p:anim calcmode="lin" valueType="num">
                                      <p:cBhvr additive="base">
                                        <p:cTn id="28" dur="350" fill="hold"/>
                                        <p:tgtEl>
                                          <p:spTgt spid="30"/>
                                        </p:tgtEl>
                                        <p:attrNameLst>
                                          <p:attrName>ppt_y</p:attrName>
                                        </p:attrNameLst>
                                      </p:cBhvr>
                                      <p:tavLst>
                                        <p:tav tm="0">
                                          <p:val>
                                            <p:strVal val="#ppt_y"/>
                                          </p:val>
                                        </p:tav>
                                        <p:tav tm="100000">
                                          <p:val>
                                            <p:strVal val="#ppt_y"/>
                                          </p:val>
                                        </p:tav>
                                      </p:tavLst>
                                    </p:anim>
                                  </p:childTnLst>
                                </p:cTn>
                              </p:par>
                            </p:childTnLst>
                          </p:cTn>
                        </p:par>
                        <p:par>
                          <p:cTn id="29" fill="hold">
                            <p:stCondLst>
                              <p:cond delay="1750"/>
                            </p:stCondLst>
                            <p:childTnLst>
                              <p:par>
                                <p:cTn id="30" presetID="2" presetClass="entr" presetSubtype="8" fill="hold" grpId="0" nodeType="afterEffect">
                                  <p:stCondLst>
                                    <p:cond delay="0"/>
                                  </p:stCondLst>
                                  <p:childTnLst>
                                    <p:set>
                                      <p:cBhvr>
                                        <p:cTn id="31" dur="1" fill="hold">
                                          <p:stCondLst>
                                            <p:cond delay="0"/>
                                          </p:stCondLst>
                                        </p:cTn>
                                        <p:tgtEl>
                                          <p:spTgt spid="31"/>
                                        </p:tgtEl>
                                        <p:attrNameLst>
                                          <p:attrName>style.visibility</p:attrName>
                                        </p:attrNameLst>
                                      </p:cBhvr>
                                      <p:to>
                                        <p:strVal val="visible"/>
                                      </p:to>
                                    </p:set>
                                    <p:anim calcmode="lin" valueType="num">
                                      <p:cBhvr additive="base">
                                        <p:cTn id="32" dur="350" fill="hold"/>
                                        <p:tgtEl>
                                          <p:spTgt spid="31"/>
                                        </p:tgtEl>
                                        <p:attrNameLst>
                                          <p:attrName>ppt_x</p:attrName>
                                        </p:attrNameLst>
                                      </p:cBhvr>
                                      <p:tavLst>
                                        <p:tav tm="0">
                                          <p:val>
                                            <p:strVal val="0-#ppt_w/2"/>
                                          </p:val>
                                        </p:tav>
                                        <p:tav tm="100000">
                                          <p:val>
                                            <p:strVal val="#ppt_x"/>
                                          </p:val>
                                        </p:tav>
                                      </p:tavLst>
                                    </p:anim>
                                    <p:anim calcmode="lin" valueType="num">
                                      <p:cBhvr additive="base">
                                        <p:cTn id="33" dur="350" fill="hold"/>
                                        <p:tgtEl>
                                          <p:spTgt spid="31"/>
                                        </p:tgtEl>
                                        <p:attrNameLst>
                                          <p:attrName>ppt_y</p:attrName>
                                        </p:attrNameLst>
                                      </p:cBhvr>
                                      <p:tavLst>
                                        <p:tav tm="0">
                                          <p:val>
                                            <p:strVal val="#ppt_y"/>
                                          </p:val>
                                        </p:tav>
                                        <p:tav tm="100000">
                                          <p:val>
                                            <p:strVal val="#ppt_y"/>
                                          </p:val>
                                        </p:tav>
                                      </p:tavLst>
                                    </p:anim>
                                  </p:childTnLst>
                                </p:cTn>
                              </p:par>
                            </p:childTnLst>
                          </p:cTn>
                        </p:par>
                        <p:par>
                          <p:cTn id="34" fill="hold">
                            <p:stCondLst>
                              <p:cond delay="2100"/>
                            </p:stCondLst>
                            <p:childTnLst>
                              <p:par>
                                <p:cTn id="35" presetID="2" presetClass="entr" presetSubtype="8" fill="hold" grpId="0" nodeType="afterEffect">
                                  <p:stCondLst>
                                    <p:cond delay="0"/>
                                  </p:stCondLst>
                                  <p:childTnLst>
                                    <p:set>
                                      <p:cBhvr>
                                        <p:cTn id="36" dur="1" fill="hold">
                                          <p:stCondLst>
                                            <p:cond delay="0"/>
                                          </p:stCondLst>
                                        </p:cTn>
                                        <p:tgtEl>
                                          <p:spTgt spid="32"/>
                                        </p:tgtEl>
                                        <p:attrNameLst>
                                          <p:attrName>style.visibility</p:attrName>
                                        </p:attrNameLst>
                                      </p:cBhvr>
                                      <p:to>
                                        <p:strVal val="visible"/>
                                      </p:to>
                                    </p:set>
                                    <p:anim calcmode="lin" valueType="num">
                                      <p:cBhvr additive="base">
                                        <p:cTn id="37" dur="350" fill="hold"/>
                                        <p:tgtEl>
                                          <p:spTgt spid="32"/>
                                        </p:tgtEl>
                                        <p:attrNameLst>
                                          <p:attrName>ppt_x</p:attrName>
                                        </p:attrNameLst>
                                      </p:cBhvr>
                                      <p:tavLst>
                                        <p:tav tm="0">
                                          <p:val>
                                            <p:strVal val="0-#ppt_w/2"/>
                                          </p:val>
                                        </p:tav>
                                        <p:tav tm="100000">
                                          <p:val>
                                            <p:strVal val="#ppt_x"/>
                                          </p:val>
                                        </p:tav>
                                      </p:tavLst>
                                    </p:anim>
                                    <p:anim calcmode="lin" valueType="num">
                                      <p:cBhvr additive="base">
                                        <p:cTn id="38" dur="350" fill="hold"/>
                                        <p:tgtEl>
                                          <p:spTgt spid="32"/>
                                        </p:tgtEl>
                                        <p:attrNameLst>
                                          <p:attrName>ppt_y</p:attrName>
                                        </p:attrNameLst>
                                      </p:cBhvr>
                                      <p:tavLst>
                                        <p:tav tm="0">
                                          <p:val>
                                            <p:strVal val="#ppt_y"/>
                                          </p:val>
                                        </p:tav>
                                        <p:tav tm="100000">
                                          <p:val>
                                            <p:strVal val="#ppt_y"/>
                                          </p:val>
                                        </p:tav>
                                      </p:tavLst>
                                    </p:anim>
                                  </p:childTnLst>
                                </p:cTn>
                              </p:par>
                            </p:childTnLst>
                          </p:cTn>
                        </p:par>
                        <p:par>
                          <p:cTn id="39" fill="hold">
                            <p:stCondLst>
                              <p:cond delay="2450"/>
                            </p:stCondLst>
                            <p:childTnLst>
                              <p:par>
                                <p:cTn id="40" presetID="2" presetClass="entr" presetSubtype="8" fill="hold" grpId="0" nodeType="afterEffect">
                                  <p:stCondLst>
                                    <p:cond delay="0"/>
                                  </p:stCondLst>
                                  <p:childTnLst>
                                    <p:set>
                                      <p:cBhvr>
                                        <p:cTn id="41" dur="1" fill="hold">
                                          <p:stCondLst>
                                            <p:cond delay="0"/>
                                          </p:stCondLst>
                                        </p:cTn>
                                        <p:tgtEl>
                                          <p:spTgt spid="33"/>
                                        </p:tgtEl>
                                        <p:attrNameLst>
                                          <p:attrName>style.visibility</p:attrName>
                                        </p:attrNameLst>
                                      </p:cBhvr>
                                      <p:to>
                                        <p:strVal val="visible"/>
                                      </p:to>
                                    </p:set>
                                    <p:anim calcmode="lin" valueType="num">
                                      <p:cBhvr additive="base">
                                        <p:cTn id="42" dur="350" fill="hold"/>
                                        <p:tgtEl>
                                          <p:spTgt spid="33"/>
                                        </p:tgtEl>
                                        <p:attrNameLst>
                                          <p:attrName>ppt_x</p:attrName>
                                        </p:attrNameLst>
                                      </p:cBhvr>
                                      <p:tavLst>
                                        <p:tav tm="0">
                                          <p:val>
                                            <p:strVal val="0-#ppt_w/2"/>
                                          </p:val>
                                        </p:tav>
                                        <p:tav tm="100000">
                                          <p:val>
                                            <p:strVal val="#ppt_x"/>
                                          </p:val>
                                        </p:tav>
                                      </p:tavLst>
                                    </p:anim>
                                    <p:anim calcmode="lin" valueType="num">
                                      <p:cBhvr additive="base">
                                        <p:cTn id="43" dur="350" fill="hold"/>
                                        <p:tgtEl>
                                          <p:spTgt spid="33"/>
                                        </p:tgtEl>
                                        <p:attrNameLst>
                                          <p:attrName>ppt_y</p:attrName>
                                        </p:attrNameLst>
                                      </p:cBhvr>
                                      <p:tavLst>
                                        <p:tav tm="0">
                                          <p:val>
                                            <p:strVal val="#ppt_y"/>
                                          </p:val>
                                        </p:tav>
                                        <p:tav tm="100000">
                                          <p:val>
                                            <p:strVal val="#ppt_y"/>
                                          </p:val>
                                        </p:tav>
                                      </p:tavLst>
                                    </p:anim>
                                  </p:childTnLst>
                                </p:cTn>
                              </p:par>
                            </p:childTnLst>
                          </p:cTn>
                        </p:par>
                        <p:par>
                          <p:cTn id="44" fill="hold">
                            <p:stCondLst>
                              <p:cond delay="2800"/>
                            </p:stCondLst>
                            <p:childTnLst>
                              <p:par>
                                <p:cTn id="45" presetID="2" presetClass="entr" presetSubtype="8" fill="hold" grpId="0" nodeType="afterEffect">
                                  <p:stCondLst>
                                    <p:cond delay="0"/>
                                  </p:stCondLst>
                                  <p:childTnLst>
                                    <p:set>
                                      <p:cBhvr>
                                        <p:cTn id="46" dur="1" fill="hold">
                                          <p:stCondLst>
                                            <p:cond delay="0"/>
                                          </p:stCondLst>
                                        </p:cTn>
                                        <p:tgtEl>
                                          <p:spTgt spid="34"/>
                                        </p:tgtEl>
                                        <p:attrNameLst>
                                          <p:attrName>style.visibility</p:attrName>
                                        </p:attrNameLst>
                                      </p:cBhvr>
                                      <p:to>
                                        <p:strVal val="visible"/>
                                      </p:to>
                                    </p:set>
                                    <p:anim calcmode="lin" valueType="num">
                                      <p:cBhvr additive="base">
                                        <p:cTn id="47" dur="350" fill="hold"/>
                                        <p:tgtEl>
                                          <p:spTgt spid="34"/>
                                        </p:tgtEl>
                                        <p:attrNameLst>
                                          <p:attrName>ppt_x</p:attrName>
                                        </p:attrNameLst>
                                      </p:cBhvr>
                                      <p:tavLst>
                                        <p:tav tm="0">
                                          <p:val>
                                            <p:strVal val="0-#ppt_w/2"/>
                                          </p:val>
                                        </p:tav>
                                        <p:tav tm="100000">
                                          <p:val>
                                            <p:strVal val="#ppt_x"/>
                                          </p:val>
                                        </p:tav>
                                      </p:tavLst>
                                    </p:anim>
                                    <p:anim calcmode="lin" valueType="num">
                                      <p:cBhvr additive="base">
                                        <p:cTn id="48" dur="350" fill="hold"/>
                                        <p:tgtEl>
                                          <p:spTgt spid="34"/>
                                        </p:tgtEl>
                                        <p:attrNameLst>
                                          <p:attrName>ppt_y</p:attrName>
                                        </p:attrNameLst>
                                      </p:cBhvr>
                                      <p:tavLst>
                                        <p:tav tm="0">
                                          <p:val>
                                            <p:strVal val="#ppt_y"/>
                                          </p:val>
                                        </p:tav>
                                        <p:tav tm="100000">
                                          <p:val>
                                            <p:strVal val="#ppt_y"/>
                                          </p:val>
                                        </p:tav>
                                      </p:tavLst>
                                    </p:anim>
                                  </p:childTnLst>
                                </p:cTn>
                              </p:par>
                            </p:childTnLst>
                          </p:cTn>
                        </p:par>
                        <p:par>
                          <p:cTn id="49" fill="hold">
                            <p:stCondLst>
                              <p:cond delay="3150"/>
                            </p:stCondLst>
                            <p:childTnLst>
                              <p:par>
                                <p:cTn id="50" presetID="2" presetClass="entr" presetSubtype="8" fill="hold" grpId="0" nodeType="afterEffect">
                                  <p:stCondLst>
                                    <p:cond delay="0"/>
                                  </p:stCondLst>
                                  <p:childTnLst>
                                    <p:set>
                                      <p:cBhvr>
                                        <p:cTn id="51" dur="1" fill="hold">
                                          <p:stCondLst>
                                            <p:cond delay="0"/>
                                          </p:stCondLst>
                                        </p:cTn>
                                        <p:tgtEl>
                                          <p:spTgt spid="35"/>
                                        </p:tgtEl>
                                        <p:attrNameLst>
                                          <p:attrName>style.visibility</p:attrName>
                                        </p:attrNameLst>
                                      </p:cBhvr>
                                      <p:to>
                                        <p:strVal val="visible"/>
                                      </p:to>
                                    </p:set>
                                    <p:anim calcmode="lin" valueType="num">
                                      <p:cBhvr additive="base">
                                        <p:cTn id="52" dur="350" fill="hold"/>
                                        <p:tgtEl>
                                          <p:spTgt spid="35"/>
                                        </p:tgtEl>
                                        <p:attrNameLst>
                                          <p:attrName>ppt_x</p:attrName>
                                        </p:attrNameLst>
                                      </p:cBhvr>
                                      <p:tavLst>
                                        <p:tav tm="0">
                                          <p:val>
                                            <p:strVal val="0-#ppt_w/2"/>
                                          </p:val>
                                        </p:tav>
                                        <p:tav tm="100000">
                                          <p:val>
                                            <p:strVal val="#ppt_x"/>
                                          </p:val>
                                        </p:tav>
                                      </p:tavLst>
                                    </p:anim>
                                    <p:anim calcmode="lin" valueType="num">
                                      <p:cBhvr additive="base">
                                        <p:cTn id="53" dur="350" fill="hold"/>
                                        <p:tgtEl>
                                          <p:spTgt spid="35"/>
                                        </p:tgtEl>
                                        <p:attrNameLst>
                                          <p:attrName>ppt_y</p:attrName>
                                        </p:attrNameLst>
                                      </p:cBhvr>
                                      <p:tavLst>
                                        <p:tav tm="0">
                                          <p:val>
                                            <p:strVal val="#ppt_y"/>
                                          </p:val>
                                        </p:tav>
                                        <p:tav tm="100000">
                                          <p:val>
                                            <p:strVal val="#ppt_y"/>
                                          </p:val>
                                        </p:tav>
                                      </p:tavLst>
                                    </p:anim>
                                  </p:childTnLst>
                                </p:cTn>
                              </p:par>
                            </p:childTnLst>
                          </p:cTn>
                        </p:par>
                        <p:par>
                          <p:cTn id="54" fill="hold">
                            <p:stCondLst>
                              <p:cond delay="3500"/>
                            </p:stCondLst>
                            <p:childTnLst>
                              <p:par>
                                <p:cTn id="55" presetID="2" presetClass="entr" presetSubtype="8" fill="hold" grpId="0" nodeType="afterEffect">
                                  <p:stCondLst>
                                    <p:cond delay="0"/>
                                  </p:stCondLst>
                                  <p:childTnLst>
                                    <p:set>
                                      <p:cBhvr>
                                        <p:cTn id="56" dur="1" fill="hold">
                                          <p:stCondLst>
                                            <p:cond delay="0"/>
                                          </p:stCondLst>
                                        </p:cTn>
                                        <p:tgtEl>
                                          <p:spTgt spid="36"/>
                                        </p:tgtEl>
                                        <p:attrNameLst>
                                          <p:attrName>style.visibility</p:attrName>
                                        </p:attrNameLst>
                                      </p:cBhvr>
                                      <p:to>
                                        <p:strVal val="visible"/>
                                      </p:to>
                                    </p:set>
                                    <p:anim calcmode="lin" valueType="num">
                                      <p:cBhvr additive="base">
                                        <p:cTn id="57" dur="350" fill="hold"/>
                                        <p:tgtEl>
                                          <p:spTgt spid="36"/>
                                        </p:tgtEl>
                                        <p:attrNameLst>
                                          <p:attrName>ppt_x</p:attrName>
                                        </p:attrNameLst>
                                      </p:cBhvr>
                                      <p:tavLst>
                                        <p:tav tm="0">
                                          <p:val>
                                            <p:strVal val="0-#ppt_w/2"/>
                                          </p:val>
                                        </p:tav>
                                        <p:tav tm="100000">
                                          <p:val>
                                            <p:strVal val="#ppt_x"/>
                                          </p:val>
                                        </p:tav>
                                      </p:tavLst>
                                    </p:anim>
                                    <p:anim calcmode="lin" valueType="num">
                                      <p:cBhvr additive="base">
                                        <p:cTn id="58" dur="350" fill="hold"/>
                                        <p:tgtEl>
                                          <p:spTgt spid="36"/>
                                        </p:tgtEl>
                                        <p:attrNameLst>
                                          <p:attrName>ppt_y</p:attrName>
                                        </p:attrNameLst>
                                      </p:cBhvr>
                                      <p:tavLst>
                                        <p:tav tm="0">
                                          <p:val>
                                            <p:strVal val="#ppt_y"/>
                                          </p:val>
                                        </p:tav>
                                        <p:tav tm="100000">
                                          <p:val>
                                            <p:strVal val="#ppt_y"/>
                                          </p:val>
                                        </p:tav>
                                      </p:tavLst>
                                    </p:anim>
                                  </p:childTnLst>
                                </p:cTn>
                              </p:par>
                            </p:childTnLst>
                          </p:cTn>
                        </p:par>
                        <p:par>
                          <p:cTn id="59" fill="hold">
                            <p:stCondLst>
                              <p:cond delay="3850"/>
                            </p:stCondLst>
                            <p:childTnLst>
                              <p:par>
                                <p:cTn id="60" presetID="2" presetClass="entr" presetSubtype="8" fill="hold" grpId="0" nodeType="afterEffect">
                                  <p:stCondLst>
                                    <p:cond delay="0"/>
                                  </p:stCondLst>
                                  <p:childTnLst>
                                    <p:set>
                                      <p:cBhvr>
                                        <p:cTn id="61" dur="1" fill="hold">
                                          <p:stCondLst>
                                            <p:cond delay="0"/>
                                          </p:stCondLst>
                                        </p:cTn>
                                        <p:tgtEl>
                                          <p:spTgt spid="37"/>
                                        </p:tgtEl>
                                        <p:attrNameLst>
                                          <p:attrName>style.visibility</p:attrName>
                                        </p:attrNameLst>
                                      </p:cBhvr>
                                      <p:to>
                                        <p:strVal val="visible"/>
                                      </p:to>
                                    </p:set>
                                    <p:anim calcmode="lin" valueType="num">
                                      <p:cBhvr additive="base">
                                        <p:cTn id="62" dur="350" fill="hold"/>
                                        <p:tgtEl>
                                          <p:spTgt spid="37"/>
                                        </p:tgtEl>
                                        <p:attrNameLst>
                                          <p:attrName>ppt_x</p:attrName>
                                        </p:attrNameLst>
                                      </p:cBhvr>
                                      <p:tavLst>
                                        <p:tav tm="0">
                                          <p:val>
                                            <p:strVal val="0-#ppt_w/2"/>
                                          </p:val>
                                        </p:tav>
                                        <p:tav tm="100000">
                                          <p:val>
                                            <p:strVal val="#ppt_x"/>
                                          </p:val>
                                        </p:tav>
                                      </p:tavLst>
                                    </p:anim>
                                    <p:anim calcmode="lin" valueType="num">
                                      <p:cBhvr additive="base">
                                        <p:cTn id="63" dur="350" fill="hold"/>
                                        <p:tgtEl>
                                          <p:spTgt spid="3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P spid="32" grpId="0"/>
      <p:bldP spid="33" grpId="0"/>
      <p:bldP spid="34" grpId="0"/>
      <p:bldP spid="35" grpId="0"/>
      <p:bldP spid="36" grpId="0"/>
      <p:bldP spid="3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9"/>
          <p:cNvSpPr txBox="1"/>
          <p:nvPr/>
        </p:nvSpPr>
        <p:spPr>
          <a:xfrm>
            <a:off x="841003" y="202431"/>
            <a:ext cx="1944216" cy="377026"/>
          </a:xfrm>
          <a:prstGeom prst="rect">
            <a:avLst/>
          </a:prstGeom>
          <a:noFill/>
        </p:spPr>
        <p:txBody>
          <a:bodyPr wrap="square" lIns="68580" tIns="34290" rIns="68580" bIns="34290" rtlCol="0">
            <a:spAutoFit/>
          </a:bodyPr>
          <a:lstStyle/>
          <a:p>
            <a:pPr marL="0" lvl="1"/>
            <a:r>
              <a:rPr lang="zh-CN" altLang="en-US" sz="2000" b="1" dirty="0">
                <a:solidFill>
                  <a:schemeClr val="tx1">
                    <a:lumMod val="50000"/>
                    <a:lumOff val="50000"/>
                  </a:schemeClr>
                </a:solidFill>
                <a:latin typeface="微软雅黑" pitchFamily="34" charset="-122"/>
                <a:ea typeface="微软雅黑" pitchFamily="34" charset="-122"/>
              </a:rPr>
              <a:t>添加文字标题</a:t>
            </a:r>
            <a:endParaRPr lang="en-US" altLang="ko-KR" sz="2000" b="1" kern="0" dirty="0">
              <a:solidFill>
                <a:schemeClr val="tx1">
                  <a:lumMod val="50000"/>
                  <a:lumOff val="50000"/>
                </a:schemeClr>
              </a:solidFill>
              <a:latin typeface="微软雅黑" pitchFamily="34" charset="-122"/>
              <a:ea typeface="微软雅黑" pitchFamily="34" charset="-122"/>
            </a:endParaRPr>
          </a:p>
        </p:txBody>
      </p:sp>
      <p:sp>
        <p:nvSpPr>
          <p:cNvPr id="25" name="矩形 24"/>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nvGrpSpPr>
        <p:grpSpPr>
          <a:xfrm>
            <a:off x="192931" y="0"/>
            <a:ext cx="576064" cy="836712"/>
            <a:chOff x="841003" y="360040"/>
            <a:chExt cx="504056" cy="836712"/>
          </a:xfrm>
          <a:solidFill>
            <a:srgbClr val="C00000"/>
          </a:solidFill>
        </p:grpSpPr>
        <p:sp>
          <p:nvSpPr>
            <p:cNvPr id="27" name="矩形 26"/>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7"/>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KSO_Shape"/>
          <p:cNvSpPr>
            <a:spLocks/>
          </p:cNvSpPr>
          <p:nvPr/>
        </p:nvSpPr>
        <p:spPr bwMode="auto">
          <a:xfrm>
            <a:off x="326330" y="197538"/>
            <a:ext cx="332357" cy="329034"/>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a:effectLs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cxnSp>
        <p:nvCxnSpPr>
          <p:cNvPr id="9" name="直接连接符 8"/>
          <p:cNvCxnSpPr/>
          <p:nvPr/>
        </p:nvCxnSpPr>
        <p:spPr>
          <a:xfrm>
            <a:off x="130098" y="6657975"/>
            <a:ext cx="11931804" cy="0"/>
          </a:xfrm>
          <a:prstGeom prst="line">
            <a:avLst/>
          </a:prstGeom>
          <a:noFill/>
          <a:ln>
            <a:solidFill>
              <a:schemeClr val="bg1">
                <a:lumMod val="75000"/>
              </a:schemeClr>
            </a:solidFill>
          </a:ln>
          <a:effectLst>
            <a:glow rad="38100">
              <a:srgbClr val="EFF2F5"/>
            </a:glow>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cxnSp>
      <p:grpSp>
        <p:nvGrpSpPr>
          <p:cNvPr id="10" name="组合 9"/>
          <p:cNvGrpSpPr/>
          <p:nvPr/>
        </p:nvGrpSpPr>
        <p:grpSpPr>
          <a:xfrm>
            <a:off x="670287" y="1789724"/>
            <a:ext cx="4849364" cy="4118640"/>
            <a:chOff x="508487" y="248400"/>
            <a:chExt cx="7662957" cy="6508269"/>
          </a:xfrm>
          <a:solidFill>
            <a:schemeClr val="bg1">
              <a:lumMod val="75000"/>
            </a:schemeClr>
          </a:solidFill>
        </p:grpSpPr>
        <p:sp>
          <p:nvSpPr>
            <p:cNvPr id="11" name="939439.625287.753.55.1255">
              <a:hlinkClick r:id="" action="ppaction://macro?name=Slide1.939439.625287.753.55.1255_click" highlightClick="1"/>
              <a:hlinkHover r:id="" action="ppaction://noaction" highlightClick="1"/>
            </p:cNvPr>
            <p:cNvSpPr>
              <a:spLocks noChangeAspect="1"/>
            </p:cNvSpPr>
            <p:nvPr/>
          </p:nvSpPr>
          <p:spPr bwMode="auto">
            <a:xfrm rot="180000">
              <a:off x="5984753" y="6031793"/>
              <a:ext cx="121508" cy="77630"/>
            </a:xfrm>
            <a:custGeom>
              <a:avLst/>
              <a:gdLst>
                <a:gd name="T0" fmla="*/ 4 w 59"/>
                <a:gd name="T1" fmla="*/ 11 h 42"/>
                <a:gd name="T2" fmla="*/ 26 w 59"/>
                <a:gd name="T3" fmla="*/ 17 h 42"/>
                <a:gd name="T4" fmla="*/ 48 w 59"/>
                <a:gd name="T5" fmla="*/ 0 h 42"/>
                <a:gd name="T6" fmla="*/ 58 w 59"/>
                <a:gd name="T7" fmla="*/ 30 h 42"/>
                <a:gd name="T8" fmla="*/ 35 w 59"/>
                <a:gd name="T9" fmla="*/ 41 h 42"/>
                <a:gd name="T10" fmla="*/ 5 w 59"/>
                <a:gd name="T11" fmla="*/ 39 h 42"/>
                <a:gd name="T12" fmla="*/ 0 w 59"/>
                <a:gd name="T13" fmla="*/ 17 h 42"/>
                <a:gd name="T14" fmla="*/ 4 w 59"/>
                <a:gd name="T15" fmla="*/ 11 h 42"/>
                <a:gd name="T16" fmla="*/ 4 w 59"/>
                <a:gd name="T17" fmla="*/ 11 h 42"/>
                <a:gd name="T18" fmla="*/ 4 w 59"/>
                <a:gd name="T19" fmla="*/ 1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 h="42">
                  <a:moveTo>
                    <a:pt x="4" y="11"/>
                  </a:moveTo>
                  <a:lnTo>
                    <a:pt x="26" y="17"/>
                  </a:lnTo>
                  <a:lnTo>
                    <a:pt x="48" y="0"/>
                  </a:lnTo>
                  <a:lnTo>
                    <a:pt x="58" y="30"/>
                  </a:lnTo>
                  <a:lnTo>
                    <a:pt x="35" y="41"/>
                  </a:lnTo>
                  <a:lnTo>
                    <a:pt x="5" y="39"/>
                  </a:lnTo>
                  <a:lnTo>
                    <a:pt x="0" y="17"/>
                  </a:lnTo>
                  <a:lnTo>
                    <a:pt x="4" y="11"/>
                  </a:lnTo>
                  <a:lnTo>
                    <a:pt x="4" y="11"/>
                  </a:lnTo>
                  <a:lnTo>
                    <a:pt x="4" y="11"/>
                  </a:lnTo>
                </a:path>
              </a:pathLst>
            </a:custGeom>
            <a:grpFill/>
            <a:ln w="3175" cap="flat" cmpd="sng">
              <a:solidFill>
                <a:schemeClr val="bg1"/>
              </a:solidFill>
              <a:prstDash val="solid"/>
              <a:round/>
              <a:headEnd type="none" w="med" len="med"/>
              <a:tailEnd type="none" w="med" len="med"/>
            </a:ln>
            <a:effectLst/>
            <a:extLst/>
          </p:spPr>
          <p:txBody>
            <a:bodyPr lIns="0" tIns="0" rIns="0" bIns="0" anchor="b"/>
            <a:lstStyle/>
            <a:p>
              <a:endParaRPr lang="zh-CN" altLang="en-US"/>
            </a:p>
          </p:txBody>
        </p:sp>
        <p:sp>
          <p:nvSpPr>
            <p:cNvPr id="12" name="海南">
              <a:hlinkClick r:id="" action="ppaction://macro?name=Slide1.海南_click" highlightClick="1"/>
              <a:hlinkHover r:id="" action="ppaction://noaction" highlightClick="1"/>
            </p:cNvPr>
            <p:cNvSpPr>
              <a:spLocks noChangeAspect="1"/>
            </p:cNvSpPr>
            <p:nvPr/>
          </p:nvSpPr>
          <p:spPr bwMode="auto">
            <a:xfrm rot="180000">
              <a:off x="5140100" y="6501594"/>
              <a:ext cx="380949" cy="255075"/>
            </a:xfrm>
            <a:custGeom>
              <a:avLst/>
              <a:gdLst>
                <a:gd name="T0" fmla="*/ 181 w 182"/>
                <a:gd name="T1" fmla="*/ 29 h 166"/>
                <a:gd name="T2" fmla="*/ 148 w 182"/>
                <a:gd name="T3" fmla="*/ 86 h 166"/>
                <a:gd name="T4" fmla="*/ 148 w 182"/>
                <a:gd name="T5" fmla="*/ 112 h 166"/>
                <a:gd name="T6" fmla="*/ 83 w 182"/>
                <a:gd name="T7" fmla="*/ 165 h 166"/>
                <a:gd name="T8" fmla="*/ 14 w 182"/>
                <a:gd name="T9" fmla="*/ 142 h 166"/>
                <a:gd name="T10" fmla="*/ 0 w 182"/>
                <a:gd name="T11" fmla="*/ 93 h 166"/>
                <a:gd name="T12" fmla="*/ 4 w 182"/>
                <a:gd name="T13" fmla="*/ 72 h 166"/>
                <a:gd name="T14" fmla="*/ 41 w 182"/>
                <a:gd name="T15" fmla="*/ 34 h 166"/>
                <a:gd name="T16" fmla="*/ 54 w 182"/>
                <a:gd name="T17" fmla="*/ 24 h 166"/>
                <a:gd name="T18" fmla="*/ 114 w 182"/>
                <a:gd name="T19" fmla="*/ 12 h 166"/>
                <a:gd name="T20" fmla="*/ 142 w 182"/>
                <a:gd name="T21" fmla="*/ 10 h 166"/>
                <a:gd name="T22" fmla="*/ 152 w 182"/>
                <a:gd name="T23" fmla="*/ 0 h 166"/>
                <a:gd name="T24" fmla="*/ 171 w 182"/>
                <a:gd name="T25" fmla="*/ 5 h 166"/>
                <a:gd name="T26" fmla="*/ 181 w 182"/>
                <a:gd name="T27" fmla="*/ 29 h 166"/>
                <a:gd name="T28" fmla="*/ 181 w 182"/>
                <a:gd name="T29" fmla="*/ 29 h 166"/>
                <a:gd name="T30" fmla="*/ 181 w 182"/>
                <a:gd name="T31" fmla="*/ 29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2" h="166">
                  <a:moveTo>
                    <a:pt x="181" y="29"/>
                  </a:moveTo>
                  <a:lnTo>
                    <a:pt x="148" y="86"/>
                  </a:lnTo>
                  <a:lnTo>
                    <a:pt x="148" y="112"/>
                  </a:lnTo>
                  <a:lnTo>
                    <a:pt x="83" y="165"/>
                  </a:lnTo>
                  <a:lnTo>
                    <a:pt x="14" y="142"/>
                  </a:lnTo>
                  <a:lnTo>
                    <a:pt x="0" y="93"/>
                  </a:lnTo>
                  <a:lnTo>
                    <a:pt x="4" y="72"/>
                  </a:lnTo>
                  <a:lnTo>
                    <a:pt x="41" y="34"/>
                  </a:lnTo>
                  <a:lnTo>
                    <a:pt x="54" y="24"/>
                  </a:lnTo>
                  <a:lnTo>
                    <a:pt x="114" y="12"/>
                  </a:lnTo>
                  <a:lnTo>
                    <a:pt x="142" y="10"/>
                  </a:lnTo>
                  <a:lnTo>
                    <a:pt x="152" y="0"/>
                  </a:lnTo>
                  <a:lnTo>
                    <a:pt x="171" y="5"/>
                  </a:lnTo>
                  <a:lnTo>
                    <a:pt x="181" y="29"/>
                  </a:lnTo>
                  <a:lnTo>
                    <a:pt x="181" y="29"/>
                  </a:lnTo>
                  <a:lnTo>
                    <a:pt x="181" y="29"/>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13" name="上海">
              <a:hlinkClick r:id="" action="ppaction://macro?name=Slide1.上海_click" highlightClick="1"/>
              <a:hlinkHover r:id="" action="ppaction://noaction" highlightClick="1"/>
            </p:cNvPr>
            <p:cNvSpPr>
              <a:spLocks noChangeAspect="1"/>
            </p:cNvSpPr>
            <p:nvPr/>
          </p:nvSpPr>
          <p:spPr bwMode="auto">
            <a:xfrm rot="180000">
              <a:off x="6943517" y="4264508"/>
              <a:ext cx="121508" cy="155262"/>
            </a:xfrm>
            <a:custGeom>
              <a:avLst/>
              <a:gdLst>
                <a:gd name="T0" fmla="*/ 25 w 62"/>
                <a:gd name="T1" fmla="*/ 64 h 65"/>
                <a:gd name="T2" fmla="*/ 0 w 62"/>
                <a:gd name="T3" fmla="*/ 42 h 65"/>
                <a:gd name="T4" fmla="*/ 11 w 62"/>
                <a:gd name="T5" fmla="*/ 27 h 65"/>
                <a:gd name="T6" fmla="*/ 21 w 62"/>
                <a:gd name="T7" fmla="*/ 0 h 65"/>
                <a:gd name="T8" fmla="*/ 49 w 62"/>
                <a:gd name="T9" fmla="*/ 11 h 65"/>
                <a:gd name="T10" fmla="*/ 61 w 62"/>
                <a:gd name="T11" fmla="*/ 29 h 65"/>
                <a:gd name="T12" fmla="*/ 52 w 62"/>
                <a:gd name="T13" fmla="*/ 43 h 65"/>
                <a:gd name="T14" fmla="*/ 25 w 62"/>
                <a:gd name="T15" fmla="*/ 64 h 65"/>
                <a:gd name="T16" fmla="*/ 25 w 62"/>
                <a:gd name="T17" fmla="*/ 64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65">
                  <a:moveTo>
                    <a:pt x="25" y="64"/>
                  </a:moveTo>
                  <a:lnTo>
                    <a:pt x="0" y="42"/>
                  </a:lnTo>
                  <a:lnTo>
                    <a:pt x="11" y="27"/>
                  </a:lnTo>
                  <a:lnTo>
                    <a:pt x="21" y="0"/>
                  </a:lnTo>
                  <a:lnTo>
                    <a:pt x="49" y="11"/>
                  </a:lnTo>
                  <a:lnTo>
                    <a:pt x="61" y="29"/>
                  </a:lnTo>
                  <a:lnTo>
                    <a:pt x="52" y="43"/>
                  </a:lnTo>
                  <a:lnTo>
                    <a:pt x="25" y="64"/>
                  </a:lnTo>
                  <a:lnTo>
                    <a:pt x="25" y="64"/>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14" name="河南">
              <a:hlinkClick r:id="" action="ppaction://macro?name=Slide1.河南_click" highlightClick="1"/>
              <a:hlinkHover r:id="" action="ppaction://noaction" highlightClick="1"/>
            </p:cNvPr>
            <p:cNvSpPr>
              <a:spLocks noChangeAspect="1"/>
            </p:cNvSpPr>
            <p:nvPr/>
          </p:nvSpPr>
          <p:spPr bwMode="auto">
            <a:xfrm rot="180000">
              <a:off x="5349074" y="3535502"/>
              <a:ext cx="899828" cy="861339"/>
            </a:xfrm>
            <a:custGeom>
              <a:avLst/>
              <a:gdLst>
                <a:gd name="T0" fmla="*/ 50 w 426"/>
                <a:gd name="T1" fmla="*/ 268 h 385"/>
                <a:gd name="T2" fmla="*/ 111 w 426"/>
                <a:gd name="T3" fmla="*/ 322 h 385"/>
                <a:gd name="T4" fmla="*/ 162 w 426"/>
                <a:gd name="T5" fmla="*/ 333 h 385"/>
                <a:gd name="T6" fmla="*/ 208 w 426"/>
                <a:gd name="T7" fmla="*/ 326 h 385"/>
                <a:gd name="T8" fmla="*/ 222 w 426"/>
                <a:gd name="T9" fmla="*/ 333 h 385"/>
                <a:gd name="T10" fmla="*/ 238 w 426"/>
                <a:gd name="T11" fmla="*/ 323 h 385"/>
                <a:gd name="T12" fmla="*/ 249 w 426"/>
                <a:gd name="T13" fmla="*/ 335 h 385"/>
                <a:gd name="T14" fmla="*/ 256 w 426"/>
                <a:gd name="T15" fmla="*/ 354 h 385"/>
                <a:gd name="T16" fmla="*/ 278 w 426"/>
                <a:gd name="T17" fmla="*/ 366 h 385"/>
                <a:gd name="T18" fmla="*/ 307 w 426"/>
                <a:gd name="T19" fmla="*/ 366 h 385"/>
                <a:gd name="T20" fmla="*/ 329 w 426"/>
                <a:gd name="T21" fmla="*/ 384 h 385"/>
                <a:gd name="T22" fmla="*/ 349 w 426"/>
                <a:gd name="T23" fmla="*/ 375 h 385"/>
                <a:gd name="T24" fmla="*/ 364 w 426"/>
                <a:gd name="T25" fmla="*/ 384 h 385"/>
                <a:gd name="T26" fmla="*/ 377 w 426"/>
                <a:gd name="T27" fmla="*/ 359 h 385"/>
                <a:gd name="T28" fmla="*/ 396 w 426"/>
                <a:gd name="T29" fmla="*/ 350 h 385"/>
                <a:gd name="T30" fmla="*/ 399 w 426"/>
                <a:gd name="T31" fmla="*/ 329 h 385"/>
                <a:gd name="T32" fmla="*/ 393 w 426"/>
                <a:gd name="T33" fmla="*/ 292 h 385"/>
                <a:gd name="T34" fmla="*/ 389 w 426"/>
                <a:gd name="T35" fmla="*/ 288 h 385"/>
                <a:gd name="T36" fmla="*/ 370 w 426"/>
                <a:gd name="T37" fmla="*/ 307 h 385"/>
                <a:gd name="T38" fmla="*/ 342 w 426"/>
                <a:gd name="T39" fmla="*/ 285 h 385"/>
                <a:gd name="T40" fmla="*/ 321 w 426"/>
                <a:gd name="T41" fmla="*/ 259 h 385"/>
                <a:gd name="T42" fmla="*/ 342 w 426"/>
                <a:gd name="T43" fmla="*/ 244 h 385"/>
                <a:gd name="T44" fmla="*/ 348 w 426"/>
                <a:gd name="T45" fmla="*/ 219 h 385"/>
                <a:gd name="T46" fmla="*/ 360 w 426"/>
                <a:gd name="T47" fmla="*/ 209 h 385"/>
                <a:gd name="T48" fmla="*/ 358 w 426"/>
                <a:gd name="T49" fmla="*/ 174 h 385"/>
                <a:gd name="T50" fmla="*/ 367 w 426"/>
                <a:gd name="T51" fmla="*/ 168 h 385"/>
                <a:gd name="T52" fmla="*/ 384 w 426"/>
                <a:gd name="T53" fmla="*/ 178 h 385"/>
                <a:gd name="T54" fmla="*/ 396 w 426"/>
                <a:gd name="T55" fmla="*/ 192 h 385"/>
                <a:gd name="T56" fmla="*/ 417 w 426"/>
                <a:gd name="T57" fmla="*/ 178 h 385"/>
                <a:gd name="T58" fmla="*/ 425 w 426"/>
                <a:gd name="T59" fmla="*/ 169 h 385"/>
                <a:gd name="T60" fmla="*/ 421 w 426"/>
                <a:gd name="T61" fmla="*/ 152 h 385"/>
                <a:gd name="T62" fmla="*/ 396 w 426"/>
                <a:gd name="T63" fmla="*/ 137 h 385"/>
                <a:gd name="T64" fmla="*/ 391 w 426"/>
                <a:gd name="T65" fmla="*/ 120 h 385"/>
                <a:gd name="T66" fmla="*/ 344 w 426"/>
                <a:gd name="T67" fmla="*/ 126 h 385"/>
                <a:gd name="T68" fmla="*/ 315 w 426"/>
                <a:gd name="T69" fmla="*/ 101 h 385"/>
                <a:gd name="T70" fmla="*/ 302 w 426"/>
                <a:gd name="T71" fmla="*/ 96 h 385"/>
                <a:gd name="T72" fmla="*/ 302 w 426"/>
                <a:gd name="T73" fmla="*/ 80 h 385"/>
                <a:gd name="T74" fmla="*/ 366 w 426"/>
                <a:gd name="T75" fmla="*/ 7 h 385"/>
                <a:gd name="T76" fmla="*/ 342 w 426"/>
                <a:gd name="T77" fmla="*/ 13 h 385"/>
                <a:gd name="T78" fmla="*/ 328 w 426"/>
                <a:gd name="T79" fmla="*/ 24 h 385"/>
                <a:gd name="T80" fmla="*/ 321 w 426"/>
                <a:gd name="T81" fmla="*/ 15 h 385"/>
                <a:gd name="T82" fmla="*/ 321 w 426"/>
                <a:gd name="T83" fmla="*/ 4 h 385"/>
                <a:gd name="T84" fmla="*/ 310 w 426"/>
                <a:gd name="T85" fmla="*/ 0 h 385"/>
                <a:gd name="T86" fmla="*/ 281 w 426"/>
                <a:gd name="T87" fmla="*/ 12 h 385"/>
                <a:gd name="T88" fmla="*/ 208 w 426"/>
                <a:gd name="T89" fmla="*/ 2 h 385"/>
                <a:gd name="T90" fmla="*/ 203 w 426"/>
                <a:gd name="T91" fmla="*/ 63 h 385"/>
                <a:gd name="T92" fmla="*/ 168 w 426"/>
                <a:gd name="T93" fmla="*/ 91 h 385"/>
                <a:gd name="T94" fmla="*/ 120 w 426"/>
                <a:gd name="T95" fmla="*/ 101 h 385"/>
                <a:gd name="T96" fmla="*/ 54 w 426"/>
                <a:gd name="T97" fmla="*/ 147 h 385"/>
                <a:gd name="T98" fmla="*/ 0 w 426"/>
                <a:gd name="T99" fmla="*/ 161 h 385"/>
                <a:gd name="T100" fmla="*/ 0 w 426"/>
                <a:gd name="T101" fmla="*/ 171 h 385"/>
                <a:gd name="T102" fmla="*/ 50 w 426"/>
                <a:gd name="T103" fmla="*/ 246 h 385"/>
                <a:gd name="T104" fmla="*/ 50 w 426"/>
                <a:gd name="T105" fmla="*/ 268 h 385"/>
                <a:gd name="T106" fmla="*/ 50 w 426"/>
                <a:gd name="T107" fmla="*/ 268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6" h="385">
                  <a:moveTo>
                    <a:pt x="50" y="268"/>
                  </a:moveTo>
                  <a:lnTo>
                    <a:pt x="111" y="322"/>
                  </a:lnTo>
                  <a:lnTo>
                    <a:pt x="162" y="333"/>
                  </a:lnTo>
                  <a:lnTo>
                    <a:pt x="208" y="326"/>
                  </a:lnTo>
                  <a:lnTo>
                    <a:pt x="222" y="333"/>
                  </a:lnTo>
                  <a:lnTo>
                    <a:pt x="238" y="323"/>
                  </a:lnTo>
                  <a:lnTo>
                    <a:pt x="249" y="335"/>
                  </a:lnTo>
                  <a:lnTo>
                    <a:pt x="256" y="354"/>
                  </a:lnTo>
                  <a:lnTo>
                    <a:pt x="278" y="366"/>
                  </a:lnTo>
                  <a:lnTo>
                    <a:pt x="307" y="366"/>
                  </a:lnTo>
                  <a:lnTo>
                    <a:pt x="329" y="384"/>
                  </a:lnTo>
                  <a:lnTo>
                    <a:pt x="349" y="375"/>
                  </a:lnTo>
                  <a:lnTo>
                    <a:pt x="364" y="384"/>
                  </a:lnTo>
                  <a:lnTo>
                    <a:pt x="377" y="359"/>
                  </a:lnTo>
                  <a:lnTo>
                    <a:pt x="396" y="350"/>
                  </a:lnTo>
                  <a:lnTo>
                    <a:pt x="399" y="329"/>
                  </a:lnTo>
                  <a:lnTo>
                    <a:pt x="393" y="292"/>
                  </a:lnTo>
                  <a:lnTo>
                    <a:pt x="389" y="288"/>
                  </a:lnTo>
                  <a:lnTo>
                    <a:pt x="370" y="307"/>
                  </a:lnTo>
                  <a:lnTo>
                    <a:pt x="342" y="285"/>
                  </a:lnTo>
                  <a:lnTo>
                    <a:pt x="321" y="259"/>
                  </a:lnTo>
                  <a:lnTo>
                    <a:pt x="342" y="244"/>
                  </a:lnTo>
                  <a:lnTo>
                    <a:pt x="348" y="219"/>
                  </a:lnTo>
                  <a:lnTo>
                    <a:pt x="360" y="209"/>
                  </a:lnTo>
                  <a:lnTo>
                    <a:pt x="358" y="174"/>
                  </a:lnTo>
                  <a:lnTo>
                    <a:pt x="367" y="168"/>
                  </a:lnTo>
                  <a:lnTo>
                    <a:pt x="384" y="178"/>
                  </a:lnTo>
                  <a:lnTo>
                    <a:pt x="396" y="192"/>
                  </a:lnTo>
                  <a:lnTo>
                    <a:pt x="417" y="178"/>
                  </a:lnTo>
                  <a:lnTo>
                    <a:pt x="425" y="169"/>
                  </a:lnTo>
                  <a:lnTo>
                    <a:pt x="421" y="152"/>
                  </a:lnTo>
                  <a:lnTo>
                    <a:pt x="396" y="137"/>
                  </a:lnTo>
                  <a:lnTo>
                    <a:pt x="391" y="120"/>
                  </a:lnTo>
                  <a:lnTo>
                    <a:pt x="344" y="126"/>
                  </a:lnTo>
                  <a:lnTo>
                    <a:pt x="315" y="101"/>
                  </a:lnTo>
                  <a:lnTo>
                    <a:pt x="302" y="96"/>
                  </a:lnTo>
                  <a:lnTo>
                    <a:pt x="302" y="80"/>
                  </a:lnTo>
                  <a:lnTo>
                    <a:pt x="366" y="7"/>
                  </a:lnTo>
                  <a:lnTo>
                    <a:pt x="342" y="13"/>
                  </a:lnTo>
                  <a:lnTo>
                    <a:pt x="328" y="24"/>
                  </a:lnTo>
                  <a:lnTo>
                    <a:pt x="321" y="15"/>
                  </a:lnTo>
                  <a:lnTo>
                    <a:pt x="321" y="4"/>
                  </a:lnTo>
                  <a:lnTo>
                    <a:pt x="310" y="0"/>
                  </a:lnTo>
                  <a:lnTo>
                    <a:pt x="281" y="12"/>
                  </a:lnTo>
                  <a:lnTo>
                    <a:pt x="208" y="2"/>
                  </a:lnTo>
                  <a:lnTo>
                    <a:pt x="203" y="63"/>
                  </a:lnTo>
                  <a:lnTo>
                    <a:pt x="168" y="91"/>
                  </a:lnTo>
                  <a:lnTo>
                    <a:pt x="120" y="101"/>
                  </a:lnTo>
                  <a:lnTo>
                    <a:pt x="54" y="147"/>
                  </a:lnTo>
                  <a:lnTo>
                    <a:pt x="0" y="161"/>
                  </a:lnTo>
                  <a:lnTo>
                    <a:pt x="0" y="171"/>
                  </a:lnTo>
                  <a:lnTo>
                    <a:pt x="50" y="246"/>
                  </a:lnTo>
                  <a:lnTo>
                    <a:pt x="50" y="268"/>
                  </a:lnTo>
                  <a:lnTo>
                    <a:pt x="50" y="268"/>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15" name="台湾">
              <a:hlinkClick r:id="" action="ppaction://macro?name=Slide1.台湾_click" highlightClick="1"/>
              <a:hlinkHover r:id="" action="ppaction://noaction" highlightClick="1"/>
            </p:cNvPr>
            <p:cNvSpPr>
              <a:spLocks noChangeAspect="1"/>
            </p:cNvSpPr>
            <p:nvPr/>
          </p:nvSpPr>
          <p:spPr bwMode="auto">
            <a:xfrm rot="180000">
              <a:off x="6940356" y="5399666"/>
              <a:ext cx="206896" cy="643231"/>
            </a:xfrm>
            <a:custGeom>
              <a:avLst/>
              <a:gdLst>
                <a:gd name="T0" fmla="*/ 26 w 106"/>
                <a:gd name="T1" fmla="*/ 37 h 289"/>
                <a:gd name="T2" fmla="*/ 29 w 106"/>
                <a:gd name="T3" fmla="*/ 34 h 289"/>
                <a:gd name="T4" fmla="*/ 38 w 106"/>
                <a:gd name="T5" fmla="*/ 17 h 289"/>
                <a:gd name="T6" fmla="*/ 61 w 106"/>
                <a:gd name="T7" fmla="*/ 1 h 289"/>
                <a:gd name="T8" fmla="*/ 67 w 106"/>
                <a:gd name="T9" fmla="*/ 1 h 289"/>
                <a:gd name="T10" fmla="*/ 82 w 106"/>
                <a:gd name="T11" fmla="*/ 5 h 289"/>
                <a:gd name="T12" fmla="*/ 87 w 106"/>
                <a:gd name="T13" fmla="*/ 10 h 289"/>
                <a:gd name="T14" fmla="*/ 97 w 106"/>
                <a:gd name="T15" fmla="*/ 17 h 289"/>
                <a:gd name="T16" fmla="*/ 100 w 106"/>
                <a:gd name="T17" fmla="*/ 29 h 289"/>
                <a:gd name="T18" fmla="*/ 91 w 106"/>
                <a:gd name="T19" fmla="*/ 39 h 289"/>
                <a:gd name="T20" fmla="*/ 91 w 106"/>
                <a:gd name="T21" fmla="*/ 54 h 289"/>
                <a:gd name="T22" fmla="*/ 101 w 106"/>
                <a:gd name="T23" fmla="*/ 73 h 289"/>
                <a:gd name="T24" fmla="*/ 91 w 106"/>
                <a:gd name="T25" fmla="*/ 95 h 289"/>
                <a:gd name="T26" fmla="*/ 96 w 106"/>
                <a:gd name="T27" fmla="*/ 109 h 289"/>
                <a:gd name="T28" fmla="*/ 96 w 106"/>
                <a:gd name="T29" fmla="*/ 118 h 289"/>
                <a:gd name="T30" fmla="*/ 100 w 106"/>
                <a:gd name="T31" fmla="*/ 141 h 289"/>
                <a:gd name="T32" fmla="*/ 104 w 106"/>
                <a:gd name="T33" fmla="*/ 161 h 289"/>
                <a:gd name="T34" fmla="*/ 103 w 106"/>
                <a:gd name="T35" fmla="*/ 178 h 289"/>
                <a:gd name="T36" fmla="*/ 100 w 106"/>
                <a:gd name="T37" fmla="*/ 185 h 289"/>
                <a:gd name="T38" fmla="*/ 97 w 106"/>
                <a:gd name="T39" fmla="*/ 192 h 289"/>
                <a:gd name="T40" fmla="*/ 96 w 106"/>
                <a:gd name="T41" fmla="*/ 196 h 289"/>
                <a:gd name="T42" fmla="*/ 95 w 106"/>
                <a:gd name="T43" fmla="*/ 210 h 289"/>
                <a:gd name="T44" fmla="*/ 90 w 106"/>
                <a:gd name="T45" fmla="*/ 215 h 289"/>
                <a:gd name="T46" fmla="*/ 85 w 106"/>
                <a:gd name="T47" fmla="*/ 227 h 289"/>
                <a:gd name="T48" fmla="*/ 81 w 106"/>
                <a:gd name="T49" fmla="*/ 229 h 289"/>
                <a:gd name="T50" fmla="*/ 78 w 106"/>
                <a:gd name="T51" fmla="*/ 232 h 289"/>
                <a:gd name="T52" fmla="*/ 76 w 106"/>
                <a:gd name="T53" fmla="*/ 253 h 289"/>
                <a:gd name="T54" fmla="*/ 70 w 106"/>
                <a:gd name="T55" fmla="*/ 263 h 289"/>
                <a:gd name="T56" fmla="*/ 73 w 106"/>
                <a:gd name="T57" fmla="*/ 280 h 289"/>
                <a:gd name="T58" fmla="*/ 76 w 106"/>
                <a:gd name="T59" fmla="*/ 284 h 289"/>
                <a:gd name="T60" fmla="*/ 72 w 106"/>
                <a:gd name="T61" fmla="*/ 283 h 289"/>
                <a:gd name="T62" fmla="*/ 65 w 106"/>
                <a:gd name="T63" fmla="*/ 281 h 289"/>
                <a:gd name="T64" fmla="*/ 63 w 106"/>
                <a:gd name="T65" fmla="*/ 285 h 289"/>
                <a:gd name="T66" fmla="*/ 62 w 106"/>
                <a:gd name="T67" fmla="*/ 286 h 289"/>
                <a:gd name="T68" fmla="*/ 57 w 106"/>
                <a:gd name="T69" fmla="*/ 287 h 289"/>
                <a:gd name="T70" fmla="*/ 57 w 106"/>
                <a:gd name="T71" fmla="*/ 281 h 289"/>
                <a:gd name="T72" fmla="*/ 52 w 106"/>
                <a:gd name="T73" fmla="*/ 274 h 289"/>
                <a:gd name="T74" fmla="*/ 51 w 106"/>
                <a:gd name="T75" fmla="*/ 262 h 289"/>
                <a:gd name="T76" fmla="*/ 40 w 106"/>
                <a:gd name="T77" fmla="*/ 256 h 289"/>
                <a:gd name="T78" fmla="*/ 33 w 106"/>
                <a:gd name="T79" fmla="*/ 251 h 289"/>
                <a:gd name="T80" fmla="*/ 28 w 106"/>
                <a:gd name="T81" fmla="*/ 240 h 289"/>
                <a:gd name="T82" fmla="*/ 25 w 106"/>
                <a:gd name="T83" fmla="*/ 234 h 289"/>
                <a:gd name="T84" fmla="*/ 19 w 106"/>
                <a:gd name="T85" fmla="*/ 229 h 289"/>
                <a:gd name="T86" fmla="*/ 13 w 106"/>
                <a:gd name="T87" fmla="*/ 213 h 289"/>
                <a:gd name="T88" fmla="*/ 6 w 106"/>
                <a:gd name="T89" fmla="*/ 203 h 289"/>
                <a:gd name="T90" fmla="*/ 7 w 106"/>
                <a:gd name="T91" fmla="*/ 185 h 289"/>
                <a:gd name="T92" fmla="*/ 9 w 106"/>
                <a:gd name="T93" fmla="*/ 182 h 289"/>
                <a:gd name="T94" fmla="*/ 5 w 106"/>
                <a:gd name="T95" fmla="*/ 173 h 289"/>
                <a:gd name="T96" fmla="*/ 1 w 106"/>
                <a:gd name="T97" fmla="*/ 166 h 289"/>
                <a:gd name="T98" fmla="*/ 0 w 106"/>
                <a:gd name="T99" fmla="*/ 157 h 289"/>
                <a:gd name="T100" fmla="*/ 4 w 106"/>
                <a:gd name="T101" fmla="*/ 154 h 289"/>
                <a:gd name="T102" fmla="*/ 4 w 106"/>
                <a:gd name="T103" fmla="*/ 153 h 289"/>
                <a:gd name="T104" fmla="*/ 6 w 106"/>
                <a:gd name="T105" fmla="*/ 141 h 289"/>
                <a:gd name="T106" fmla="*/ 5 w 106"/>
                <a:gd name="T107" fmla="*/ 137 h 289"/>
                <a:gd name="T108" fmla="*/ 5 w 106"/>
                <a:gd name="T109" fmla="*/ 133 h 289"/>
                <a:gd name="T110" fmla="*/ 5 w 106"/>
                <a:gd name="T111" fmla="*/ 100 h 289"/>
                <a:gd name="T112" fmla="*/ 6 w 106"/>
                <a:gd name="T113" fmla="*/ 95 h 289"/>
                <a:gd name="T114" fmla="*/ 9 w 106"/>
                <a:gd name="T115" fmla="*/ 92 h 289"/>
                <a:gd name="T116" fmla="*/ 14 w 106"/>
                <a:gd name="T117" fmla="*/ 75 h 289"/>
                <a:gd name="T118" fmla="*/ 24 w 106"/>
                <a:gd name="T119" fmla="*/ 49 h 289"/>
                <a:gd name="T120" fmla="*/ 24 w 106"/>
                <a:gd name="T121" fmla="*/ 41 h 289"/>
                <a:gd name="T122" fmla="*/ 23 w 106"/>
                <a:gd name="T123" fmla="*/ 40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6" h="289">
                  <a:moveTo>
                    <a:pt x="23" y="40"/>
                  </a:moveTo>
                  <a:lnTo>
                    <a:pt x="23" y="41"/>
                  </a:lnTo>
                  <a:lnTo>
                    <a:pt x="23" y="41"/>
                  </a:lnTo>
                  <a:lnTo>
                    <a:pt x="23" y="41"/>
                  </a:lnTo>
                  <a:lnTo>
                    <a:pt x="23" y="41"/>
                  </a:lnTo>
                  <a:lnTo>
                    <a:pt x="23" y="41"/>
                  </a:lnTo>
                  <a:lnTo>
                    <a:pt x="23" y="41"/>
                  </a:lnTo>
                  <a:lnTo>
                    <a:pt x="23" y="41"/>
                  </a:lnTo>
                  <a:lnTo>
                    <a:pt x="24" y="39"/>
                  </a:lnTo>
                  <a:lnTo>
                    <a:pt x="24" y="39"/>
                  </a:lnTo>
                  <a:lnTo>
                    <a:pt x="24" y="39"/>
                  </a:lnTo>
                  <a:lnTo>
                    <a:pt x="24" y="39"/>
                  </a:lnTo>
                  <a:lnTo>
                    <a:pt x="24" y="39"/>
                  </a:lnTo>
                  <a:lnTo>
                    <a:pt x="24" y="39"/>
                  </a:lnTo>
                  <a:lnTo>
                    <a:pt x="24" y="39"/>
                  </a:lnTo>
                  <a:lnTo>
                    <a:pt x="24" y="39"/>
                  </a:lnTo>
                  <a:lnTo>
                    <a:pt x="26" y="37"/>
                  </a:lnTo>
                  <a:lnTo>
                    <a:pt x="26" y="37"/>
                  </a:lnTo>
                  <a:lnTo>
                    <a:pt x="26" y="37"/>
                  </a:lnTo>
                  <a:lnTo>
                    <a:pt x="26" y="37"/>
                  </a:lnTo>
                  <a:lnTo>
                    <a:pt x="26" y="37"/>
                  </a:lnTo>
                  <a:lnTo>
                    <a:pt x="26" y="37"/>
                  </a:lnTo>
                  <a:lnTo>
                    <a:pt x="26" y="37"/>
                  </a:lnTo>
                  <a:lnTo>
                    <a:pt x="26" y="37"/>
                  </a:lnTo>
                  <a:lnTo>
                    <a:pt x="28" y="36"/>
                  </a:lnTo>
                  <a:lnTo>
                    <a:pt x="28" y="36"/>
                  </a:lnTo>
                  <a:lnTo>
                    <a:pt x="28" y="36"/>
                  </a:lnTo>
                  <a:lnTo>
                    <a:pt x="28" y="36"/>
                  </a:lnTo>
                  <a:lnTo>
                    <a:pt x="28" y="36"/>
                  </a:lnTo>
                  <a:lnTo>
                    <a:pt x="28" y="36"/>
                  </a:lnTo>
                  <a:lnTo>
                    <a:pt x="28" y="36"/>
                  </a:lnTo>
                  <a:lnTo>
                    <a:pt x="28" y="36"/>
                  </a:lnTo>
                  <a:lnTo>
                    <a:pt x="29" y="34"/>
                  </a:lnTo>
                  <a:lnTo>
                    <a:pt x="29" y="34"/>
                  </a:lnTo>
                  <a:lnTo>
                    <a:pt x="29" y="34"/>
                  </a:lnTo>
                  <a:lnTo>
                    <a:pt x="29" y="34"/>
                  </a:lnTo>
                  <a:lnTo>
                    <a:pt x="29" y="34"/>
                  </a:lnTo>
                  <a:lnTo>
                    <a:pt x="29" y="34"/>
                  </a:lnTo>
                  <a:lnTo>
                    <a:pt x="29" y="34"/>
                  </a:lnTo>
                  <a:lnTo>
                    <a:pt x="29" y="34"/>
                  </a:lnTo>
                  <a:lnTo>
                    <a:pt x="29" y="34"/>
                  </a:lnTo>
                  <a:lnTo>
                    <a:pt x="29" y="34"/>
                  </a:lnTo>
                  <a:lnTo>
                    <a:pt x="29" y="34"/>
                  </a:lnTo>
                  <a:lnTo>
                    <a:pt x="29" y="34"/>
                  </a:lnTo>
                  <a:lnTo>
                    <a:pt x="29" y="34"/>
                  </a:lnTo>
                  <a:lnTo>
                    <a:pt x="29" y="34"/>
                  </a:lnTo>
                  <a:lnTo>
                    <a:pt x="29" y="34"/>
                  </a:lnTo>
                  <a:lnTo>
                    <a:pt x="29" y="34"/>
                  </a:lnTo>
                  <a:lnTo>
                    <a:pt x="30" y="33"/>
                  </a:lnTo>
                  <a:lnTo>
                    <a:pt x="30" y="33"/>
                  </a:lnTo>
                  <a:lnTo>
                    <a:pt x="30" y="33"/>
                  </a:lnTo>
                  <a:lnTo>
                    <a:pt x="30" y="33"/>
                  </a:lnTo>
                  <a:lnTo>
                    <a:pt x="30" y="33"/>
                  </a:lnTo>
                  <a:lnTo>
                    <a:pt x="30" y="33"/>
                  </a:lnTo>
                  <a:lnTo>
                    <a:pt x="30" y="33"/>
                  </a:lnTo>
                  <a:lnTo>
                    <a:pt x="30" y="33"/>
                  </a:lnTo>
                  <a:lnTo>
                    <a:pt x="31" y="31"/>
                  </a:lnTo>
                  <a:lnTo>
                    <a:pt x="31" y="31"/>
                  </a:lnTo>
                  <a:lnTo>
                    <a:pt x="31" y="31"/>
                  </a:lnTo>
                  <a:lnTo>
                    <a:pt x="31" y="31"/>
                  </a:lnTo>
                  <a:lnTo>
                    <a:pt x="32" y="31"/>
                  </a:lnTo>
                  <a:lnTo>
                    <a:pt x="32" y="31"/>
                  </a:lnTo>
                  <a:lnTo>
                    <a:pt x="32" y="31"/>
                  </a:lnTo>
                  <a:lnTo>
                    <a:pt x="32" y="31"/>
                  </a:lnTo>
                  <a:lnTo>
                    <a:pt x="34" y="29"/>
                  </a:lnTo>
                  <a:lnTo>
                    <a:pt x="34" y="29"/>
                  </a:lnTo>
                  <a:lnTo>
                    <a:pt x="34" y="27"/>
                  </a:lnTo>
                  <a:lnTo>
                    <a:pt x="34" y="24"/>
                  </a:lnTo>
                  <a:lnTo>
                    <a:pt x="36" y="22"/>
                  </a:lnTo>
                  <a:lnTo>
                    <a:pt x="36" y="21"/>
                  </a:lnTo>
                  <a:lnTo>
                    <a:pt x="38" y="19"/>
                  </a:lnTo>
                  <a:lnTo>
                    <a:pt x="38" y="17"/>
                  </a:lnTo>
                  <a:lnTo>
                    <a:pt x="39" y="15"/>
                  </a:lnTo>
                  <a:lnTo>
                    <a:pt x="39" y="15"/>
                  </a:lnTo>
                  <a:lnTo>
                    <a:pt x="42" y="13"/>
                  </a:lnTo>
                  <a:lnTo>
                    <a:pt x="42" y="11"/>
                  </a:lnTo>
                  <a:lnTo>
                    <a:pt x="44" y="9"/>
                  </a:lnTo>
                  <a:lnTo>
                    <a:pt x="44" y="9"/>
                  </a:lnTo>
                  <a:lnTo>
                    <a:pt x="46" y="7"/>
                  </a:lnTo>
                  <a:lnTo>
                    <a:pt x="47" y="5"/>
                  </a:lnTo>
                  <a:lnTo>
                    <a:pt x="49" y="3"/>
                  </a:lnTo>
                  <a:lnTo>
                    <a:pt x="49" y="3"/>
                  </a:lnTo>
                  <a:lnTo>
                    <a:pt x="50" y="3"/>
                  </a:lnTo>
                  <a:lnTo>
                    <a:pt x="50" y="3"/>
                  </a:lnTo>
                  <a:lnTo>
                    <a:pt x="52" y="3"/>
                  </a:lnTo>
                  <a:lnTo>
                    <a:pt x="52" y="3"/>
                  </a:lnTo>
                  <a:lnTo>
                    <a:pt x="54" y="3"/>
                  </a:lnTo>
                  <a:lnTo>
                    <a:pt x="54" y="3"/>
                  </a:lnTo>
                  <a:lnTo>
                    <a:pt x="57" y="1"/>
                  </a:lnTo>
                  <a:lnTo>
                    <a:pt x="57" y="1"/>
                  </a:lnTo>
                  <a:lnTo>
                    <a:pt x="57" y="1"/>
                  </a:lnTo>
                  <a:lnTo>
                    <a:pt x="57" y="1"/>
                  </a:lnTo>
                  <a:lnTo>
                    <a:pt x="58" y="1"/>
                  </a:lnTo>
                  <a:lnTo>
                    <a:pt x="58" y="1"/>
                  </a:lnTo>
                  <a:lnTo>
                    <a:pt x="61" y="1"/>
                  </a:lnTo>
                  <a:lnTo>
                    <a:pt x="61" y="1"/>
                  </a:lnTo>
                  <a:lnTo>
                    <a:pt x="63" y="0"/>
                  </a:lnTo>
                  <a:lnTo>
                    <a:pt x="63" y="0"/>
                  </a:lnTo>
                  <a:lnTo>
                    <a:pt x="63" y="0"/>
                  </a:lnTo>
                  <a:lnTo>
                    <a:pt x="63" y="0"/>
                  </a:lnTo>
                  <a:lnTo>
                    <a:pt x="63" y="0"/>
                  </a:lnTo>
                  <a:lnTo>
                    <a:pt x="63" y="0"/>
                  </a:lnTo>
                  <a:lnTo>
                    <a:pt x="63" y="0"/>
                  </a:lnTo>
                  <a:lnTo>
                    <a:pt x="63" y="0"/>
                  </a:lnTo>
                  <a:lnTo>
                    <a:pt x="63" y="0"/>
                  </a:lnTo>
                  <a:lnTo>
                    <a:pt x="63" y="0"/>
                  </a:lnTo>
                  <a:lnTo>
                    <a:pt x="63" y="0"/>
                  </a:lnTo>
                  <a:lnTo>
                    <a:pt x="63" y="0"/>
                  </a:lnTo>
                  <a:lnTo>
                    <a:pt x="63" y="0"/>
                  </a:lnTo>
                  <a:lnTo>
                    <a:pt x="63" y="0"/>
                  </a:lnTo>
                  <a:lnTo>
                    <a:pt x="63" y="0"/>
                  </a:lnTo>
                  <a:lnTo>
                    <a:pt x="63" y="0"/>
                  </a:lnTo>
                  <a:lnTo>
                    <a:pt x="64" y="0"/>
                  </a:lnTo>
                  <a:lnTo>
                    <a:pt x="64" y="1"/>
                  </a:lnTo>
                  <a:lnTo>
                    <a:pt x="64" y="1"/>
                  </a:lnTo>
                  <a:lnTo>
                    <a:pt x="64" y="1"/>
                  </a:lnTo>
                  <a:lnTo>
                    <a:pt x="67" y="1"/>
                  </a:lnTo>
                  <a:lnTo>
                    <a:pt x="67" y="1"/>
                  </a:lnTo>
                  <a:lnTo>
                    <a:pt x="67" y="1"/>
                  </a:lnTo>
                  <a:lnTo>
                    <a:pt x="67" y="1"/>
                  </a:lnTo>
                  <a:lnTo>
                    <a:pt x="68" y="1"/>
                  </a:lnTo>
                  <a:lnTo>
                    <a:pt x="68" y="1"/>
                  </a:lnTo>
                  <a:lnTo>
                    <a:pt x="68" y="1"/>
                  </a:lnTo>
                  <a:lnTo>
                    <a:pt x="68" y="1"/>
                  </a:lnTo>
                  <a:lnTo>
                    <a:pt x="71" y="1"/>
                  </a:lnTo>
                  <a:lnTo>
                    <a:pt x="71" y="1"/>
                  </a:lnTo>
                  <a:lnTo>
                    <a:pt x="73" y="1"/>
                  </a:lnTo>
                  <a:lnTo>
                    <a:pt x="73" y="1"/>
                  </a:lnTo>
                  <a:lnTo>
                    <a:pt x="75" y="0"/>
                  </a:lnTo>
                  <a:lnTo>
                    <a:pt x="75" y="3"/>
                  </a:lnTo>
                  <a:lnTo>
                    <a:pt x="75" y="3"/>
                  </a:lnTo>
                  <a:lnTo>
                    <a:pt x="75" y="3"/>
                  </a:lnTo>
                  <a:lnTo>
                    <a:pt x="76" y="3"/>
                  </a:lnTo>
                  <a:lnTo>
                    <a:pt x="76" y="3"/>
                  </a:lnTo>
                  <a:lnTo>
                    <a:pt x="76" y="3"/>
                  </a:lnTo>
                  <a:lnTo>
                    <a:pt x="76" y="3"/>
                  </a:lnTo>
                  <a:lnTo>
                    <a:pt x="78" y="3"/>
                  </a:lnTo>
                  <a:lnTo>
                    <a:pt x="78" y="5"/>
                  </a:lnTo>
                  <a:lnTo>
                    <a:pt x="78" y="5"/>
                  </a:lnTo>
                  <a:lnTo>
                    <a:pt x="78" y="5"/>
                  </a:lnTo>
                  <a:lnTo>
                    <a:pt x="81" y="5"/>
                  </a:lnTo>
                  <a:lnTo>
                    <a:pt x="81" y="5"/>
                  </a:lnTo>
                  <a:lnTo>
                    <a:pt x="82" y="5"/>
                  </a:lnTo>
                  <a:lnTo>
                    <a:pt x="82" y="5"/>
                  </a:lnTo>
                  <a:lnTo>
                    <a:pt x="84" y="5"/>
                  </a:lnTo>
                  <a:lnTo>
                    <a:pt x="84" y="7"/>
                  </a:lnTo>
                  <a:lnTo>
                    <a:pt x="84" y="7"/>
                  </a:lnTo>
                  <a:lnTo>
                    <a:pt x="84" y="7"/>
                  </a:lnTo>
                  <a:lnTo>
                    <a:pt x="84" y="7"/>
                  </a:lnTo>
                  <a:lnTo>
                    <a:pt x="84" y="7"/>
                  </a:lnTo>
                  <a:lnTo>
                    <a:pt x="84" y="7"/>
                  </a:lnTo>
                  <a:lnTo>
                    <a:pt x="84" y="7"/>
                  </a:lnTo>
                  <a:lnTo>
                    <a:pt x="85" y="7"/>
                  </a:lnTo>
                  <a:lnTo>
                    <a:pt x="85" y="7"/>
                  </a:lnTo>
                  <a:lnTo>
                    <a:pt x="85" y="7"/>
                  </a:lnTo>
                  <a:lnTo>
                    <a:pt x="85" y="7"/>
                  </a:lnTo>
                  <a:lnTo>
                    <a:pt x="85" y="7"/>
                  </a:lnTo>
                  <a:lnTo>
                    <a:pt x="85" y="7"/>
                  </a:lnTo>
                  <a:lnTo>
                    <a:pt x="85" y="7"/>
                  </a:lnTo>
                  <a:lnTo>
                    <a:pt x="85" y="7"/>
                  </a:lnTo>
                  <a:lnTo>
                    <a:pt x="87" y="7"/>
                  </a:lnTo>
                  <a:lnTo>
                    <a:pt x="87" y="9"/>
                  </a:lnTo>
                  <a:lnTo>
                    <a:pt x="87" y="9"/>
                  </a:lnTo>
                  <a:lnTo>
                    <a:pt x="87" y="9"/>
                  </a:lnTo>
                  <a:lnTo>
                    <a:pt x="87" y="9"/>
                  </a:lnTo>
                  <a:lnTo>
                    <a:pt x="87" y="10"/>
                  </a:lnTo>
                  <a:lnTo>
                    <a:pt x="87" y="10"/>
                  </a:lnTo>
                  <a:lnTo>
                    <a:pt x="87" y="10"/>
                  </a:lnTo>
                  <a:lnTo>
                    <a:pt x="90" y="10"/>
                  </a:lnTo>
                  <a:lnTo>
                    <a:pt x="90" y="13"/>
                  </a:lnTo>
                  <a:lnTo>
                    <a:pt x="90" y="13"/>
                  </a:lnTo>
                  <a:lnTo>
                    <a:pt x="90" y="13"/>
                  </a:lnTo>
                  <a:lnTo>
                    <a:pt x="92" y="13"/>
                  </a:lnTo>
                  <a:lnTo>
                    <a:pt x="92" y="13"/>
                  </a:lnTo>
                  <a:lnTo>
                    <a:pt x="92" y="13"/>
                  </a:lnTo>
                  <a:lnTo>
                    <a:pt x="92" y="13"/>
                  </a:lnTo>
                  <a:lnTo>
                    <a:pt x="94" y="13"/>
                  </a:lnTo>
                  <a:lnTo>
                    <a:pt x="94" y="15"/>
                  </a:lnTo>
                  <a:lnTo>
                    <a:pt x="94" y="15"/>
                  </a:lnTo>
                  <a:lnTo>
                    <a:pt x="94" y="15"/>
                  </a:lnTo>
                  <a:lnTo>
                    <a:pt x="94" y="15"/>
                  </a:lnTo>
                  <a:lnTo>
                    <a:pt x="94" y="15"/>
                  </a:lnTo>
                  <a:lnTo>
                    <a:pt x="94" y="15"/>
                  </a:lnTo>
                  <a:lnTo>
                    <a:pt x="94" y="15"/>
                  </a:lnTo>
                  <a:lnTo>
                    <a:pt x="96" y="15"/>
                  </a:lnTo>
                  <a:lnTo>
                    <a:pt x="96" y="17"/>
                  </a:lnTo>
                  <a:lnTo>
                    <a:pt x="96" y="17"/>
                  </a:lnTo>
                  <a:lnTo>
                    <a:pt x="96" y="17"/>
                  </a:lnTo>
                  <a:lnTo>
                    <a:pt x="97" y="17"/>
                  </a:lnTo>
                  <a:lnTo>
                    <a:pt x="97" y="17"/>
                  </a:lnTo>
                  <a:lnTo>
                    <a:pt x="97" y="17"/>
                  </a:lnTo>
                  <a:lnTo>
                    <a:pt x="97" y="17"/>
                  </a:lnTo>
                  <a:lnTo>
                    <a:pt x="100" y="17"/>
                  </a:lnTo>
                  <a:lnTo>
                    <a:pt x="100" y="20"/>
                  </a:lnTo>
                  <a:lnTo>
                    <a:pt x="100" y="20"/>
                  </a:lnTo>
                  <a:lnTo>
                    <a:pt x="100" y="20"/>
                  </a:lnTo>
                  <a:lnTo>
                    <a:pt x="100" y="20"/>
                  </a:lnTo>
                  <a:lnTo>
                    <a:pt x="100" y="22"/>
                  </a:lnTo>
                  <a:lnTo>
                    <a:pt x="100" y="22"/>
                  </a:lnTo>
                  <a:lnTo>
                    <a:pt x="100" y="22"/>
                  </a:lnTo>
                  <a:lnTo>
                    <a:pt x="100" y="22"/>
                  </a:lnTo>
                  <a:lnTo>
                    <a:pt x="100" y="24"/>
                  </a:lnTo>
                  <a:lnTo>
                    <a:pt x="100" y="24"/>
                  </a:lnTo>
                  <a:lnTo>
                    <a:pt x="100" y="24"/>
                  </a:lnTo>
                  <a:lnTo>
                    <a:pt x="100" y="24"/>
                  </a:lnTo>
                  <a:lnTo>
                    <a:pt x="100" y="25"/>
                  </a:lnTo>
                  <a:lnTo>
                    <a:pt x="100" y="25"/>
                  </a:lnTo>
                  <a:lnTo>
                    <a:pt x="100" y="25"/>
                  </a:lnTo>
                  <a:lnTo>
                    <a:pt x="102" y="25"/>
                  </a:lnTo>
                  <a:lnTo>
                    <a:pt x="100" y="27"/>
                  </a:lnTo>
                  <a:lnTo>
                    <a:pt x="100" y="27"/>
                  </a:lnTo>
                  <a:lnTo>
                    <a:pt x="100" y="27"/>
                  </a:lnTo>
                  <a:lnTo>
                    <a:pt x="100" y="27"/>
                  </a:lnTo>
                  <a:lnTo>
                    <a:pt x="100" y="29"/>
                  </a:lnTo>
                  <a:lnTo>
                    <a:pt x="100" y="29"/>
                  </a:lnTo>
                  <a:lnTo>
                    <a:pt x="100" y="29"/>
                  </a:lnTo>
                  <a:lnTo>
                    <a:pt x="100" y="29"/>
                  </a:lnTo>
                  <a:lnTo>
                    <a:pt x="98" y="32"/>
                  </a:lnTo>
                  <a:lnTo>
                    <a:pt x="98" y="32"/>
                  </a:lnTo>
                  <a:lnTo>
                    <a:pt x="98" y="32"/>
                  </a:lnTo>
                  <a:lnTo>
                    <a:pt x="98" y="32"/>
                  </a:lnTo>
                  <a:lnTo>
                    <a:pt x="98" y="32"/>
                  </a:lnTo>
                  <a:lnTo>
                    <a:pt x="98" y="32"/>
                  </a:lnTo>
                  <a:lnTo>
                    <a:pt x="98" y="32"/>
                  </a:lnTo>
                  <a:lnTo>
                    <a:pt x="98" y="32"/>
                  </a:lnTo>
                  <a:lnTo>
                    <a:pt x="96" y="34"/>
                  </a:lnTo>
                  <a:lnTo>
                    <a:pt x="96" y="34"/>
                  </a:lnTo>
                  <a:lnTo>
                    <a:pt x="96" y="34"/>
                  </a:lnTo>
                  <a:lnTo>
                    <a:pt x="96" y="34"/>
                  </a:lnTo>
                  <a:lnTo>
                    <a:pt x="93" y="36"/>
                  </a:lnTo>
                  <a:lnTo>
                    <a:pt x="93" y="36"/>
                  </a:lnTo>
                  <a:lnTo>
                    <a:pt x="93" y="36"/>
                  </a:lnTo>
                  <a:lnTo>
                    <a:pt x="93" y="36"/>
                  </a:lnTo>
                  <a:lnTo>
                    <a:pt x="91" y="38"/>
                  </a:lnTo>
                  <a:lnTo>
                    <a:pt x="91" y="38"/>
                  </a:lnTo>
                  <a:lnTo>
                    <a:pt x="91" y="38"/>
                  </a:lnTo>
                  <a:lnTo>
                    <a:pt x="91" y="38"/>
                  </a:lnTo>
                  <a:lnTo>
                    <a:pt x="91" y="39"/>
                  </a:lnTo>
                  <a:lnTo>
                    <a:pt x="91" y="39"/>
                  </a:lnTo>
                  <a:lnTo>
                    <a:pt x="91" y="39"/>
                  </a:lnTo>
                  <a:lnTo>
                    <a:pt x="91" y="39"/>
                  </a:lnTo>
                  <a:lnTo>
                    <a:pt x="90" y="41"/>
                  </a:lnTo>
                  <a:lnTo>
                    <a:pt x="90" y="41"/>
                  </a:lnTo>
                  <a:lnTo>
                    <a:pt x="90" y="41"/>
                  </a:lnTo>
                  <a:lnTo>
                    <a:pt x="90" y="41"/>
                  </a:lnTo>
                  <a:lnTo>
                    <a:pt x="90" y="41"/>
                  </a:lnTo>
                  <a:lnTo>
                    <a:pt x="90" y="41"/>
                  </a:lnTo>
                  <a:lnTo>
                    <a:pt x="90" y="41"/>
                  </a:lnTo>
                  <a:lnTo>
                    <a:pt x="90" y="41"/>
                  </a:lnTo>
                  <a:lnTo>
                    <a:pt x="90" y="41"/>
                  </a:lnTo>
                  <a:lnTo>
                    <a:pt x="90" y="41"/>
                  </a:lnTo>
                  <a:lnTo>
                    <a:pt x="90" y="41"/>
                  </a:lnTo>
                  <a:lnTo>
                    <a:pt x="90" y="41"/>
                  </a:lnTo>
                  <a:lnTo>
                    <a:pt x="90" y="41"/>
                  </a:lnTo>
                  <a:lnTo>
                    <a:pt x="90" y="41"/>
                  </a:lnTo>
                  <a:lnTo>
                    <a:pt x="90" y="41"/>
                  </a:lnTo>
                  <a:lnTo>
                    <a:pt x="90" y="41"/>
                  </a:lnTo>
                  <a:lnTo>
                    <a:pt x="90" y="44"/>
                  </a:lnTo>
                  <a:lnTo>
                    <a:pt x="90" y="46"/>
                  </a:lnTo>
                  <a:lnTo>
                    <a:pt x="90" y="48"/>
                  </a:lnTo>
                  <a:lnTo>
                    <a:pt x="91" y="48"/>
                  </a:lnTo>
                  <a:lnTo>
                    <a:pt x="91" y="50"/>
                  </a:lnTo>
                  <a:lnTo>
                    <a:pt x="91" y="52"/>
                  </a:lnTo>
                  <a:lnTo>
                    <a:pt x="91" y="54"/>
                  </a:lnTo>
                  <a:lnTo>
                    <a:pt x="93" y="54"/>
                  </a:lnTo>
                  <a:lnTo>
                    <a:pt x="93" y="56"/>
                  </a:lnTo>
                  <a:lnTo>
                    <a:pt x="93" y="58"/>
                  </a:lnTo>
                  <a:lnTo>
                    <a:pt x="93" y="61"/>
                  </a:lnTo>
                  <a:lnTo>
                    <a:pt x="96" y="61"/>
                  </a:lnTo>
                  <a:lnTo>
                    <a:pt x="96" y="63"/>
                  </a:lnTo>
                  <a:lnTo>
                    <a:pt x="96" y="63"/>
                  </a:lnTo>
                  <a:lnTo>
                    <a:pt x="96" y="65"/>
                  </a:lnTo>
                  <a:lnTo>
                    <a:pt x="98" y="65"/>
                  </a:lnTo>
                  <a:lnTo>
                    <a:pt x="98" y="68"/>
                  </a:lnTo>
                  <a:lnTo>
                    <a:pt x="98" y="68"/>
                  </a:lnTo>
                  <a:lnTo>
                    <a:pt x="98" y="68"/>
                  </a:lnTo>
                  <a:lnTo>
                    <a:pt x="99" y="68"/>
                  </a:lnTo>
                  <a:lnTo>
                    <a:pt x="99" y="70"/>
                  </a:lnTo>
                  <a:lnTo>
                    <a:pt x="99" y="70"/>
                  </a:lnTo>
                  <a:lnTo>
                    <a:pt x="99" y="70"/>
                  </a:lnTo>
                  <a:lnTo>
                    <a:pt x="100" y="70"/>
                  </a:lnTo>
                  <a:lnTo>
                    <a:pt x="100" y="72"/>
                  </a:lnTo>
                  <a:lnTo>
                    <a:pt x="100" y="72"/>
                  </a:lnTo>
                  <a:lnTo>
                    <a:pt x="100" y="72"/>
                  </a:lnTo>
                  <a:lnTo>
                    <a:pt x="101" y="72"/>
                  </a:lnTo>
                  <a:lnTo>
                    <a:pt x="101" y="73"/>
                  </a:lnTo>
                  <a:lnTo>
                    <a:pt x="101" y="73"/>
                  </a:lnTo>
                  <a:lnTo>
                    <a:pt x="101" y="73"/>
                  </a:lnTo>
                  <a:lnTo>
                    <a:pt x="103" y="73"/>
                  </a:lnTo>
                  <a:lnTo>
                    <a:pt x="101" y="75"/>
                  </a:lnTo>
                  <a:lnTo>
                    <a:pt x="100" y="75"/>
                  </a:lnTo>
                  <a:lnTo>
                    <a:pt x="98" y="77"/>
                  </a:lnTo>
                  <a:lnTo>
                    <a:pt x="98" y="77"/>
                  </a:lnTo>
                  <a:lnTo>
                    <a:pt x="96" y="79"/>
                  </a:lnTo>
                  <a:lnTo>
                    <a:pt x="96" y="79"/>
                  </a:lnTo>
                  <a:lnTo>
                    <a:pt x="95" y="80"/>
                  </a:lnTo>
                  <a:lnTo>
                    <a:pt x="95" y="80"/>
                  </a:lnTo>
                  <a:lnTo>
                    <a:pt x="92" y="82"/>
                  </a:lnTo>
                  <a:lnTo>
                    <a:pt x="92" y="82"/>
                  </a:lnTo>
                  <a:lnTo>
                    <a:pt x="92" y="85"/>
                  </a:lnTo>
                  <a:lnTo>
                    <a:pt x="92" y="85"/>
                  </a:lnTo>
                  <a:lnTo>
                    <a:pt x="91" y="87"/>
                  </a:lnTo>
                  <a:lnTo>
                    <a:pt x="91" y="87"/>
                  </a:lnTo>
                  <a:lnTo>
                    <a:pt x="91" y="89"/>
                  </a:lnTo>
                  <a:lnTo>
                    <a:pt x="91" y="89"/>
                  </a:lnTo>
                  <a:lnTo>
                    <a:pt x="91" y="91"/>
                  </a:lnTo>
                  <a:lnTo>
                    <a:pt x="91" y="91"/>
                  </a:lnTo>
                  <a:lnTo>
                    <a:pt x="91" y="93"/>
                  </a:lnTo>
                  <a:lnTo>
                    <a:pt x="91" y="93"/>
                  </a:lnTo>
                  <a:lnTo>
                    <a:pt x="91" y="95"/>
                  </a:lnTo>
                  <a:lnTo>
                    <a:pt x="91" y="95"/>
                  </a:lnTo>
                  <a:lnTo>
                    <a:pt x="91" y="95"/>
                  </a:lnTo>
                  <a:lnTo>
                    <a:pt x="92" y="95"/>
                  </a:lnTo>
                  <a:lnTo>
                    <a:pt x="92" y="97"/>
                  </a:lnTo>
                  <a:lnTo>
                    <a:pt x="92" y="97"/>
                  </a:lnTo>
                  <a:lnTo>
                    <a:pt x="92" y="98"/>
                  </a:lnTo>
                  <a:lnTo>
                    <a:pt x="92" y="98"/>
                  </a:lnTo>
                  <a:lnTo>
                    <a:pt x="92" y="100"/>
                  </a:lnTo>
                  <a:lnTo>
                    <a:pt x="92" y="100"/>
                  </a:lnTo>
                  <a:lnTo>
                    <a:pt x="92" y="100"/>
                  </a:lnTo>
                  <a:lnTo>
                    <a:pt x="95" y="100"/>
                  </a:lnTo>
                  <a:lnTo>
                    <a:pt x="95" y="102"/>
                  </a:lnTo>
                  <a:lnTo>
                    <a:pt x="95" y="102"/>
                  </a:lnTo>
                  <a:lnTo>
                    <a:pt x="95" y="102"/>
                  </a:lnTo>
                  <a:lnTo>
                    <a:pt x="96" y="102"/>
                  </a:lnTo>
                  <a:lnTo>
                    <a:pt x="96" y="104"/>
                  </a:lnTo>
                  <a:lnTo>
                    <a:pt x="96" y="104"/>
                  </a:lnTo>
                  <a:lnTo>
                    <a:pt x="96" y="104"/>
                  </a:lnTo>
                  <a:lnTo>
                    <a:pt x="96" y="104"/>
                  </a:lnTo>
                  <a:lnTo>
                    <a:pt x="96" y="106"/>
                  </a:lnTo>
                  <a:lnTo>
                    <a:pt x="96" y="106"/>
                  </a:lnTo>
                  <a:lnTo>
                    <a:pt x="96" y="106"/>
                  </a:lnTo>
                  <a:lnTo>
                    <a:pt x="96" y="106"/>
                  </a:lnTo>
                  <a:lnTo>
                    <a:pt x="96" y="109"/>
                  </a:lnTo>
                  <a:lnTo>
                    <a:pt x="96" y="109"/>
                  </a:lnTo>
                  <a:lnTo>
                    <a:pt x="96" y="109"/>
                  </a:lnTo>
                  <a:lnTo>
                    <a:pt x="98" y="109"/>
                  </a:lnTo>
                  <a:lnTo>
                    <a:pt x="97" y="111"/>
                  </a:lnTo>
                  <a:lnTo>
                    <a:pt x="97" y="111"/>
                  </a:lnTo>
                  <a:lnTo>
                    <a:pt x="97" y="111"/>
                  </a:lnTo>
                  <a:lnTo>
                    <a:pt x="97" y="111"/>
                  </a:lnTo>
                  <a:lnTo>
                    <a:pt x="97" y="113"/>
                  </a:lnTo>
                  <a:lnTo>
                    <a:pt x="97" y="113"/>
                  </a:lnTo>
                  <a:lnTo>
                    <a:pt x="97" y="113"/>
                  </a:lnTo>
                  <a:lnTo>
                    <a:pt x="97" y="113"/>
                  </a:lnTo>
                  <a:lnTo>
                    <a:pt x="97" y="115"/>
                  </a:lnTo>
                  <a:lnTo>
                    <a:pt x="97" y="115"/>
                  </a:lnTo>
                  <a:lnTo>
                    <a:pt x="97" y="115"/>
                  </a:lnTo>
                  <a:lnTo>
                    <a:pt x="97" y="115"/>
                  </a:lnTo>
                  <a:lnTo>
                    <a:pt x="97" y="116"/>
                  </a:lnTo>
                  <a:lnTo>
                    <a:pt x="97" y="116"/>
                  </a:lnTo>
                  <a:lnTo>
                    <a:pt x="97" y="116"/>
                  </a:lnTo>
                  <a:lnTo>
                    <a:pt x="97" y="116"/>
                  </a:lnTo>
                  <a:lnTo>
                    <a:pt x="96" y="118"/>
                  </a:lnTo>
                  <a:lnTo>
                    <a:pt x="96" y="118"/>
                  </a:lnTo>
                  <a:lnTo>
                    <a:pt x="96" y="118"/>
                  </a:lnTo>
                  <a:lnTo>
                    <a:pt x="96" y="118"/>
                  </a:lnTo>
                  <a:lnTo>
                    <a:pt x="96" y="118"/>
                  </a:lnTo>
                  <a:lnTo>
                    <a:pt x="96" y="118"/>
                  </a:lnTo>
                  <a:lnTo>
                    <a:pt x="96" y="118"/>
                  </a:lnTo>
                  <a:lnTo>
                    <a:pt x="96" y="118"/>
                  </a:lnTo>
                  <a:lnTo>
                    <a:pt x="96" y="121"/>
                  </a:lnTo>
                  <a:lnTo>
                    <a:pt x="96" y="121"/>
                  </a:lnTo>
                  <a:lnTo>
                    <a:pt x="96" y="121"/>
                  </a:lnTo>
                  <a:lnTo>
                    <a:pt x="96" y="121"/>
                  </a:lnTo>
                  <a:lnTo>
                    <a:pt x="96" y="121"/>
                  </a:lnTo>
                  <a:lnTo>
                    <a:pt x="96" y="121"/>
                  </a:lnTo>
                  <a:lnTo>
                    <a:pt x="96" y="121"/>
                  </a:lnTo>
                  <a:lnTo>
                    <a:pt x="96" y="121"/>
                  </a:lnTo>
                  <a:lnTo>
                    <a:pt x="96" y="123"/>
                  </a:lnTo>
                  <a:lnTo>
                    <a:pt x="96" y="125"/>
                  </a:lnTo>
                  <a:lnTo>
                    <a:pt x="96" y="127"/>
                  </a:lnTo>
                  <a:lnTo>
                    <a:pt x="96" y="127"/>
                  </a:lnTo>
                  <a:lnTo>
                    <a:pt x="96" y="129"/>
                  </a:lnTo>
                  <a:lnTo>
                    <a:pt x="96" y="129"/>
                  </a:lnTo>
                  <a:lnTo>
                    <a:pt x="96" y="131"/>
                  </a:lnTo>
                  <a:lnTo>
                    <a:pt x="97" y="131"/>
                  </a:lnTo>
                  <a:lnTo>
                    <a:pt x="97" y="133"/>
                  </a:lnTo>
                  <a:lnTo>
                    <a:pt x="97" y="135"/>
                  </a:lnTo>
                  <a:lnTo>
                    <a:pt x="97" y="137"/>
                  </a:lnTo>
                  <a:lnTo>
                    <a:pt x="100" y="137"/>
                  </a:lnTo>
                  <a:lnTo>
                    <a:pt x="100" y="139"/>
                  </a:lnTo>
                  <a:lnTo>
                    <a:pt x="100" y="139"/>
                  </a:lnTo>
                  <a:lnTo>
                    <a:pt x="100" y="141"/>
                  </a:lnTo>
                  <a:lnTo>
                    <a:pt x="102" y="141"/>
                  </a:lnTo>
                  <a:lnTo>
                    <a:pt x="102" y="143"/>
                  </a:lnTo>
                  <a:lnTo>
                    <a:pt x="102" y="143"/>
                  </a:lnTo>
                  <a:lnTo>
                    <a:pt x="102" y="145"/>
                  </a:lnTo>
                  <a:lnTo>
                    <a:pt x="102" y="145"/>
                  </a:lnTo>
                  <a:lnTo>
                    <a:pt x="102" y="147"/>
                  </a:lnTo>
                  <a:lnTo>
                    <a:pt x="102" y="147"/>
                  </a:lnTo>
                  <a:lnTo>
                    <a:pt x="102" y="150"/>
                  </a:lnTo>
                  <a:lnTo>
                    <a:pt x="102" y="150"/>
                  </a:lnTo>
                  <a:lnTo>
                    <a:pt x="102" y="152"/>
                  </a:lnTo>
                  <a:lnTo>
                    <a:pt x="102" y="152"/>
                  </a:lnTo>
                  <a:lnTo>
                    <a:pt x="102" y="154"/>
                  </a:lnTo>
                  <a:lnTo>
                    <a:pt x="102" y="154"/>
                  </a:lnTo>
                  <a:lnTo>
                    <a:pt x="102" y="156"/>
                  </a:lnTo>
                  <a:lnTo>
                    <a:pt x="102" y="156"/>
                  </a:lnTo>
                  <a:lnTo>
                    <a:pt x="102" y="157"/>
                  </a:lnTo>
                  <a:lnTo>
                    <a:pt x="104" y="157"/>
                  </a:lnTo>
                  <a:lnTo>
                    <a:pt x="104" y="159"/>
                  </a:lnTo>
                  <a:lnTo>
                    <a:pt x="104" y="159"/>
                  </a:lnTo>
                  <a:lnTo>
                    <a:pt x="104" y="159"/>
                  </a:lnTo>
                  <a:lnTo>
                    <a:pt x="104" y="159"/>
                  </a:lnTo>
                  <a:lnTo>
                    <a:pt x="104" y="161"/>
                  </a:lnTo>
                  <a:lnTo>
                    <a:pt x="104" y="161"/>
                  </a:lnTo>
                  <a:lnTo>
                    <a:pt x="104" y="161"/>
                  </a:lnTo>
                  <a:lnTo>
                    <a:pt x="104" y="161"/>
                  </a:lnTo>
                  <a:lnTo>
                    <a:pt x="104" y="163"/>
                  </a:lnTo>
                  <a:lnTo>
                    <a:pt x="104" y="163"/>
                  </a:lnTo>
                  <a:lnTo>
                    <a:pt x="104" y="163"/>
                  </a:lnTo>
                  <a:lnTo>
                    <a:pt x="104" y="163"/>
                  </a:lnTo>
                  <a:lnTo>
                    <a:pt x="104" y="163"/>
                  </a:lnTo>
                  <a:lnTo>
                    <a:pt x="104" y="163"/>
                  </a:lnTo>
                  <a:lnTo>
                    <a:pt x="104" y="163"/>
                  </a:lnTo>
                  <a:lnTo>
                    <a:pt x="105" y="163"/>
                  </a:lnTo>
                  <a:lnTo>
                    <a:pt x="104" y="165"/>
                  </a:lnTo>
                  <a:lnTo>
                    <a:pt x="104" y="165"/>
                  </a:lnTo>
                  <a:lnTo>
                    <a:pt x="104" y="167"/>
                  </a:lnTo>
                  <a:lnTo>
                    <a:pt x="104" y="167"/>
                  </a:lnTo>
                  <a:lnTo>
                    <a:pt x="104" y="169"/>
                  </a:lnTo>
                  <a:lnTo>
                    <a:pt x="104" y="169"/>
                  </a:lnTo>
                  <a:lnTo>
                    <a:pt x="104" y="171"/>
                  </a:lnTo>
                  <a:lnTo>
                    <a:pt x="104" y="171"/>
                  </a:lnTo>
                  <a:lnTo>
                    <a:pt x="103" y="173"/>
                  </a:lnTo>
                  <a:lnTo>
                    <a:pt x="103" y="173"/>
                  </a:lnTo>
                  <a:lnTo>
                    <a:pt x="103" y="175"/>
                  </a:lnTo>
                  <a:lnTo>
                    <a:pt x="103" y="175"/>
                  </a:lnTo>
                  <a:lnTo>
                    <a:pt x="103" y="177"/>
                  </a:lnTo>
                  <a:lnTo>
                    <a:pt x="103" y="177"/>
                  </a:lnTo>
                  <a:lnTo>
                    <a:pt x="103" y="178"/>
                  </a:lnTo>
                  <a:lnTo>
                    <a:pt x="103" y="178"/>
                  </a:lnTo>
                  <a:lnTo>
                    <a:pt x="102" y="180"/>
                  </a:lnTo>
                  <a:lnTo>
                    <a:pt x="102" y="180"/>
                  </a:lnTo>
                  <a:lnTo>
                    <a:pt x="102" y="180"/>
                  </a:lnTo>
                  <a:lnTo>
                    <a:pt x="102" y="180"/>
                  </a:lnTo>
                  <a:lnTo>
                    <a:pt x="102" y="180"/>
                  </a:lnTo>
                  <a:lnTo>
                    <a:pt x="102" y="180"/>
                  </a:lnTo>
                  <a:lnTo>
                    <a:pt x="102" y="180"/>
                  </a:lnTo>
                  <a:lnTo>
                    <a:pt x="102" y="180"/>
                  </a:lnTo>
                  <a:lnTo>
                    <a:pt x="102" y="181"/>
                  </a:lnTo>
                  <a:lnTo>
                    <a:pt x="102" y="181"/>
                  </a:lnTo>
                  <a:lnTo>
                    <a:pt x="102" y="181"/>
                  </a:lnTo>
                  <a:lnTo>
                    <a:pt x="102" y="181"/>
                  </a:lnTo>
                  <a:lnTo>
                    <a:pt x="102" y="181"/>
                  </a:lnTo>
                  <a:lnTo>
                    <a:pt x="102" y="181"/>
                  </a:lnTo>
                  <a:lnTo>
                    <a:pt x="102" y="181"/>
                  </a:lnTo>
                  <a:lnTo>
                    <a:pt x="102" y="181"/>
                  </a:lnTo>
                  <a:lnTo>
                    <a:pt x="100" y="183"/>
                  </a:lnTo>
                  <a:lnTo>
                    <a:pt x="100" y="183"/>
                  </a:lnTo>
                  <a:lnTo>
                    <a:pt x="100" y="183"/>
                  </a:lnTo>
                  <a:lnTo>
                    <a:pt x="100" y="183"/>
                  </a:lnTo>
                  <a:lnTo>
                    <a:pt x="100" y="185"/>
                  </a:lnTo>
                  <a:lnTo>
                    <a:pt x="100" y="185"/>
                  </a:lnTo>
                  <a:lnTo>
                    <a:pt x="100" y="185"/>
                  </a:lnTo>
                  <a:lnTo>
                    <a:pt x="100" y="185"/>
                  </a:lnTo>
                  <a:lnTo>
                    <a:pt x="100" y="187"/>
                  </a:lnTo>
                  <a:lnTo>
                    <a:pt x="100" y="187"/>
                  </a:lnTo>
                  <a:lnTo>
                    <a:pt x="100" y="187"/>
                  </a:lnTo>
                  <a:lnTo>
                    <a:pt x="100" y="187"/>
                  </a:lnTo>
                  <a:lnTo>
                    <a:pt x="100" y="189"/>
                  </a:lnTo>
                  <a:lnTo>
                    <a:pt x="100" y="189"/>
                  </a:lnTo>
                  <a:lnTo>
                    <a:pt x="100" y="189"/>
                  </a:lnTo>
                  <a:lnTo>
                    <a:pt x="100" y="189"/>
                  </a:lnTo>
                  <a:lnTo>
                    <a:pt x="97" y="191"/>
                  </a:lnTo>
                  <a:lnTo>
                    <a:pt x="97" y="191"/>
                  </a:lnTo>
                  <a:lnTo>
                    <a:pt x="97" y="191"/>
                  </a:lnTo>
                  <a:lnTo>
                    <a:pt x="97" y="191"/>
                  </a:lnTo>
                  <a:lnTo>
                    <a:pt x="97" y="191"/>
                  </a:lnTo>
                  <a:lnTo>
                    <a:pt x="97" y="191"/>
                  </a:lnTo>
                  <a:lnTo>
                    <a:pt x="97" y="191"/>
                  </a:lnTo>
                  <a:lnTo>
                    <a:pt x="97" y="191"/>
                  </a:lnTo>
                  <a:lnTo>
                    <a:pt x="97" y="192"/>
                  </a:lnTo>
                  <a:lnTo>
                    <a:pt x="97" y="192"/>
                  </a:lnTo>
                  <a:lnTo>
                    <a:pt x="97" y="192"/>
                  </a:lnTo>
                  <a:lnTo>
                    <a:pt x="97" y="192"/>
                  </a:lnTo>
                  <a:lnTo>
                    <a:pt x="97" y="192"/>
                  </a:lnTo>
                  <a:lnTo>
                    <a:pt x="97" y="192"/>
                  </a:lnTo>
                  <a:lnTo>
                    <a:pt x="97" y="192"/>
                  </a:lnTo>
                  <a:lnTo>
                    <a:pt x="97" y="192"/>
                  </a:lnTo>
                  <a:lnTo>
                    <a:pt x="96" y="193"/>
                  </a:lnTo>
                  <a:lnTo>
                    <a:pt x="96" y="193"/>
                  </a:lnTo>
                  <a:lnTo>
                    <a:pt x="96" y="193"/>
                  </a:lnTo>
                  <a:lnTo>
                    <a:pt x="96" y="193"/>
                  </a:lnTo>
                  <a:lnTo>
                    <a:pt x="96" y="193"/>
                  </a:lnTo>
                  <a:lnTo>
                    <a:pt x="96" y="193"/>
                  </a:lnTo>
                  <a:lnTo>
                    <a:pt x="96" y="193"/>
                  </a:lnTo>
                  <a:lnTo>
                    <a:pt x="96" y="193"/>
                  </a:lnTo>
                  <a:lnTo>
                    <a:pt x="96" y="193"/>
                  </a:lnTo>
                  <a:lnTo>
                    <a:pt x="96" y="193"/>
                  </a:lnTo>
                  <a:lnTo>
                    <a:pt x="96" y="193"/>
                  </a:lnTo>
                  <a:lnTo>
                    <a:pt x="96" y="193"/>
                  </a:lnTo>
                  <a:lnTo>
                    <a:pt x="96" y="193"/>
                  </a:lnTo>
                  <a:lnTo>
                    <a:pt x="96" y="193"/>
                  </a:lnTo>
                  <a:lnTo>
                    <a:pt x="96" y="193"/>
                  </a:lnTo>
                  <a:lnTo>
                    <a:pt x="96" y="193"/>
                  </a:lnTo>
                  <a:lnTo>
                    <a:pt x="96" y="195"/>
                  </a:lnTo>
                  <a:lnTo>
                    <a:pt x="96" y="195"/>
                  </a:lnTo>
                  <a:lnTo>
                    <a:pt x="96" y="195"/>
                  </a:lnTo>
                  <a:lnTo>
                    <a:pt x="96" y="195"/>
                  </a:lnTo>
                  <a:lnTo>
                    <a:pt x="96" y="196"/>
                  </a:lnTo>
                  <a:lnTo>
                    <a:pt x="96" y="196"/>
                  </a:lnTo>
                  <a:lnTo>
                    <a:pt x="96" y="196"/>
                  </a:lnTo>
                  <a:lnTo>
                    <a:pt x="96" y="196"/>
                  </a:lnTo>
                  <a:lnTo>
                    <a:pt x="96" y="198"/>
                  </a:lnTo>
                  <a:lnTo>
                    <a:pt x="96" y="198"/>
                  </a:lnTo>
                  <a:lnTo>
                    <a:pt x="96" y="198"/>
                  </a:lnTo>
                  <a:lnTo>
                    <a:pt x="96" y="198"/>
                  </a:lnTo>
                  <a:lnTo>
                    <a:pt x="96" y="198"/>
                  </a:lnTo>
                  <a:lnTo>
                    <a:pt x="96" y="198"/>
                  </a:lnTo>
                  <a:lnTo>
                    <a:pt x="96" y="198"/>
                  </a:lnTo>
                  <a:lnTo>
                    <a:pt x="96" y="198"/>
                  </a:lnTo>
                  <a:lnTo>
                    <a:pt x="96" y="200"/>
                  </a:lnTo>
                  <a:lnTo>
                    <a:pt x="96" y="200"/>
                  </a:lnTo>
                  <a:lnTo>
                    <a:pt x="96" y="203"/>
                  </a:lnTo>
                  <a:lnTo>
                    <a:pt x="96" y="203"/>
                  </a:lnTo>
                  <a:lnTo>
                    <a:pt x="96" y="205"/>
                  </a:lnTo>
                  <a:lnTo>
                    <a:pt x="96" y="205"/>
                  </a:lnTo>
                  <a:lnTo>
                    <a:pt x="96" y="205"/>
                  </a:lnTo>
                  <a:lnTo>
                    <a:pt x="96" y="205"/>
                  </a:lnTo>
                  <a:lnTo>
                    <a:pt x="95" y="207"/>
                  </a:lnTo>
                  <a:lnTo>
                    <a:pt x="95" y="207"/>
                  </a:lnTo>
                  <a:lnTo>
                    <a:pt x="95" y="208"/>
                  </a:lnTo>
                  <a:lnTo>
                    <a:pt x="95" y="208"/>
                  </a:lnTo>
                  <a:lnTo>
                    <a:pt x="95" y="210"/>
                  </a:lnTo>
                  <a:lnTo>
                    <a:pt x="95" y="210"/>
                  </a:lnTo>
                  <a:lnTo>
                    <a:pt x="95" y="210"/>
                  </a:lnTo>
                  <a:lnTo>
                    <a:pt x="95" y="210"/>
                  </a:lnTo>
                  <a:lnTo>
                    <a:pt x="93" y="211"/>
                  </a:lnTo>
                  <a:lnTo>
                    <a:pt x="93" y="211"/>
                  </a:lnTo>
                  <a:lnTo>
                    <a:pt x="93" y="211"/>
                  </a:lnTo>
                  <a:lnTo>
                    <a:pt x="93" y="211"/>
                  </a:lnTo>
                  <a:lnTo>
                    <a:pt x="93" y="211"/>
                  </a:lnTo>
                  <a:lnTo>
                    <a:pt x="93" y="211"/>
                  </a:lnTo>
                  <a:lnTo>
                    <a:pt x="93" y="211"/>
                  </a:lnTo>
                  <a:lnTo>
                    <a:pt x="93" y="211"/>
                  </a:lnTo>
                  <a:lnTo>
                    <a:pt x="93" y="211"/>
                  </a:lnTo>
                  <a:lnTo>
                    <a:pt x="93" y="211"/>
                  </a:lnTo>
                  <a:lnTo>
                    <a:pt x="93" y="211"/>
                  </a:lnTo>
                  <a:lnTo>
                    <a:pt x="93" y="211"/>
                  </a:lnTo>
                  <a:lnTo>
                    <a:pt x="93" y="211"/>
                  </a:lnTo>
                  <a:lnTo>
                    <a:pt x="93" y="211"/>
                  </a:lnTo>
                  <a:lnTo>
                    <a:pt x="93" y="211"/>
                  </a:lnTo>
                  <a:lnTo>
                    <a:pt x="93" y="211"/>
                  </a:lnTo>
                  <a:lnTo>
                    <a:pt x="91" y="213"/>
                  </a:lnTo>
                  <a:lnTo>
                    <a:pt x="91" y="213"/>
                  </a:lnTo>
                  <a:lnTo>
                    <a:pt x="91" y="213"/>
                  </a:lnTo>
                  <a:lnTo>
                    <a:pt x="91" y="213"/>
                  </a:lnTo>
                  <a:lnTo>
                    <a:pt x="90" y="215"/>
                  </a:lnTo>
                  <a:lnTo>
                    <a:pt x="90" y="215"/>
                  </a:lnTo>
                  <a:lnTo>
                    <a:pt x="90" y="215"/>
                  </a:lnTo>
                  <a:lnTo>
                    <a:pt x="90" y="215"/>
                  </a:lnTo>
                  <a:lnTo>
                    <a:pt x="87" y="217"/>
                  </a:lnTo>
                  <a:lnTo>
                    <a:pt x="87" y="217"/>
                  </a:lnTo>
                  <a:lnTo>
                    <a:pt x="87" y="217"/>
                  </a:lnTo>
                  <a:lnTo>
                    <a:pt x="87" y="217"/>
                  </a:lnTo>
                  <a:lnTo>
                    <a:pt x="87" y="217"/>
                  </a:lnTo>
                  <a:lnTo>
                    <a:pt x="87" y="217"/>
                  </a:lnTo>
                  <a:lnTo>
                    <a:pt x="87" y="217"/>
                  </a:lnTo>
                  <a:lnTo>
                    <a:pt x="87" y="217"/>
                  </a:lnTo>
                  <a:lnTo>
                    <a:pt x="86" y="219"/>
                  </a:lnTo>
                  <a:lnTo>
                    <a:pt x="86" y="219"/>
                  </a:lnTo>
                  <a:lnTo>
                    <a:pt x="86" y="220"/>
                  </a:lnTo>
                  <a:lnTo>
                    <a:pt x="86" y="220"/>
                  </a:lnTo>
                  <a:lnTo>
                    <a:pt x="86" y="222"/>
                  </a:lnTo>
                  <a:lnTo>
                    <a:pt x="86" y="222"/>
                  </a:lnTo>
                  <a:lnTo>
                    <a:pt x="86" y="222"/>
                  </a:lnTo>
                  <a:lnTo>
                    <a:pt x="86" y="222"/>
                  </a:lnTo>
                  <a:lnTo>
                    <a:pt x="85" y="224"/>
                  </a:lnTo>
                  <a:lnTo>
                    <a:pt x="85" y="224"/>
                  </a:lnTo>
                  <a:lnTo>
                    <a:pt x="85" y="224"/>
                  </a:lnTo>
                  <a:lnTo>
                    <a:pt x="85" y="224"/>
                  </a:lnTo>
                  <a:lnTo>
                    <a:pt x="85" y="227"/>
                  </a:lnTo>
                  <a:lnTo>
                    <a:pt x="85" y="227"/>
                  </a:lnTo>
                  <a:lnTo>
                    <a:pt x="85" y="227"/>
                  </a:lnTo>
                  <a:lnTo>
                    <a:pt x="85" y="227"/>
                  </a:lnTo>
                  <a:lnTo>
                    <a:pt x="83" y="227"/>
                  </a:lnTo>
                  <a:lnTo>
                    <a:pt x="83" y="227"/>
                  </a:lnTo>
                  <a:lnTo>
                    <a:pt x="83" y="227"/>
                  </a:lnTo>
                  <a:lnTo>
                    <a:pt x="83" y="227"/>
                  </a:lnTo>
                  <a:lnTo>
                    <a:pt x="83" y="227"/>
                  </a:lnTo>
                  <a:lnTo>
                    <a:pt x="83" y="227"/>
                  </a:lnTo>
                  <a:lnTo>
                    <a:pt x="83" y="227"/>
                  </a:lnTo>
                  <a:lnTo>
                    <a:pt x="83" y="227"/>
                  </a:lnTo>
                  <a:lnTo>
                    <a:pt x="83" y="227"/>
                  </a:lnTo>
                  <a:lnTo>
                    <a:pt x="83" y="227"/>
                  </a:lnTo>
                  <a:lnTo>
                    <a:pt x="83" y="227"/>
                  </a:lnTo>
                  <a:lnTo>
                    <a:pt x="83" y="227"/>
                  </a:lnTo>
                  <a:lnTo>
                    <a:pt x="83" y="227"/>
                  </a:lnTo>
                  <a:lnTo>
                    <a:pt x="83" y="227"/>
                  </a:lnTo>
                  <a:lnTo>
                    <a:pt x="83" y="227"/>
                  </a:lnTo>
                  <a:lnTo>
                    <a:pt x="83" y="227"/>
                  </a:lnTo>
                  <a:lnTo>
                    <a:pt x="81" y="229"/>
                  </a:lnTo>
                  <a:lnTo>
                    <a:pt x="81" y="229"/>
                  </a:lnTo>
                  <a:lnTo>
                    <a:pt x="81" y="229"/>
                  </a:lnTo>
                  <a:lnTo>
                    <a:pt x="81" y="229"/>
                  </a:lnTo>
                  <a:lnTo>
                    <a:pt x="81" y="229"/>
                  </a:lnTo>
                  <a:lnTo>
                    <a:pt x="81" y="229"/>
                  </a:lnTo>
                  <a:lnTo>
                    <a:pt x="81" y="229"/>
                  </a:lnTo>
                  <a:lnTo>
                    <a:pt x="81" y="229"/>
                  </a:lnTo>
                  <a:lnTo>
                    <a:pt x="79" y="230"/>
                  </a:lnTo>
                  <a:lnTo>
                    <a:pt x="79" y="230"/>
                  </a:lnTo>
                  <a:lnTo>
                    <a:pt x="79" y="230"/>
                  </a:lnTo>
                  <a:lnTo>
                    <a:pt x="79" y="230"/>
                  </a:lnTo>
                  <a:lnTo>
                    <a:pt x="79" y="230"/>
                  </a:lnTo>
                  <a:lnTo>
                    <a:pt x="79" y="230"/>
                  </a:lnTo>
                  <a:lnTo>
                    <a:pt x="79" y="230"/>
                  </a:lnTo>
                  <a:lnTo>
                    <a:pt x="79" y="230"/>
                  </a:lnTo>
                  <a:lnTo>
                    <a:pt x="78" y="232"/>
                  </a:lnTo>
                  <a:lnTo>
                    <a:pt x="78" y="232"/>
                  </a:lnTo>
                  <a:lnTo>
                    <a:pt x="78" y="232"/>
                  </a:lnTo>
                  <a:lnTo>
                    <a:pt x="78" y="232"/>
                  </a:lnTo>
                  <a:lnTo>
                    <a:pt x="78" y="232"/>
                  </a:lnTo>
                  <a:lnTo>
                    <a:pt x="78" y="232"/>
                  </a:lnTo>
                  <a:lnTo>
                    <a:pt x="78" y="232"/>
                  </a:lnTo>
                  <a:lnTo>
                    <a:pt x="78" y="232"/>
                  </a:lnTo>
                  <a:lnTo>
                    <a:pt x="78" y="232"/>
                  </a:lnTo>
                  <a:lnTo>
                    <a:pt x="78" y="232"/>
                  </a:lnTo>
                  <a:lnTo>
                    <a:pt x="78" y="232"/>
                  </a:lnTo>
                  <a:lnTo>
                    <a:pt x="78" y="232"/>
                  </a:lnTo>
                  <a:lnTo>
                    <a:pt x="78" y="232"/>
                  </a:lnTo>
                  <a:lnTo>
                    <a:pt x="78" y="232"/>
                  </a:lnTo>
                  <a:lnTo>
                    <a:pt x="78" y="232"/>
                  </a:lnTo>
                  <a:lnTo>
                    <a:pt x="78" y="232"/>
                  </a:lnTo>
                  <a:lnTo>
                    <a:pt x="78" y="234"/>
                  </a:lnTo>
                  <a:lnTo>
                    <a:pt x="78" y="234"/>
                  </a:lnTo>
                  <a:lnTo>
                    <a:pt x="78" y="236"/>
                  </a:lnTo>
                  <a:lnTo>
                    <a:pt x="78" y="236"/>
                  </a:lnTo>
                  <a:lnTo>
                    <a:pt x="78" y="238"/>
                  </a:lnTo>
                  <a:lnTo>
                    <a:pt x="78" y="238"/>
                  </a:lnTo>
                  <a:lnTo>
                    <a:pt x="78" y="241"/>
                  </a:lnTo>
                  <a:lnTo>
                    <a:pt x="78" y="241"/>
                  </a:lnTo>
                  <a:lnTo>
                    <a:pt x="78" y="243"/>
                  </a:lnTo>
                  <a:lnTo>
                    <a:pt x="78" y="243"/>
                  </a:lnTo>
                  <a:lnTo>
                    <a:pt x="78" y="245"/>
                  </a:lnTo>
                  <a:lnTo>
                    <a:pt x="78" y="245"/>
                  </a:lnTo>
                  <a:lnTo>
                    <a:pt x="78" y="247"/>
                  </a:lnTo>
                  <a:lnTo>
                    <a:pt x="78" y="247"/>
                  </a:lnTo>
                  <a:lnTo>
                    <a:pt x="78" y="249"/>
                  </a:lnTo>
                  <a:lnTo>
                    <a:pt x="78" y="249"/>
                  </a:lnTo>
                  <a:lnTo>
                    <a:pt x="76" y="251"/>
                  </a:lnTo>
                  <a:lnTo>
                    <a:pt x="76" y="251"/>
                  </a:lnTo>
                  <a:lnTo>
                    <a:pt x="76" y="251"/>
                  </a:lnTo>
                  <a:lnTo>
                    <a:pt x="76" y="251"/>
                  </a:lnTo>
                  <a:lnTo>
                    <a:pt x="76" y="253"/>
                  </a:lnTo>
                  <a:lnTo>
                    <a:pt x="76" y="253"/>
                  </a:lnTo>
                  <a:lnTo>
                    <a:pt x="76" y="253"/>
                  </a:lnTo>
                  <a:lnTo>
                    <a:pt x="76" y="253"/>
                  </a:lnTo>
                  <a:lnTo>
                    <a:pt x="73" y="255"/>
                  </a:lnTo>
                  <a:lnTo>
                    <a:pt x="73" y="255"/>
                  </a:lnTo>
                  <a:lnTo>
                    <a:pt x="73" y="255"/>
                  </a:lnTo>
                  <a:lnTo>
                    <a:pt x="73" y="255"/>
                  </a:lnTo>
                  <a:lnTo>
                    <a:pt x="73" y="256"/>
                  </a:lnTo>
                  <a:lnTo>
                    <a:pt x="73" y="256"/>
                  </a:lnTo>
                  <a:lnTo>
                    <a:pt x="73" y="256"/>
                  </a:lnTo>
                  <a:lnTo>
                    <a:pt x="73" y="256"/>
                  </a:lnTo>
                  <a:lnTo>
                    <a:pt x="72" y="258"/>
                  </a:lnTo>
                  <a:lnTo>
                    <a:pt x="72" y="258"/>
                  </a:lnTo>
                  <a:lnTo>
                    <a:pt x="72" y="258"/>
                  </a:lnTo>
                  <a:lnTo>
                    <a:pt x="72" y="258"/>
                  </a:lnTo>
                  <a:lnTo>
                    <a:pt x="71" y="260"/>
                  </a:lnTo>
                  <a:lnTo>
                    <a:pt x="71" y="260"/>
                  </a:lnTo>
                  <a:lnTo>
                    <a:pt x="71" y="260"/>
                  </a:lnTo>
                  <a:lnTo>
                    <a:pt x="71" y="260"/>
                  </a:lnTo>
                  <a:lnTo>
                    <a:pt x="70" y="262"/>
                  </a:lnTo>
                  <a:lnTo>
                    <a:pt x="70" y="262"/>
                  </a:lnTo>
                  <a:lnTo>
                    <a:pt x="70" y="262"/>
                  </a:lnTo>
                  <a:lnTo>
                    <a:pt x="70" y="262"/>
                  </a:lnTo>
                  <a:lnTo>
                    <a:pt x="70" y="263"/>
                  </a:lnTo>
                  <a:lnTo>
                    <a:pt x="70" y="263"/>
                  </a:lnTo>
                  <a:lnTo>
                    <a:pt x="70" y="263"/>
                  </a:lnTo>
                  <a:lnTo>
                    <a:pt x="70" y="263"/>
                  </a:lnTo>
                  <a:lnTo>
                    <a:pt x="70" y="265"/>
                  </a:lnTo>
                  <a:lnTo>
                    <a:pt x="70" y="265"/>
                  </a:lnTo>
                  <a:lnTo>
                    <a:pt x="70" y="267"/>
                  </a:lnTo>
                  <a:lnTo>
                    <a:pt x="70" y="267"/>
                  </a:lnTo>
                  <a:lnTo>
                    <a:pt x="70" y="270"/>
                  </a:lnTo>
                  <a:lnTo>
                    <a:pt x="70" y="270"/>
                  </a:lnTo>
                  <a:lnTo>
                    <a:pt x="70" y="271"/>
                  </a:lnTo>
                  <a:lnTo>
                    <a:pt x="71" y="271"/>
                  </a:lnTo>
                  <a:lnTo>
                    <a:pt x="71" y="273"/>
                  </a:lnTo>
                  <a:lnTo>
                    <a:pt x="71" y="273"/>
                  </a:lnTo>
                  <a:lnTo>
                    <a:pt x="71" y="275"/>
                  </a:lnTo>
                  <a:lnTo>
                    <a:pt x="72" y="275"/>
                  </a:lnTo>
                  <a:lnTo>
                    <a:pt x="72" y="277"/>
                  </a:lnTo>
                  <a:lnTo>
                    <a:pt x="72" y="277"/>
                  </a:lnTo>
                  <a:lnTo>
                    <a:pt x="72" y="277"/>
                  </a:lnTo>
                  <a:lnTo>
                    <a:pt x="73" y="277"/>
                  </a:lnTo>
                  <a:lnTo>
                    <a:pt x="73" y="280"/>
                  </a:lnTo>
                  <a:lnTo>
                    <a:pt x="73" y="280"/>
                  </a:lnTo>
                  <a:lnTo>
                    <a:pt x="73" y="280"/>
                  </a:lnTo>
                  <a:lnTo>
                    <a:pt x="73" y="280"/>
                  </a:lnTo>
                  <a:lnTo>
                    <a:pt x="73" y="280"/>
                  </a:lnTo>
                  <a:lnTo>
                    <a:pt x="73" y="280"/>
                  </a:lnTo>
                  <a:lnTo>
                    <a:pt x="73" y="280"/>
                  </a:lnTo>
                  <a:lnTo>
                    <a:pt x="74" y="280"/>
                  </a:lnTo>
                  <a:lnTo>
                    <a:pt x="74" y="280"/>
                  </a:lnTo>
                  <a:lnTo>
                    <a:pt x="74" y="280"/>
                  </a:lnTo>
                  <a:lnTo>
                    <a:pt x="74" y="280"/>
                  </a:lnTo>
                  <a:lnTo>
                    <a:pt x="74" y="280"/>
                  </a:lnTo>
                  <a:lnTo>
                    <a:pt x="74" y="280"/>
                  </a:lnTo>
                  <a:lnTo>
                    <a:pt x="74" y="280"/>
                  </a:lnTo>
                  <a:lnTo>
                    <a:pt x="74" y="280"/>
                  </a:lnTo>
                  <a:lnTo>
                    <a:pt x="76" y="280"/>
                  </a:lnTo>
                  <a:lnTo>
                    <a:pt x="76" y="282"/>
                  </a:lnTo>
                  <a:lnTo>
                    <a:pt x="76" y="282"/>
                  </a:lnTo>
                  <a:lnTo>
                    <a:pt x="76" y="282"/>
                  </a:lnTo>
                  <a:lnTo>
                    <a:pt x="76" y="282"/>
                  </a:lnTo>
                  <a:lnTo>
                    <a:pt x="76" y="282"/>
                  </a:lnTo>
                  <a:lnTo>
                    <a:pt x="76" y="282"/>
                  </a:lnTo>
                  <a:lnTo>
                    <a:pt x="76" y="282"/>
                  </a:lnTo>
                  <a:lnTo>
                    <a:pt x="76" y="282"/>
                  </a:lnTo>
                  <a:lnTo>
                    <a:pt x="76" y="284"/>
                  </a:lnTo>
                  <a:lnTo>
                    <a:pt x="76" y="284"/>
                  </a:lnTo>
                  <a:lnTo>
                    <a:pt x="76" y="284"/>
                  </a:lnTo>
                  <a:lnTo>
                    <a:pt x="76" y="284"/>
                  </a:lnTo>
                  <a:lnTo>
                    <a:pt x="76" y="284"/>
                  </a:lnTo>
                  <a:lnTo>
                    <a:pt x="76" y="284"/>
                  </a:lnTo>
                  <a:lnTo>
                    <a:pt x="76" y="284"/>
                  </a:lnTo>
                  <a:lnTo>
                    <a:pt x="76" y="284"/>
                  </a:lnTo>
                  <a:lnTo>
                    <a:pt x="74" y="284"/>
                  </a:lnTo>
                  <a:lnTo>
                    <a:pt x="74" y="284"/>
                  </a:lnTo>
                  <a:lnTo>
                    <a:pt x="74" y="284"/>
                  </a:lnTo>
                  <a:lnTo>
                    <a:pt x="74" y="284"/>
                  </a:lnTo>
                  <a:lnTo>
                    <a:pt x="74" y="284"/>
                  </a:lnTo>
                  <a:lnTo>
                    <a:pt x="74" y="284"/>
                  </a:lnTo>
                  <a:lnTo>
                    <a:pt x="74" y="284"/>
                  </a:lnTo>
                  <a:lnTo>
                    <a:pt x="74" y="284"/>
                  </a:lnTo>
                  <a:lnTo>
                    <a:pt x="73" y="284"/>
                  </a:lnTo>
                  <a:lnTo>
                    <a:pt x="73" y="284"/>
                  </a:lnTo>
                  <a:lnTo>
                    <a:pt x="73" y="284"/>
                  </a:lnTo>
                  <a:lnTo>
                    <a:pt x="73" y="284"/>
                  </a:lnTo>
                  <a:lnTo>
                    <a:pt x="73" y="284"/>
                  </a:lnTo>
                  <a:lnTo>
                    <a:pt x="73" y="284"/>
                  </a:lnTo>
                  <a:lnTo>
                    <a:pt x="73" y="284"/>
                  </a:lnTo>
                  <a:lnTo>
                    <a:pt x="73" y="283"/>
                  </a:lnTo>
                  <a:lnTo>
                    <a:pt x="72" y="283"/>
                  </a:lnTo>
                  <a:lnTo>
                    <a:pt x="72" y="283"/>
                  </a:lnTo>
                  <a:lnTo>
                    <a:pt x="72" y="283"/>
                  </a:lnTo>
                  <a:lnTo>
                    <a:pt x="72" y="283"/>
                  </a:lnTo>
                  <a:lnTo>
                    <a:pt x="72" y="283"/>
                  </a:lnTo>
                  <a:lnTo>
                    <a:pt x="72" y="283"/>
                  </a:lnTo>
                  <a:lnTo>
                    <a:pt x="72" y="283"/>
                  </a:lnTo>
                  <a:lnTo>
                    <a:pt x="72" y="281"/>
                  </a:lnTo>
                  <a:lnTo>
                    <a:pt x="70" y="281"/>
                  </a:lnTo>
                  <a:lnTo>
                    <a:pt x="70" y="281"/>
                  </a:lnTo>
                  <a:lnTo>
                    <a:pt x="70" y="281"/>
                  </a:lnTo>
                  <a:lnTo>
                    <a:pt x="70" y="281"/>
                  </a:lnTo>
                  <a:lnTo>
                    <a:pt x="70" y="281"/>
                  </a:lnTo>
                  <a:lnTo>
                    <a:pt x="70" y="281"/>
                  </a:lnTo>
                  <a:lnTo>
                    <a:pt x="70" y="281"/>
                  </a:lnTo>
                  <a:lnTo>
                    <a:pt x="70" y="280"/>
                  </a:lnTo>
                  <a:lnTo>
                    <a:pt x="68" y="281"/>
                  </a:lnTo>
                  <a:lnTo>
                    <a:pt x="68" y="281"/>
                  </a:lnTo>
                  <a:lnTo>
                    <a:pt x="68" y="281"/>
                  </a:lnTo>
                  <a:lnTo>
                    <a:pt x="68" y="281"/>
                  </a:lnTo>
                  <a:lnTo>
                    <a:pt x="67" y="281"/>
                  </a:lnTo>
                  <a:lnTo>
                    <a:pt x="67" y="281"/>
                  </a:lnTo>
                  <a:lnTo>
                    <a:pt x="67" y="281"/>
                  </a:lnTo>
                  <a:lnTo>
                    <a:pt x="67" y="281"/>
                  </a:lnTo>
                  <a:lnTo>
                    <a:pt x="65" y="281"/>
                  </a:lnTo>
                  <a:lnTo>
                    <a:pt x="65" y="281"/>
                  </a:lnTo>
                  <a:lnTo>
                    <a:pt x="65" y="281"/>
                  </a:lnTo>
                  <a:lnTo>
                    <a:pt x="65" y="281"/>
                  </a:lnTo>
                  <a:lnTo>
                    <a:pt x="65" y="281"/>
                  </a:lnTo>
                  <a:lnTo>
                    <a:pt x="65" y="281"/>
                  </a:lnTo>
                  <a:lnTo>
                    <a:pt x="65" y="281"/>
                  </a:lnTo>
                  <a:lnTo>
                    <a:pt x="65" y="281"/>
                  </a:lnTo>
                  <a:lnTo>
                    <a:pt x="65" y="283"/>
                  </a:lnTo>
                  <a:lnTo>
                    <a:pt x="65" y="283"/>
                  </a:lnTo>
                  <a:lnTo>
                    <a:pt x="65" y="283"/>
                  </a:lnTo>
                  <a:lnTo>
                    <a:pt x="65" y="283"/>
                  </a:lnTo>
                  <a:lnTo>
                    <a:pt x="65" y="283"/>
                  </a:lnTo>
                  <a:lnTo>
                    <a:pt x="65" y="283"/>
                  </a:lnTo>
                  <a:lnTo>
                    <a:pt x="65" y="283"/>
                  </a:lnTo>
                  <a:lnTo>
                    <a:pt x="65" y="283"/>
                  </a:lnTo>
                  <a:lnTo>
                    <a:pt x="65" y="283"/>
                  </a:lnTo>
                  <a:lnTo>
                    <a:pt x="65" y="283"/>
                  </a:lnTo>
                  <a:lnTo>
                    <a:pt x="65" y="283"/>
                  </a:lnTo>
                  <a:lnTo>
                    <a:pt x="65" y="283"/>
                  </a:lnTo>
                  <a:lnTo>
                    <a:pt x="65" y="283"/>
                  </a:lnTo>
                  <a:lnTo>
                    <a:pt x="65" y="283"/>
                  </a:lnTo>
                  <a:lnTo>
                    <a:pt x="65" y="283"/>
                  </a:lnTo>
                  <a:lnTo>
                    <a:pt x="65" y="283"/>
                  </a:lnTo>
                  <a:lnTo>
                    <a:pt x="63" y="285"/>
                  </a:lnTo>
                  <a:lnTo>
                    <a:pt x="63" y="285"/>
                  </a:lnTo>
                  <a:lnTo>
                    <a:pt x="63" y="285"/>
                  </a:lnTo>
                  <a:lnTo>
                    <a:pt x="63" y="285"/>
                  </a:lnTo>
                  <a:lnTo>
                    <a:pt x="63" y="285"/>
                  </a:lnTo>
                  <a:lnTo>
                    <a:pt x="63" y="285"/>
                  </a:lnTo>
                  <a:lnTo>
                    <a:pt x="63" y="285"/>
                  </a:lnTo>
                  <a:lnTo>
                    <a:pt x="63" y="285"/>
                  </a:lnTo>
                  <a:lnTo>
                    <a:pt x="63" y="285"/>
                  </a:lnTo>
                  <a:lnTo>
                    <a:pt x="63" y="285"/>
                  </a:lnTo>
                  <a:lnTo>
                    <a:pt x="63" y="285"/>
                  </a:lnTo>
                  <a:lnTo>
                    <a:pt x="63" y="285"/>
                  </a:lnTo>
                  <a:lnTo>
                    <a:pt x="63" y="285"/>
                  </a:lnTo>
                  <a:lnTo>
                    <a:pt x="63" y="285"/>
                  </a:lnTo>
                  <a:lnTo>
                    <a:pt x="63" y="285"/>
                  </a:lnTo>
                  <a:lnTo>
                    <a:pt x="63" y="285"/>
                  </a:lnTo>
                  <a:lnTo>
                    <a:pt x="62" y="286"/>
                  </a:lnTo>
                  <a:lnTo>
                    <a:pt x="62" y="286"/>
                  </a:lnTo>
                  <a:lnTo>
                    <a:pt x="62" y="286"/>
                  </a:lnTo>
                  <a:lnTo>
                    <a:pt x="62" y="286"/>
                  </a:lnTo>
                  <a:lnTo>
                    <a:pt x="62" y="286"/>
                  </a:lnTo>
                  <a:lnTo>
                    <a:pt x="62" y="286"/>
                  </a:lnTo>
                  <a:lnTo>
                    <a:pt x="62" y="286"/>
                  </a:lnTo>
                  <a:lnTo>
                    <a:pt x="62" y="286"/>
                  </a:lnTo>
                  <a:lnTo>
                    <a:pt x="62" y="286"/>
                  </a:lnTo>
                  <a:lnTo>
                    <a:pt x="62" y="286"/>
                  </a:lnTo>
                  <a:lnTo>
                    <a:pt x="62" y="286"/>
                  </a:lnTo>
                  <a:lnTo>
                    <a:pt x="62" y="286"/>
                  </a:lnTo>
                  <a:lnTo>
                    <a:pt x="62" y="286"/>
                  </a:lnTo>
                  <a:lnTo>
                    <a:pt x="62" y="286"/>
                  </a:lnTo>
                  <a:lnTo>
                    <a:pt x="62" y="286"/>
                  </a:lnTo>
                  <a:lnTo>
                    <a:pt x="62" y="286"/>
                  </a:lnTo>
                  <a:lnTo>
                    <a:pt x="59" y="288"/>
                  </a:lnTo>
                  <a:lnTo>
                    <a:pt x="59" y="288"/>
                  </a:lnTo>
                  <a:lnTo>
                    <a:pt x="59" y="288"/>
                  </a:lnTo>
                  <a:lnTo>
                    <a:pt x="59" y="288"/>
                  </a:lnTo>
                  <a:lnTo>
                    <a:pt x="59" y="288"/>
                  </a:lnTo>
                  <a:lnTo>
                    <a:pt x="59" y="288"/>
                  </a:lnTo>
                  <a:lnTo>
                    <a:pt x="59" y="288"/>
                  </a:lnTo>
                  <a:lnTo>
                    <a:pt x="59" y="288"/>
                  </a:lnTo>
                  <a:lnTo>
                    <a:pt x="58" y="288"/>
                  </a:lnTo>
                  <a:lnTo>
                    <a:pt x="58" y="288"/>
                  </a:lnTo>
                  <a:lnTo>
                    <a:pt x="58" y="288"/>
                  </a:lnTo>
                  <a:lnTo>
                    <a:pt x="58" y="288"/>
                  </a:lnTo>
                  <a:lnTo>
                    <a:pt x="58" y="288"/>
                  </a:lnTo>
                  <a:lnTo>
                    <a:pt x="58" y="288"/>
                  </a:lnTo>
                  <a:lnTo>
                    <a:pt x="58" y="288"/>
                  </a:lnTo>
                  <a:lnTo>
                    <a:pt x="58" y="287"/>
                  </a:lnTo>
                  <a:lnTo>
                    <a:pt x="57" y="287"/>
                  </a:lnTo>
                  <a:lnTo>
                    <a:pt x="57" y="287"/>
                  </a:lnTo>
                  <a:lnTo>
                    <a:pt x="57" y="287"/>
                  </a:lnTo>
                  <a:lnTo>
                    <a:pt x="57" y="287"/>
                  </a:lnTo>
                  <a:lnTo>
                    <a:pt x="57" y="287"/>
                  </a:lnTo>
                  <a:lnTo>
                    <a:pt x="57" y="287"/>
                  </a:lnTo>
                  <a:lnTo>
                    <a:pt x="57" y="287"/>
                  </a:lnTo>
                  <a:lnTo>
                    <a:pt x="57" y="287"/>
                  </a:lnTo>
                  <a:lnTo>
                    <a:pt x="57" y="287"/>
                  </a:lnTo>
                  <a:lnTo>
                    <a:pt x="57" y="287"/>
                  </a:lnTo>
                  <a:lnTo>
                    <a:pt x="57" y="287"/>
                  </a:lnTo>
                  <a:lnTo>
                    <a:pt x="57" y="287"/>
                  </a:lnTo>
                  <a:lnTo>
                    <a:pt x="57" y="287"/>
                  </a:lnTo>
                  <a:lnTo>
                    <a:pt x="57" y="287"/>
                  </a:lnTo>
                  <a:lnTo>
                    <a:pt x="57" y="287"/>
                  </a:lnTo>
                  <a:lnTo>
                    <a:pt x="57" y="286"/>
                  </a:lnTo>
                  <a:lnTo>
                    <a:pt x="57" y="286"/>
                  </a:lnTo>
                  <a:lnTo>
                    <a:pt x="57" y="286"/>
                  </a:lnTo>
                  <a:lnTo>
                    <a:pt x="57" y="286"/>
                  </a:lnTo>
                  <a:lnTo>
                    <a:pt x="57" y="285"/>
                  </a:lnTo>
                  <a:lnTo>
                    <a:pt x="57" y="285"/>
                  </a:lnTo>
                  <a:lnTo>
                    <a:pt x="57" y="285"/>
                  </a:lnTo>
                  <a:lnTo>
                    <a:pt x="57" y="285"/>
                  </a:lnTo>
                  <a:lnTo>
                    <a:pt x="57" y="282"/>
                  </a:lnTo>
                  <a:lnTo>
                    <a:pt x="57" y="282"/>
                  </a:lnTo>
                  <a:lnTo>
                    <a:pt x="57" y="282"/>
                  </a:lnTo>
                  <a:lnTo>
                    <a:pt x="57" y="282"/>
                  </a:lnTo>
                  <a:lnTo>
                    <a:pt x="57" y="281"/>
                  </a:lnTo>
                  <a:lnTo>
                    <a:pt x="57" y="281"/>
                  </a:lnTo>
                  <a:lnTo>
                    <a:pt x="57" y="281"/>
                  </a:lnTo>
                  <a:lnTo>
                    <a:pt x="57" y="281"/>
                  </a:lnTo>
                  <a:lnTo>
                    <a:pt x="57" y="279"/>
                  </a:lnTo>
                  <a:lnTo>
                    <a:pt x="55" y="279"/>
                  </a:lnTo>
                  <a:lnTo>
                    <a:pt x="55" y="279"/>
                  </a:lnTo>
                  <a:lnTo>
                    <a:pt x="55" y="279"/>
                  </a:lnTo>
                  <a:lnTo>
                    <a:pt x="55" y="279"/>
                  </a:lnTo>
                  <a:lnTo>
                    <a:pt x="54" y="279"/>
                  </a:lnTo>
                  <a:lnTo>
                    <a:pt x="54" y="279"/>
                  </a:lnTo>
                  <a:lnTo>
                    <a:pt x="54" y="279"/>
                  </a:lnTo>
                  <a:lnTo>
                    <a:pt x="54" y="278"/>
                  </a:lnTo>
                  <a:lnTo>
                    <a:pt x="54" y="278"/>
                  </a:lnTo>
                  <a:lnTo>
                    <a:pt x="54" y="278"/>
                  </a:lnTo>
                  <a:lnTo>
                    <a:pt x="54" y="278"/>
                  </a:lnTo>
                  <a:lnTo>
                    <a:pt x="54" y="278"/>
                  </a:lnTo>
                  <a:lnTo>
                    <a:pt x="54" y="278"/>
                  </a:lnTo>
                  <a:lnTo>
                    <a:pt x="54" y="278"/>
                  </a:lnTo>
                  <a:lnTo>
                    <a:pt x="54" y="278"/>
                  </a:lnTo>
                  <a:lnTo>
                    <a:pt x="54" y="276"/>
                  </a:lnTo>
                  <a:lnTo>
                    <a:pt x="52" y="276"/>
                  </a:lnTo>
                  <a:lnTo>
                    <a:pt x="52" y="276"/>
                  </a:lnTo>
                  <a:lnTo>
                    <a:pt x="52" y="276"/>
                  </a:lnTo>
                  <a:lnTo>
                    <a:pt x="52" y="274"/>
                  </a:lnTo>
                  <a:lnTo>
                    <a:pt x="52" y="274"/>
                  </a:lnTo>
                  <a:lnTo>
                    <a:pt x="52" y="274"/>
                  </a:lnTo>
                  <a:lnTo>
                    <a:pt x="52" y="274"/>
                  </a:lnTo>
                  <a:lnTo>
                    <a:pt x="52" y="272"/>
                  </a:lnTo>
                  <a:lnTo>
                    <a:pt x="52" y="272"/>
                  </a:lnTo>
                  <a:lnTo>
                    <a:pt x="52" y="272"/>
                  </a:lnTo>
                  <a:lnTo>
                    <a:pt x="52" y="272"/>
                  </a:lnTo>
                  <a:lnTo>
                    <a:pt x="52" y="270"/>
                  </a:lnTo>
                  <a:lnTo>
                    <a:pt x="52" y="270"/>
                  </a:lnTo>
                  <a:lnTo>
                    <a:pt x="52" y="268"/>
                  </a:lnTo>
                  <a:lnTo>
                    <a:pt x="52" y="268"/>
                  </a:lnTo>
                  <a:lnTo>
                    <a:pt x="52" y="266"/>
                  </a:lnTo>
                  <a:lnTo>
                    <a:pt x="52" y="266"/>
                  </a:lnTo>
                  <a:lnTo>
                    <a:pt x="52" y="266"/>
                  </a:lnTo>
                  <a:lnTo>
                    <a:pt x="52" y="266"/>
                  </a:lnTo>
                  <a:lnTo>
                    <a:pt x="52" y="266"/>
                  </a:lnTo>
                  <a:lnTo>
                    <a:pt x="52" y="266"/>
                  </a:lnTo>
                  <a:lnTo>
                    <a:pt x="52" y="266"/>
                  </a:lnTo>
                  <a:lnTo>
                    <a:pt x="52" y="266"/>
                  </a:lnTo>
                  <a:lnTo>
                    <a:pt x="52" y="264"/>
                  </a:lnTo>
                  <a:lnTo>
                    <a:pt x="51" y="264"/>
                  </a:lnTo>
                  <a:lnTo>
                    <a:pt x="51" y="264"/>
                  </a:lnTo>
                  <a:lnTo>
                    <a:pt x="51" y="264"/>
                  </a:lnTo>
                  <a:lnTo>
                    <a:pt x="51" y="262"/>
                  </a:lnTo>
                  <a:lnTo>
                    <a:pt x="51" y="262"/>
                  </a:lnTo>
                  <a:lnTo>
                    <a:pt x="51" y="262"/>
                  </a:lnTo>
                  <a:lnTo>
                    <a:pt x="51" y="262"/>
                  </a:lnTo>
                  <a:lnTo>
                    <a:pt x="51" y="260"/>
                  </a:lnTo>
                  <a:lnTo>
                    <a:pt x="49" y="260"/>
                  </a:lnTo>
                  <a:lnTo>
                    <a:pt x="49" y="260"/>
                  </a:lnTo>
                  <a:lnTo>
                    <a:pt x="49" y="260"/>
                  </a:lnTo>
                  <a:lnTo>
                    <a:pt x="49" y="260"/>
                  </a:lnTo>
                  <a:lnTo>
                    <a:pt x="48" y="260"/>
                  </a:lnTo>
                  <a:lnTo>
                    <a:pt x="48" y="260"/>
                  </a:lnTo>
                  <a:lnTo>
                    <a:pt x="48" y="260"/>
                  </a:lnTo>
                  <a:lnTo>
                    <a:pt x="48" y="258"/>
                  </a:lnTo>
                  <a:lnTo>
                    <a:pt x="46" y="258"/>
                  </a:lnTo>
                  <a:lnTo>
                    <a:pt x="46" y="258"/>
                  </a:lnTo>
                  <a:lnTo>
                    <a:pt x="46" y="258"/>
                  </a:lnTo>
                  <a:lnTo>
                    <a:pt x="46" y="258"/>
                  </a:lnTo>
                  <a:lnTo>
                    <a:pt x="46" y="258"/>
                  </a:lnTo>
                  <a:lnTo>
                    <a:pt x="46" y="258"/>
                  </a:lnTo>
                  <a:lnTo>
                    <a:pt x="46" y="258"/>
                  </a:lnTo>
                  <a:lnTo>
                    <a:pt x="46" y="256"/>
                  </a:lnTo>
                  <a:lnTo>
                    <a:pt x="44" y="256"/>
                  </a:lnTo>
                  <a:lnTo>
                    <a:pt x="44" y="256"/>
                  </a:lnTo>
                  <a:lnTo>
                    <a:pt x="43" y="256"/>
                  </a:lnTo>
                  <a:lnTo>
                    <a:pt x="43" y="256"/>
                  </a:lnTo>
                  <a:lnTo>
                    <a:pt x="40" y="256"/>
                  </a:lnTo>
                  <a:lnTo>
                    <a:pt x="40" y="256"/>
                  </a:lnTo>
                  <a:lnTo>
                    <a:pt x="40" y="256"/>
                  </a:lnTo>
                  <a:lnTo>
                    <a:pt x="40" y="254"/>
                  </a:lnTo>
                  <a:lnTo>
                    <a:pt x="38" y="254"/>
                  </a:lnTo>
                  <a:lnTo>
                    <a:pt x="38" y="254"/>
                  </a:lnTo>
                  <a:lnTo>
                    <a:pt x="38" y="254"/>
                  </a:lnTo>
                  <a:lnTo>
                    <a:pt x="38" y="254"/>
                  </a:lnTo>
                  <a:lnTo>
                    <a:pt x="36" y="254"/>
                  </a:lnTo>
                  <a:lnTo>
                    <a:pt x="36" y="254"/>
                  </a:lnTo>
                  <a:lnTo>
                    <a:pt x="36" y="254"/>
                  </a:lnTo>
                  <a:lnTo>
                    <a:pt x="36" y="252"/>
                  </a:lnTo>
                  <a:lnTo>
                    <a:pt x="34" y="252"/>
                  </a:lnTo>
                  <a:lnTo>
                    <a:pt x="34" y="252"/>
                  </a:lnTo>
                  <a:lnTo>
                    <a:pt x="34" y="252"/>
                  </a:lnTo>
                  <a:lnTo>
                    <a:pt x="34" y="252"/>
                  </a:lnTo>
                  <a:lnTo>
                    <a:pt x="34" y="252"/>
                  </a:lnTo>
                  <a:lnTo>
                    <a:pt x="34" y="252"/>
                  </a:lnTo>
                  <a:lnTo>
                    <a:pt x="34" y="252"/>
                  </a:lnTo>
                  <a:lnTo>
                    <a:pt x="34" y="251"/>
                  </a:lnTo>
                  <a:lnTo>
                    <a:pt x="33" y="251"/>
                  </a:lnTo>
                  <a:lnTo>
                    <a:pt x="33" y="251"/>
                  </a:lnTo>
                  <a:lnTo>
                    <a:pt x="33" y="251"/>
                  </a:lnTo>
                  <a:lnTo>
                    <a:pt x="33" y="251"/>
                  </a:lnTo>
                  <a:lnTo>
                    <a:pt x="33" y="251"/>
                  </a:lnTo>
                  <a:lnTo>
                    <a:pt x="33" y="251"/>
                  </a:lnTo>
                  <a:lnTo>
                    <a:pt x="33" y="251"/>
                  </a:lnTo>
                  <a:lnTo>
                    <a:pt x="33" y="250"/>
                  </a:lnTo>
                  <a:lnTo>
                    <a:pt x="31" y="250"/>
                  </a:lnTo>
                  <a:lnTo>
                    <a:pt x="31" y="250"/>
                  </a:lnTo>
                  <a:lnTo>
                    <a:pt x="31" y="250"/>
                  </a:lnTo>
                  <a:lnTo>
                    <a:pt x="31" y="248"/>
                  </a:lnTo>
                  <a:lnTo>
                    <a:pt x="29" y="248"/>
                  </a:lnTo>
                  <a:lnTo>
                    <a:pt x="29" y="248"/>
                  </a:lnTo>
                  <a:lnTo>
                    <a:pt x="29" y="248"/>
                  </a:lnTo>
                  <a:lnTo>
                    <a:pt x="29" y="246"/>
                  </a:lnTo>
                  <a:lnTo>
                    <a:pt x="28" y="246"/>
                  </a:lnTo>
                  <a:lnTo>
                    <a:pt x="28" y="246"/>
                  </a:lnTo>
                  <a:lnTo>
                    <a:pt x="28" y="246"/>
                  </a:lnTo>
                  <a:lnTo>
                    <a:pt x="28" y="243"/>
                  </a:lnTo>
                  <a:lnTo>
                    <a:pt x="28" y="243"/>
                  </a:lnTo>
                  <a:lnTo>
                    <a:pt x="28" y="242"/>
                  </a:lnTo>
                  <a:lnTo>
                    <a:pt x="28" y="242"/>
                  </a:lnTo>
                  <a:lnTo>
                    <a:pt x="28" y="240"/>
                  </a:lnTo>
                  <a:lnTo>
                    <a:pt x="28" y="240"/>
                  </a:lnTo>
                  <a:lnTo>
                    <a:pt x="28" y="240"/>
                  </a:lnTo>
                  <a:lnTo>
                    <a:pt x="28" y="240"/>
                  </a:lnTo>
                  <a:lnTo>
                    <a:pt x="28" y="240"/>
                  </a:lnTo>
                  <a:lnTo>
                    <a:pt x="28" y="240"/>
                  </a:lnTo>
                  <a:lnTo>
                    <a:pt x="28" y="240"/>
                  </a:lnTo>
                  <a:lnTo>
                    <a:pt x="28" y="240"/>
                  </a:lnTo>
                  <a:lnTo>
                    <a:pt x="28" y="240"/>
                  </a:lnTo>
                  <a:lnTo>
                    <a:pt x="28" y="240"/>
                  </a:lnTo>
                  <a:lnTo>
                    <a:pt x="28" y="240"/>
                  </a:lnTo>
                  <a:lnTo>
                    <a:pt x="28" y="240"/>
                  </a:lnTo>
                  <a:lnTo>
                    <a:pt x="28" y="240"/>
                  </a:lnTo>
                  <a:lnTo>
                    <a:pt x="28" y="240"/>
                  </a:lnTo>
                  <a:lnTo>
                    <a:pt x="28" y="240"/>
                  </a:lnTo>
                  <a:lnTo>
                    <a:pt x="28" y="240"/>
                  </a:lnTo>
                  <a:lnTo>
                    <a:pt x="30" y="238"/>
                  </a:lnTo>
                  <a:lnTo>
                    <a:pt x="28" y="238"/>
                  </a:lnTo>
                  <a:lnTo>
                    <a:pt x="28" y="238"/>
                  </a:lnTo>
                  <a:lnTo>
                    <a:pt x="28" y="238"/>
                  </a:lnTo>
                  <a:lnTo>
                    <a:pt x="28" y="238"/>
                  </a:lnTo>
                  <a:lnTo>
                    <a:pt x="27" y="238"/>
                  </a:lnTo>
                  <a:lnTo>
                    <a:pt x="27" y="238"/>
                  </a:lnTo>
                  <a:lnTo>
                    <a:pt x="27" y="238"/>
                  </a:lnTo>
                  <a:lnTo>
                    <a:pt x="27" y="236"/>
                  </a:lnTo>
                  <a:lnTo>
                    <a:pt x="25" y="236"/>
                  </a:lnTo>
                  <a:lnTo>
                    <a:pt x="25" y="236"/>
                  </a:lnTo>
                  <a:lnTo>
                    <a:pt x="25" y="236"/>
                  </a:lnTo>
                  <a:lnTo>
                    <a:pt x="25" y="234"/>
                  </a:lnTo>
                  <a:lnTo>
                    <a:pt x="25" y="234"/>
                  </a:lnTo>
                  <a:lnTo>
                    <a:pt x="25" y="234"/>
                  </a:lnTo>
                  <a:lnTo>
                    <a:pt x="25" y="234"/>
                  </a:lnTo>
                  <a:lnTo>
                    <a:pt x="25" y="232"/>
                  </a:lnTo>
                  <a:lnTo>
                    <a:pt x="23" y="232"/>
                  </a:lnTo>
                  <a:lnTo>
                    <a:pt x="23" y="232"/>
                  </a:lnTo>
                  <a:lnTo>
                    <a:pt x="23" y="232"/>
                  </a:lnTo>
                  <a:lnTo>
                    <a:pt x="23" y="232"/>
                  </a:lnTo>
                  <a:lnTo>
                    <a:pt x="23" y="232"/>
                  </a:lnTo>
                  <a:lnTo>
                    <a:pt x="23" y="232"/>
                  </a:lnTo>
                  <a:lnTo>
                    <a:pt x="23" y="232"/>
                  </a:lnTo>
                  <a:lnTo>
                    <a:pt x="23" y="232"/>
                  </a:lnTo>
                  <a:lnTo>
                    <a:pt x="21" y="232"/>
                  </a:lnTo>
                  <a:lnTo>
                    <a:pt x="21" y="232"/>
                  </a:lnTo>
                  <a:lnTo>
                    <a:pt x="21" y="232"/>
                  </a:lnTo>
                  <a:lnTo>
                    <a:pt x="21" y="232"/>
                  </a:lnTo>
                  <a:lnTo>
                    <a:pt x="21" y="232"/>
                  </a:lnTo>
                  <a:lnTo>
                    <a:pt x="21" y="232"/>
                  </a:lnTo>
                  <a:lnTo>
                    <a:pt x="21" y="232"/>
                  </a:lnTo>
                  <a:lnTo>
                    <a:pt x="21" y="230"/>
                  </a:lnTo>
                  <a:lnTo>
                    <a:pt x="19" y="230"/>
                  </a:lnTo>
                  <a:lnTo>
                    <a:pt x="19" y="230"/>
                  </a:lnTo>
                  <a:lnTo>
                    <a:pt x="19" y="230"/>
                  </a:lnTo>
                  <a:lnTo>
                    <a:pt x="19" y="229"/>
                  </a:lnTo>
                  <a:lnTo>
                    <a:pt x="19" y="229"/>
                  </a:lnTo>
                  <a:lnTo>
                    <a:pt x="19" y="229"/>
                  </a:lnTo>
                  <a:lnTo>
                    <a:pt x="19" y="229"/>
                  </a:lnTo>
                  <a:lnTo>
                    <a:pt x="19" y="227"/>
                  </a:lnTo>
                  <a:lnTo>
                    <a:pt x="19" y="227"/>
                  </a:lnTo>
                  <a:lnTo>
                    <a:pt x="19" y="227"/>
                  </a:lnTo>
                  <a:lnTo>
                    <a:pt x="19" y="227"/>
                  </a:lnTo>
                  <a:lnTo>
                    <a:pt x="19" y="225"/>
                  </a:lnTo>
                  <a:lnTo>
                    <a:pt x="19" y="225"/>
                  </a:lnTo>
                  <a:lnTo>
                    <a:pt x="19" y="225"/>
                  </a:lnTo>
                  <a:lnTo>
                    <a:pt x="19" y="225"/>
                  </a:lnTo>
                  <a:lnTo>
                    <a:pt x="19" y="223"/>
                  </a:lnTo>
                  <a:lnTo>
                    <a:pt x="17" y="223"/>
                  </a:lnTo>
                  <a:lnTo>
                    <a:pt x="17" y="223"/>
                  </a:lnTo>
                  <a:lnTo>
                    <a:pt x="17" y="223"/>
                  </a:lnTo>
                  <a:lnTo>
                    <a:pt x="17" y="221"/>
                  </a:lnTo>
                  <a:lnTo>
                    <a:pt x="15" y="221"/>
                  </a:lnTo>
                  <a:lnTo>
                    <a:pt x="15" y="219"/>
                  </a:lnTo>
                  <a:lnTo>
                    <a:pt x="15" y="219"/>
                  </a:lnTo>
                  <a:lnTo>
                    <a:pt x="15" y="217"/>
                  </a:lnTo>
                  <a:lnTo>
                    <a:pt x="13" y="217"/>
                  </a:lnTo>
                  <a:lnTo>
                    <a:pt x="13" y="217"/>
                  </a:lnTo>
                  <a:lnTo>
                    <a:pt x="13" y="217"/>
                  </a:lnTo>
                  <a:lnTo>
                    <a:pt x="13" y="215"/>
                  </a:lnTo>
                  <a:lnTo>
                    <a:pt x="13" y="215"/>
                  </a:lnTo>
                  <a:lnTo>
                    <a:pt x="13" y="213"/>
                  </a:lnTo>
                  <a:lnTo>
                    <a:pt x="13" y="213"/>
                  </a:lnTo>
                  <a:lnTo>
                    <a:pt x="13" y="211"/>
                  </a:lnTo>
                  <a:lnTo>
                    <a:pt x="11" y="211"/>
                  </a:lnTo>
                  <a:lnTo>
                    <a:pt x="11" y="211"/>
                  </a:lnTo>
                  <a:lnTo>
                    <a:pt x="11" y="211"/>
                  </a:lnTo>
                  <a:lnTo>
                    <a:pt x="11" y="211"/>
                  </a:lnTo>
                  <a:lnTo>
                    <a:pt x="11" y="211"/>
                  </a:lnTo>
                  <a:lnTo>
                    <a:pt x="11" y="211"/>
                  </a:lnTo>
                  <a:lnTo>
                    <a:pt x="11" y="211"/>
                  </a:lnTo>
                  <a:lnTo>
                    <a:pt x="11" y="211"/>
                  </a:lnTo>
                  <a:lnTo>
                    <a:pt x="10" y="211"/>
                  </a:lnTo>
                  <a:lnTo>
                    <a:pt x="10" y="211"/>
                  </a:lnTo>
                  <a:lnTo>
                    <a:pt x="10" y="211"/>
                  </a:lnTo>
                  <a:lnTo>
                    <a:pt x="10" y="211"/>
                  </a:lnTo>
                  <a:lnTo>
                    <a:pt x="10" y="211"/>
                  </a:lnTo>
                  <a:lnTo>
                    <a:pt x="10" y="211"/>
                  </a:lnTo>
                  <a:lnTo>
                    <a:pt x="10" y="211"/>
                  </a:lnTo>
                  <a:lnTo>
                    <a:pt x="10" y="209"/>
                  </a:lnTo>
                  <a:lnTo>
                    <a:pt x="8" y="209"/>
                  </a:lnTo>
                  <a:lnTo>
                    <a:pt x="8" y="207"/>
                  </a:lnTo>
                  <a:lnTo>
                    <a:pt x="8" y="207"/>
                  </a:lnTo>
                  <a:lnTo>
                    <a:pt x="8" y="205"/>
                  </a:lnTo>
                  <a:lnTo>
                    <a:pt x="6" y="205"/>
                  </a:lnTo>
                  <a:lnTo>
                    <a:pt x="6" y="203"/>
                  </a:lnTo>
                  <a:lnTo>
                    <a:pt x="6" y="203"/>
                  </a:lnTo>
                  <a:lnTo>
                    <a:pt x="6" y="201"/>
                  </a:lnTo>
                  <a:lnTo>
                    <a:pt x="5" y="201"/>
                  </a:lnTo>
                  <a:lnTo>
                    <a:pt x="5" y="199"/>
                  </a:lnTo>
                  <a:lnTo>
                    <a:pt x="5" y="199"/>
                  </a:lnTo>
                  <a:lnTo>
                    <a:pt x="5" y="197"/>
                  </a:lnTo>
                  <a:lnTo>
                    <a:pt x="5" y="197"/>
                  </a:lnTo>
                  <a:lnTo>
                    <a:pt x="5" y="195"/>
                  </a:lnTo>
                  <a:lnTo>
                    <a:pt x="5" y="193"/>
                  </a:lnTo>
                  <a:lnTo>
                    <a:pt x="8" y="191"/>
                  </a:lnTo>
                  <a:lnTo>
                    <a:pt x="7" y="191"/>
                  </a:lnTo>
                  <a:lnTo>
                    <a:pt x="7" y="191"/>
                  </a:lnTo>
                  <a:lnTo>
                    <a:pt x="7" y="191"/>
                  </a:lnTo>
                  <a:lnTo>
                    <a:pt x="7" y="190"/>
                  </a:lnTo>
                  <a:lnTo>
                    <a:pt x="7" y="190"/>
                  </a:lnTo>
                  <a:lnTo>
                    <a:pt x="7" y="190"/>
                  </a:lnTo>
                  <a:lnTo>
                    <a:pt x="7" y="190"/>
                  </a:lnTo>
                  <a:lnTo>
                    <a:pt x="7" y="188"/>
                  </a:lnTo>
                  <a:lnTo>
                    <a:pt x="7" y="188"/>
                  </a:lnTo>
                  <a:lnTo>
                    <a:pt x="7" y="188"/>
                  </a:lnTo>
                  <a:lnTo>
                    <a:pt x="7" y="188"/>
                  </a:lnTo>
                  <a:lnTo>
                    <a:pt x="7" y="185"/>
                  </a:lnTo>
                  <a:lnTo>
                    <a:pt x="7" y="185"/>
                  </a:lnTo>
                  <a:lnTo>
                    <a:pt x="7" y="185"/>
                  </a:lnTo>
                  <a:lnTo>
                    <a:pt x="7" y="185"/>
                  </a:lnTo>
                  <a:lnTo>
                    <a:pt x="9" y="183"/>
                  </a:lnTo>
                  <a:lnTo>
                    <a:pt x="9" y="183"/>
                  </a:lnTo>
                  <a:lnTo>
                    <a:pt x="9" y="183"/>
                  </a:lnTo>
                  <a:lnTo>
                    <a:pt x="9" y="183"/>
                  </a:lnTo>
                  <a:lnTo>
                    <a:pt x="9" y="183"/>
                  </a:lnTo>
                  <a:lnTo>
                    <a:pt x="9" y="183"/>
                  </a:lnTo>
                  <a:lnTo>
                    <a:pt x="9" y="183"/>
                  </a:lnTo>
                  <a:lnTo>
                    <a:pt x="9" y="183"/>
                  </a:lnTo>
                  <a:lnTo>
                    <a:pt x="9" y="183"/>
                  </a:lnTo>
                  <a:lnTo>
                    <a:pt x="9" y="183"/>
                  </a:lnTo>
                  <a:lnTo>
                    <a:pt x="9" y="183"/>
                  </a:lnTo>
                  <a:lnTo>
                    <a:pt x="9" y="183"/>
                  </a:lnTo>
                  <a:lnTo>
                    <a:pt x="9" y="183"/>
                  </a:lnTo>
                  <a:lnTo>
                    <a:pt x="9" y="183"/>
                  </a:lnTo>
                  <a:lnTo>
                    <a:pt x="9" y="183"/>
                  </a:lnTo>
                  <a:lnTo>
                    <a:pt x="9" y="183"/>
                  </a:lnTo>
                  <a:lnTo>
                    <a:pt x="9" y="182"/>
                  </a:lnTo>
                  <a:lnTo>
                    <a:pt x="9" y="182"/>
                  </a:lnTo>
                  <a:lnTo>
                    <a:pt x="9" y="182"/>
                  </a:lnTo>
                  <a:lnTo>
                    <a:pt x="9" y="182"/>
                  </a:lnTo>
                  <a:lnTo>
                    <a:pt x="9" y="182"/>
                  </a:lnTo>
                  <a:lnTo>
                    <a:pt x="9" y="182"/>
                  </a:lnTo>
                  <a:lnTo>
                    <a:pt x="9" y="182"/>
                  </a:lnTo>
                  <a:lnTo>
                    <a:pt x="9" y="182"/>
                  </a:lnTo>
                  <a:lnTo>
                    <a:pt x="9" y="180"/>
                  </a:lnTo>
                  <a:lnTo>
                    <a:pt x="9" y="180"/>
                  </a:lnTo>
                  <a:lnTo>
                    <a:pt x="9" y="180"/>
                  </a:lnTo>
                  <a:lnTo>
                    <a:pt x="9" y="180"/>
                  </a:lnTo>
                  <a:lnTo>
                    <a:pt x="9" y="178"/>
                  </a:lnTo>
                  <a:lnTo>
                    <a:pt x="9" y="178"/>
                  </a:lnTo>
                  <a:lnTo>
                    <a:pt x="9" y="178"/>
                  </a:lnTo>
                  <a:lnTo>
                    <a:pt x="9" y="178"/>
                  </a:lnTo>
                  <a:lnTo>
                    <a:pt x="9" y="176"/>
                  </a:lnTo>
                  <a:lnTo>
                    <a:pt x="7" y="176"/>
                  </a:lnTo>
                  <a:lnTo>
                    <a:pt x="7" y="176"/>
                  </a:lnTo>
                  <a:lnTo>
                    <a:pt x="7" y="176"/>
                  </a:lnTo>
                  <a:lnTo>
                    <a:pt x="7" y="176"/>
                  </a:lnTo>
                  <a:lnTo>
                    <a:pt x="6" y="176"/>
                  </a:lnTo>
                  <a:lnTo>
                    <a:pt x="6" y="176"/>
                  </a:lnTo>
                  <a:lnTo>
                    <a:pt x="6" y="176"/>
                  </a:lnTo>
                  <a:lnTo>
                    <a:pt x="6" y="174"/>
                  </a:lnTo>
                  <a:lnTo>
                    <a:pt x="5" y="174"/>
                  </a:lnTo>
                  <a:lnTo>
                    <a:pt x="5" y="174"/>
                  </a:lnTo>
                  <a:lnTo>
                    <a:pt x="5" y="174"/>
                  </a:lnTo>
                  <a:lnTo>
                    <a:pt x="5" y="173"/>
                  </a:lnTo>
                  <a:lnTo>
                    <a:pt x="5" y="173"/>
                  </a:lnTo>
                  <a:lnTo>
                    <a:pt x="5" y="173"/>
                  </a:lnTo>
                  <a:lnTo>
                    <a:pt x="5" y="173"/>
                  </a:lnTo>
                  <a:lnTo>
                    <a:pt x="5" y="171"/>
                  </a:lnTo>
                  <a:lnTo>
                    <a:pt x="4" y="171"/>
                  </a:lnTo>
                  <a:lnTo>
                    <a:pt x="4" y="171"/>
                  </a:lnTo>
                  <a:lnTo>
                    <a:pt x="4" y="171"/>
                  </a:lnTo>
                  <a:lnTo>
                    <a:pt x="4" y="171"/>
                  </a:lnTo>
                  <a:lnTo>
                    <a:pt x="4" y="171"/>
                  </a:lnTo>
                  <a:lnTo>
                    <a:pt x="4" y="171"/>
                  </a:lnTo>
                  <a:lnTo>
                    <a:pt x="4" y="171"/>
                  </a:lnTo>
                  <a:lnTo>
                    <a:pt x="4" y="171"/>
                  </a:lnTo>
                  <a:lnTo>
                    <a:pt x="4" y="171"/>
                  </a:lnTo>
                  <a:lnTo>
                    <a:pt x="4" y="171"/>
                  </a:lnTo>
                  <a:lnTo>
                    <a:pt x="4" y="171"/>
                  </a:lnTo>
                  <a:lnTo>
                    <a:pt x="4" y="171"/>
                  </a:lnTo>
                  <a:lnTo>
                    <a:pt x="4" y="171"/>
                  </a:lnTo>
                  <a:lnTo>
                    <a:pt x="4" y="171"/>
                  </a:lnTo>
                  <a:lnTo>
                    <a:pt x="4" y="171"/>
                  </a:lnTo>
                  <a:lnTo>
                    <a:pt x="4" y="171"/>
                  </a:lnTo>
                  <a:lnTo>
                    <a:pt x="2" y="171"/>
                  </a:lnTo>
                  <a:lnTo>
                    <a:pt x="2" y="171"/>
                  </a:lnTo>
                  <a:lnTo>
                    <a:pt x="2" y="171"/>
                  </a:lnTo>
                  <a:lnTo>
                    <a:pt x="2" y="169"/>
                  </a:lnTo>
                  <a:lnTo>
                    <a:pt x="1" y="169"/>
                  </a:lnTo>
                  <a:lnTo>
                    <a:pt x="1" y="166"/>
                  </a:lnTo>
                  <a:lnTo>
                    <a:pt x="1" y="166"/>
                  </a:lnTo>
                  <a:lnTo>
                    <a:pt x="1" y="164"/>
                  </a:lnTo>
                  <a:lnTo>
                    <a:pt x="0" y="164"/>
                  </a:lnTo>
                  <a:lnTo>
                    <a:pt x="0" y="164"/>
                  </a:lnTo>
                  <a:lnTo>
                    <a:pt x="0" y="164"/>
                  </a:lnTo>
                  <a:lnTo>
                    <a:pt x="0" y="162"/>
                  </a:lnTo>
                  <a:lnTo>
                    <a:pt x="0" y="162"/>
                  </a:lnTo>
                  <a:lnTo>
                    <a:pt x="0" y="160"/>
                  </a:lnTo>
                  <a:lnTo>
                    <a:pt x="0" y="160"/>
                  </a:lnTo>
                  <a:lnTo>
                    <a:pt x="0" y="158"/>
                  </a:lnTo>
                  <a:lnTo>
                    <a:pt x="0" y="158"/>
                  </a:lnTo>
                  <a:lnTo>
                    <a:pt x="0" y="158"/>
                  </a:lnTo>
                  <a:lnTo>
                    <a:pt x="0" y="158"/>
                  </a:lnTo>
                  <a:lnTo>
                    <a:pt x="0" y="158"/>
                  </a:lnTo>
                  <a:lnTo>
                    <a:pt x="0" y="158"/>
                  </a:lnTo>
                  <a:lnTo>
                    <a:pt x="0" y="158"/>
                  </a:lnTo>
                  <a:lnTo>
                    <a:pt x="0" y="158"/>
                  </a:lnTo>
                  <a:lnTo>
                    <a:pt x="0" y="157"/>
                  </a:lnTo>
                  <a:lnTo>
                    <a:pt x="0" y="157"/>
                  </a:lnTo>
                  <a:lnTo>
                    <a:pt x="0" y="157"/>
                  </a:lnTo>
                  <a:lnTo>
                    <a:pt x="0" y="157"/>
                  </a:lnTo>
                  <a:lnTo>
                    <a:pt x="0" y="157"/>
                  </a:lnTo>
                  <a:lnTo>
                    <a:pt x="0" y="157"/>
                  </a:lnTo>
                  <a:lnTo>
                    <a:pt x="0" y="157"/>
                  </a:lnTo>
                  <a:lnTo>
                    <a:pt x="0" y="157"/>
                  </a:lnTo>
                  <a:lnTo>
                    <a:pt x="1" y="156"/>
                  </a:lnTo>
                  <a:lnTo>
                    <a:pt x="1" y="156"/>
                  </a:lnTo>
                  <a:lnTo>
                    <a:pt x="1" y="156"/>
                  </a:lnTo>
                  <a:lnTo>
                    <a:pt x="1" y="156"/>
                  </a:lnTo>
                  <a:lnTo>
                    <a:pt x="1" y="156"/>
                  </a:lnTo>
                  <a:lnTo>
                    <a:pt x="1" y="156"/>
                  </a:lnTo>
                  <a:lnTo>
                    <a:pt x="1" y="156"/>
                  </a:lnTo>
                  <a:lnTo>
                    <a:pt x="1" y="156"/>
                  </a:lnTo>
                  <a:lnTo>
                    <a:pt x="1" y="156"/>
                  </a:lnTo>
                  <a:lnTo>
                    <a:pt x="1" y="156"/>
                  </a:lnTo>
                  <a:lnTo>
                    <a:pt x="1" y="156"/>
                  </a:lnTo>
                  <a:lnTo>
                    <a:pt x="1" y="156"/>
                  </a:lnTo>
                  <a:lnTo>
                    <a:pt x="1" y="156"/>
                  </a:lnTo>
                  <a:lnTo>
                    <a:pt x="1" y="156"/>
                  </a:lnTo>
                  <a:lnTo>
                    <a:pt x="1" y="156"/>
                  </a:lnTo>
                  <a:lnTo>
                    <a:pt x="1" y="156"/>
                  </a:lnTo>
                  <a:lnTo>
                    <a:pt x="4" y="154"/>
                  </a:lnTo>
                  <a:lnTo>
                    <a:pt x="4" y="154"/>
                  </a:lnTo>
                  <a:lnTo>
                    <a:pt x="4" y="154"/>
                  </a:lnTo>
                  <a:lnTo>
                    <a:pt x="4" y="154"/>
                  </a:lnTo>
                  <a:lnTo>
                    <a:pt x="4" y="154"/>
                  </a:lnTo>
                  <a:lnTo>
                    <a:pt x="4" y="154"/>
                  </a:lnTo>
                  <a:lnTo>
                    <a:pt x="4" y="154"/>
                  </a:lnTo>
                  <a:lnTo>
                    <a:pt x="4" y="154"/>
                  </a:lnTo>
                  <a:lnTo>
                    <a:pt x="4" y="154"/>
                  </a:lnTo>
                  <a:lnTo>
                    <a:pt x="4" y="154"/>
                  </a:lnTo>
                  <a:lnTo>
                    <a:pt x="4" y="154"/>
                  </a:lnTo>
                  <a:lnTo>
                    <a:pt x="4" y="154"/>
                  </a:lnTo>
                  <a:lnTo>
                    <a:pt x="4" y="154"/>
                  </a:lnTo>
                  <a:lnTo>
                    <a:pt x="4" y="154"/>
                  </a:lnTo>
                  <a:lnTo>
                    <a:pt x="4" y="154"/>
                  </a:lnTo>
                  <a:lnTo>
                    <a:pt x="4" y="154"/>
                  </a:lnTo>
                  <a:lnTo>
                    <a:pt x="4" y="154"/>
                  </a:lnTo>
                  <a:lnTo>
                    <a:pt x="4" y="154"/>
                  </a:lnTo>
                  <a:lnTo>
                    <a:pt x="4" y="154"/>
                  </a:lnTo>
                  <a:lnTo>
                    <a:pt x="4" y="154"/>
                  </a:lnTo>
                  <a:lnTo>
                    <a:pt x="4" y="154"/>
                  </a:lnTo>
                  <a:lnTo>
                    <a:pt x="4" y="154"/>
                  </a:lnTo>
                  <a:lnTo>
                    <a:pt x="4" y="154"/>
                  </a:lnTo>
                  <a:lnTo>
                    <a:pt x="4" y="154"/>
                  </a:lnTo>
                  <a:lnTo>
                    <a:pt x="4" y="153"/>
                  </a:lnTo>
                  <a:lnTo>
                    <a:pt x="4" y="153"/>
                  </a:lnTo>
                  <a:lnTo>
                    <a:pt x="4" y="153"/>
                  </a:lnTo>
                  <a:lnTo>
                    <a:pt x="4" y="153"/>
                  </a:lnTo>
                  <a:lnTo>
                    <a:pt x="4" y="153"/>
                  </a:lnTo>
                  <a:lnTo>
                    <a:pt x="4" y="153"/>
                  </a:lnTo>
                  <a:lnTo>
                    <a:pt x="4" y="153"/>
                  </a:lnTo>
                  <a:lnTo>
                    <a:pt x="4" y="153"/>
                  </a:lnTo>
                  <a:lnTo>
                    <a:pt x="5" y="151"/>
                  </a:lnTo>
                  <a:lnTo>
                    <a:pt x="5" y="151"/>
                  </a:lnTo>
                  <a:lnTo>
                    <a:pt x="5" y="151"/>
                  </a:lnTo>
                  <a:lnTo>
                    <a:pt x="5" y="151"/>
                  </a:lnTo>
                  <a:lnTo>
                    <a:pt x="5" y="149"/>
                  </a:lnTo>
                  <a:lnTo>
                    <a:pt x="5" y="149"/>
                  </a:lnTo>
                  <a:lnTo>
                    <a:pt x="5" y="149"/>
                  </a:lnTo>
                  <a:lnTo>
                    <a:pt x="5" y="149"/>
                  </a:lnTo>
                  <a:lnTo>
                    <a:pt x="6" y="147"/>
                  </a:lnTo>
                  <a:lnTo>
                    <a:pt x="6" y="147"/>
                  </a:lnTo>
                  <a:lnTo>
                    <a:pt x="6" y="147"/>
                  </a:lnTo>
                  <a:lnTo>
                    <a:pt x="6" y="147"/>
                  </a:lnTo>
                  <a:lnTo>
                    <a:pt x="6" y="145"/>
                  </a:lnTo>
                  <a:lnTo>
                    <a:pt x="6" y="145"/>
                  </a:lnTo>
                  <a:lnTo>
                    <a:pt x="6" y="143"/>
                  </a:lnTo>
                  <a:lnTo>
                    <a:pt x="6" y="143"/>
                  </a:lnTo>
                  <a:lnTo>
                    <a:pt x="6" y="141"/>
                  </a:lnTo>
                  <a:lnTo>
                    <a:pt x="6" y="141"/>
                  </a:lnTo>
                  <a:lnTo>
                    <a:pt x="6" y="141"/>
                  </a:lnTo>
                  <a:lnTo>
                    <a:pt x="6" y="141"/>
                  </a:lnTo>
                  <a:lnTo>
                    <a:pt x="6" y="141"/>
                  </a:lnTo>
                  <a:lnTo>
                    <a:pt x="6" y="141"/>
                  </a:lnTo>
                  <a:lnTo>
                    <a:pt x="6" y="141"/>
                  </a:lnTo>
                  <a:lnTo>
                    <a:pt x="6" y="141"/>
                  </a:lnTo>
                  <a:lnTo>
                    <a:pt x="6" y="140"/>
                  </a:lnTo>
                  <a:lnTo>
                    <a:pt x="6" y="140"/>
                  </a:lnTo>
                  <a:lnTo>
                    <a:pt x="6" y="140"/>
                  </a:lnTo>
                  <a:lnTo>
                    <a:pt x="6" y="140"/>
                  </a:lnTo>
                  <a:lnTo>
                    <a:pt x="6" y="140"/>
                  </a:lnTo>
                  <a:lnTo>
                    <a:pt x="6" y="140"/>
                  </a:lnTo>
                  <a:lnTo>
                    <a:pt x="6" y="140"/>
                  </a:lnTo>
                  <a:lnTo>
                    <a:pt x="6" y="140"/>
                  </a:lnTo>
                  <a:lnTo>
                    <a:pt x="6" y="138"/>
                  </a:lnTo>
                  <a:lnTo>
                    <a:pt x="5" y="138"/>
                  </a:lnTo>
                  <a:lnTo>
                    <a:pt x="5" y="138"/>
                  </a:lnTo>
                  <a:lnTo>
                    <a:pt x="5" y="138"/>
                  </a:lnTo>
                  <a:lnTo>
                    <a:pt x="5" y="138"/>
                  </a:lnTo>
                  <a:lnTo>
                    <a:pt x="5" y="138"/>
                  </a:lnTo>
                  <a:lnTo>
                    <a:pt x="5" y="138"/>
                  </a:lnTo>
                  <a:lnTo>
                    <a:pt x="5" y="138"/>
                  </a:lnTo>
                  <a:lnTo>
                    <a:pt x="5" y="137"/>
                  </a:lnTo>
                  <a:lnTo>
                    <a:pt x="5" y="137"/>
                  </a:lnTo>
                  <a:lnTo>
                    <a:pt x="5" y="137"/>
                  </a:lnTo>
                  <a:lnTo>
                    <a:pt x="5" y="137"/>
                  </a:lnTo>
                  <a:lnTo>
                    <a:pt x="5" y="137"/>
                  </a:lnTo>
                  <a:lnTo>
                    <a:pt x="5" y="137"/>
                  </a:lnTo>
                  <a:lnTo>
                    <a:pt x="5" y="137"/>
                  </a:lnTo>
                  <a:lnTo>
                    <a:pt x="5" y="137"/>
                  </a:lnTo>
                  <a:lnTo>
                    <a:pt x="5" y="135"/>
                  </a:lnTo>
                  <a:lnTo>
                    <a:pt x="5" y="135"/>
                  </a:lnTo>
                  <a:lnTo>
                    <a:pt x="5" y="135"/>
                  </a:lnTo>
                  <a:lnTo>
                    <a:pt x="5" y="135"/>
                  </a:lnTo>
                  <a:lnTo>
                    <a:pt x="5" y="135"/>
                  </a:lnTo>
                  <a:lnTo>
                    <a:pt x="5" y="135"/>
                  </a:lnTo>
                  <a:lnTo>
                    <a:pt x="5" y="135"/>
                  </a:lnTo>
                  <a:lnTo>
                    <a:pt x="5" y="135"/>
                  </a:lnTo>
                  <a:lnTo>
                    <a:pt x="5" y="135"/>
                  </a:lnTo>
                  <a:lnTo>
                    <a:pt x="5" y="135"/>
                  </a:lnTo>
                  <a:lnTo>
                    <a:pt x="5" y="135"/>
                  </a:lnTo>
                  <a:lnTo>
                    <a:pt x="5" y="135"/>
                  </a:lnTo>
                  <a:lnTo>
                    <a:pt x="5" y="135"/>
                  </a:lnTo>
                  <a:lnTo>
                    <a:pt x="5" y="135"/>
                  </a:lnTo>
                  <a:lnTo>
                    <a:pt x="5" y="135"/>
                  </a:lnTo>
                  <a:lnTo>
                    <a:pt x="5" y="135"/>
                  </a:lnTo>
                  <a:lnTo>
                    <a:pt x="5" y="133"/>
                  </a:lnTo>
                  <a:lnTo>
                    <a:pt x="5" y="133"/>
                  </a:lnTo>
                  <a:lnTo>
                    <a:pt x="5" y="133"/>
                  </a:lnTo>
                  <a:lnTo>
                    <a:pt x="5" y="133"/>
                  </a:lnTo>
                  <a:lnTo>
                    <a:pt x="5" y="133"/>
                  </a:lnTo>
                  <a:lnTo>
                    <a:pt x="5" y="133"/>
                  </a:lnTo>
                  <a:lnTo>
                    <a:pt x="5" y="133"/>
                  </a:lnTo>
                  <a:lnTo>
                    <a:pt x="5" y="133"/>
                  </a:lnTo>
                  <a:lnTo>
                    <a:pt x="5" y="133"/>
                  </a:lnTo>
                  <a:lnTo>
                    <a:pt x="5" y="133"/>
                  </a:lnTo>
                  <a:lnTo>
                    <a:pt x="5" y="133"/>
                  </a:lnTo>
                  <a:lnTo>
                    <a:pt x="5" y="133"/>
                  </a:lnTo>
                  <a:lnTo>
                    <a:pt x="5" y="133"/>
                  </a:lnTo>
                  <a:lnTo>
                    <a:pt x="5" y="133"/>
                  </a:lnTo>
                  <a:lnTo>
                    <a:pt x="5" y="133"/>
                  </a:lnTo>
                  <a:lnTo>
                    <a:pt x="5" y="133"/>
                  </a:lnTo>
                  <a:lnTo>
                    <a:pt x="7" y="130"/>
                  </a:lnTo>
                  <a:lnTo>
                    <a:pt x="6" y="130"/>
                  </a:lnTo>
                  <a:lnTo>
                    <a:pt x="6" y="128"/>
                  </a:lnTo>
                  <a:lnTo>
                    <a:pt x="6" y="126"/>
                  </a:lnTo>
                  <a:lnTo>
                    <a:pt x="6" y="123"/>
                  </a:lnTo>
                  <a:lnTo>
                    <a:pt x="6" y="121"/>
                  </a:lnTo>
                  <a:lnTo>
                    <a:pt x="6" y="119"/>
                  </a:lnTo>
                  <a:lnTo>
                    <a:pt x="6" y="117"/>
                  </a:lnTo>
                  <a:lnTo>
                    <a:pt x="7" y="115"/>
                  </a:lnTo>
                  <a:lnTo>
                    <a:pt x="7" y="113"/>
                  </a:lnTo>
                  <a:lnTo>
                    <a:pt x="7" y="111"/>
                  </a:lnTo>
                  <a:lnTo>
                    <a:pt x="7" y="109"/>
                  </a:lnTo>
                  <a:lnTo>
                    <a:pt x="7" y="106"/>
                  </a:lnTo>
                  <a:lnTo>
                    <a:pt x="5" y="104"/>
                  </a:lnTo>
                  <a:lnTo>
                    <a:pt x="5" y="102"/>
                  </a:lnTo>
                  <a:lnTo>
                    <a:pt x="5" y="100"/>
                  </a:lnTo>
                  <a:lnTo>
                    <a:pt x="5" y="98"/>
                  </a:lnTo>
                  <a:lnTo>
                    <a:pt x="5" y="98"/>
                  </a:lnTo>
                  <a:lnTo>
                    <a:pt x="5" y="98"/>
                  </a:lnTo>
                  <a:lnTo>
                    <a:pt x="5" y="98"/>
                  </a:lnTo>
                  <a:lnTo>
                    <a:pt x="5" y="98"/>
                  </a:lnTo>
                  <a:lnTo>
                    <a:pt x="5" y="98"/>
                  </a:lnTo>
                  <a:lnTo>
                    <a:pt x="5" y="98"/>
                  </a:lnTo>
                  <a:lnTo>
                    <a:pt x="5" y="98"/>
                  </a:lnTo>
                  <a:lnTo>
                    <a:pt x="5" y="97"/>
                  </a:lnTo>
                  <a:lnTo>
                    <a:pt x="5" y="97"/>
                  </a:lnTo>
                  <a:lnTo>
                    <a:pt x="5" y="97"/>
                  </a:lnTo>
                  <a:lnTo>
                    <a:pt x="5" y="97"/>
                  </a:lnTo>
                  <a:lnTo>
                    <a:pt x="5" y="97"/>
                  </a:lnTo>
                  <a:lnTo>
                    <a:pt x="5" y="97"/>
                  </a:lnTo>
                  <a:lnTo>
                    <a:pt x="5" y="97"/>
                  </a:lnTo>
                  <a:lnTo>
                    <a:pt x="5" y="97"/>
                  </a:lnTo>
                  <a:lnTo>
                    <a:pt x="6" y="95"/>
                  </a:lnTo>
                  <a:lnTo>
                    <a:pt x="6" y="95"/>
                  </a:lnTo>
                  <a:lnTo>
                    <a:pt x="6" y="95"/>
                  </a:lnTo>
                  <a:lnTo>
                    <a:pt x="6" y="95"/>
                  </a:lnTo>
                  <a:lnTo>
                    <a:pt x="6" y="95"/>
                  </a:lnTo>
                  <a:lnTo>
                    <a:pt x="6" y="95"/>
                  </a:lnTo>
                  <a:lnTo>
                    <a:pt x="6" y="95"/>
                  </a:lnTo>
                  <a:lnTo>
                    <a:pt x="6" y="95"/>
                  </a:lnTo>
                  <a:lnTo>
                    <a:pt x="8" y="95"/>
                  </a:lnTo>
                  <a:lnTo>
                    <a:pt x="8" y="95"/>
                  </a:lnTo>
                  <a:lnTo>
                    <a:pt x="8" y="95"/>
                  </a:lnTo>
                  <a:lnTo>
                    <a:pt x="8" y="95"/>
                  </a:lnTo>
                  <a:lnTo>
                    <a:pt x="8" y="95"/>
                  </a:lnTo>
                  <a:lnTo>
                    <a:pt x="8" y="95"/>
                  </a:lnTo>
                  <a:lnTo>
                    <a:pt x="8" y="95"/>
                  </a:lnTo>
                  <a:lnTo>
                    <a:pt x="8" y="95"/>
                  </a:lnTo>
                  <a:lnTo>
                    <a:pt x="9" y="94"/>
                  </a:lnTo>
                  <a:lnTo>
                    <a:pt x="9" y="94"/>
                  </a:lnTo>
                  <a:lnTo>
                    <a:pt x="9" y="94"/>
                  </a:lnTo>
                  <a:lnTo>
                    <a:pt x="9" y="94"/>
                  </a:lnTo>
                  <a:lnTo>
                    <a:pt x="9" y="94"/>
                  </a:lnTo>
                  <a:lnTo>
                    <a:pt x="9" y="94"/>
                  </a:lnTo>
                  <a:lnTo>
                    <a:pt x="9" y="94"/>
                  </a:lnTo>
                  <a:lnTo>
                    <a:pt x="9" y="94"/>
                  </a:lnTo>
                  <a:lnTo>
                    <a:pt x="9" y="92"/>
                  </a:lnTo>
                  <a:lnTo>
                    <a:pt x="9" y="92"/>
                  </a:lnTo>
                  <a:lnTo>
                    <a:pt x="9" y="92"/>
                  </a:lnTo>
                  <a:lnTo>
                    <a:pt x="9" y="92"/>
                  </a:lnTo>
                  <a:lnTo>
                    <a:pt x="9" y="92"/>
                  </a:lnTo>
                  <a:lnTo>
                    <a:pt x="9" y="92"/>
                  </a:lnTo>
                  <a:lnTo>
                    <a:pt x="9" y="92"/>
                  </a:lnTo>
                  <a:lnTo>
                    <a:pt x="9" y="92"/>
                  </a:lnTo>
                  <a:lnTo>
                    <a:pt x="10" y="90"/>
                  </a:lnTo>
                  <a:lnTo>
                    <a:pt x="10" y="90"/>
                  </a:lnTo>
                  <a:lnTo>
                    <a:pt x="10" y="90"/>
                  </a:lnTo>
                  <a:lnTo>
                    <a:pt x="10" y="90"/>
                  </a:lnTo>
                  <a:lnTo>
                    <a:pt x="10" y="90"/>
                  </a:lnTo>
                  <a:lnTo>
                    <a:pt x="10" y="90"/>
                  </a:lnTo>
                  <a:lnTo>
                    <a:pt x="10" y="90"/>
                  </a:lnTo>
                  <a:lnTo>
                    <a:pt x="10" y="90"/>
                  </a:lnTo>
                  <a:lnTo>
                    <a:pt x="10" y="90"/>
                  </a:lnTo>
                  <a:lnTo>
                    <a:pt x="10" y="90"/>
                  </a:lnTo>
                  <a:lnTo>
                    <a:pt x="10" y="90"/>
                  </a:lnTo>
                  <a:lnTo>
                    <a:pt x="10" y="90"/>
                  </a:lnTo>
                  <a:lnTo>
                    <a:pt x="10" y="90"/>
                  </a:lnTo>
                  <a:lnTo>
                    <a:pt x="10" y="90"/>
                  </a:lnTo>
                  <a:lnTo>
                    <a:pt x="10" y="90"/>
                  </a:lnTo>
                  <a:lnTo>
                    <a:pt x="10" y="90"/>
                  </a:lnTo>
                  <a:lnTo>
                    <a:pt x="10" y="88"/>
                  </a:lnTo>
                  <a:lnTo>
                    <a:pt x="10" y="87"/>
                  </a:lnTo>
                  <a:lnTo>
                    <a:pt x="10" y="85"/>
                  </a:lnTo>
                  <a:lnTo>
                    <a:pt x="10" y="83"/>
                  </a:lnTo>
                  <a:lnTo>
                    <a:pt x="13" y="81"/>
                  </a:lnTo>
                  <a:lnTo>
                    <a:pt x="13" y="79"/>
                  </a:lnTo>
                  <a:lnTo>
                    <a:pt x="14" y="77"/>
                  </a:lnTo>
                  <a:lnTo>
                    <a:pt x="14" y="75"/>
                  </a:lnTo>
                  <a:lnTo>
                    <a:pt x="15" y="73"/>
                  </a:lnTo>
                  <a:lnTo>
                    <a:pt x="15" y="72"/>
                  </a:lnTo>
                  <a:lnTo>
                    <a:pt x="16" y="70"/>
                  </a:lnTo>
                  <a:lnTo>
                    <a:pt x="16" y="68"/>
                  </a:lnTo>
                  <a:lnTo>
                    <a:pt x="19" y="65"/>
                  </a:lnTo>
                  <a:lnTo>
                    <a:pt x="19" y="63"/>
                  </a:lnTo>
                  <a:lnTo>
                    <a:pt x="20" y="61"/>
                  </a:lnTo>
                  <a:lnTo>
                    <a:pt x="20" y="59"/>
                  </a:lnTo>
                  <a:lnTo>
                    <a:pt x="23" y="57"/>
                  </a:lnTo>
                  <a:lnTo>
                    <a:pt x="23" y="57"/>
                  </a:lnTo>
                  <a:lnTo>
                    <a:pt x="23" y="57"/>
                  </a:lnTo>
                  <a:lnTo>
                    <a:pt x="23" y="57"/>
                  </a:lnTo>
                  <a:lnTo>
                    <a:pt x="23" y="55"/>
                  </a:lnTo>
                  <a:lnTo>
                    <a:pt x="23" y="55"/>
                  </a:lnTo>
                  <a:lnTo>
                    <a:pt x="23" y="55"/>
                  </a:lnTo>
                  <a:lnTo>
                    <a:pt x="23" y="55"/>
                  </a:lnTo>
                  <a:lnTo>
                    <a:pt x="24" y="53"/>
                  </a:lnTo>
                  <a:lnTo>
                    <a:pt x="24" y="53"/>
                  </a:lnTo>
                  <a:lnTo>
                    <a:pt x="24" y="53"/>
                  </a:lnTo>
                  <a:lnTo>
                    <a:pt x="24" y="53"/>
                  </a:lnTo>
                  <a:lnTo>
                    <a:pt x="24" y="51"/>
                  </a:lnTo>
                  <a:lnTo>
                    <a:pt x="24" y="51"/>
                  </a:lnTo>
                  <a:lnTo>
                    <a:pt x="24" y="49"/>
                  </a:lnTo>
                  <a:lnTo>
                    <a:pt x="24" y="49"/>
                  </a:lnTo>
                  <a:lnTo>
                    <a:pt x="25" y="47"/>
                  </a:lnTo>
                  <a:lnTo>
                    <a:pt x="24" y="47"/>
                  </a:lnTo>
                  <a:lnTo>
                    <a:pt x="24" y="47"/>
                  </a:lnTo>
                  <a:lnTo>
                    <a:pt x="24" y="47"/>
                  </a:lnTo>
                  <a:lnTo>
                    <a:pt x="24" y="47"/>
                  </a:lnTo>
                  <a:lnTo>
                    <a:pt x="24" y="47"/>
                  </a:lnTo>
                  <a:lnTo>
                    <a:pt x="24" y="47"/>
                  </a:lnTo>
                  <a:lnTo>
                    <a:pt x="24" y="47"/>
                  </a:lnTo>
                  <a:lnTo>
                    <a:pt x="24" y="45"/>
                  </a:lnTo>
                  <a:lnTo>
                    <a:pt x="24" y="45"/>
                  </a:lnTo>
                  <a:lnTo>
                    <a:pt x="24" y="45"/>
                  </a:lnTo>
                  <a:lnTo>
                    <a:pt x="24" y="45"/>
                  </a:lnTo>
                  <a:lnTo>
                    <a:pt x="24" y="43"/>
                  </a:lnTo>
                  <a:lnTo>
                    <a:pt x="24" y="43"/>
                  </a:lnTo>
                  <a:lnTo>
                    <a:pt x="24" y="43"/>
                  </a:lnTo>
                  <a:lnTo>
                    <a:pt x="24" y="43"/>
                  </a:lnTo>
                  <a:lnTo>
                    <a:pt x="24" y="41"/>
                  </a:lnTo>
                  <a:lnTo>
                    <a:pt x="24" y="41"/>
                  </a:lnTo>
                  <a:lnTo>
                    <a:pt x="24" y="41"/>
                  </a:lnTo>
                  <a:lnTo>
                    <a:pt x="24" y="41"/>
                  </a:lnTo>
                  <a:lnTo>
                    <a:pt x="24" y="41"/>
                  </a:lnTo>
                  <a:lnTo>
                    <a:pt x="24" y="41"/>
                  </a:lnTo>
                  <a:lnTo>
                    <a:pt x="24" y="41"/>
                  </a:lnTo>
                  <a:lnTo>
                    <a:pt x="24" y="41"/>
                  </a:lnTo>
                  <a:lnTo>
                    <a:pt x="24" y="41"/>
                  </a:lnTo>
                  <a:lnTo>
                    <a:pt x="24" y="41"/>
                  </a:lnTo>
                  <a:lnTo>
                    <a:pt x="24" y="41"/>
                  </a:lnTo>
                  <a:lnTo>
                    <a:pt x="24" y="41"/>
                  </a:lnTo>
                  <a:lnTo>
                    <a:pt x="24" y="41"/>
                  </a:lnTo>
                  <a:lnTo>
                    <a:pt x="24" y="41"/>
                  </a:lnTo>
                  <a:lnTo>
                    <a:pt x="24" y="41"/>
                  </a:lnTo>
                  <a:lnTo>
                    <a:pt x="24" y="41"/>
                  </a:lnTo>
                  <a:lnTo>
                    <a:pt x="25" y="40"/>
                  </a:lnTo>
                  <a:lnTo>
                    <a:pt x="23" y="40"/>
                  </a:lnTo>
                  <a:lnTo>
                    <a:pt x="23" y="40"/>
                  </a:lnTo>
                  <a:lnTo>
                    <a:pt x="23" y="40"/>
                  </a:lnTo>
                  <a:lnTo>
                    <a:pt x="23" y="40"/>
                  </a:lnTo>
                  <a:lnTo>
                    <a:pt x="23" y="40"/>
                  </a:lnTo>
                  <a:lnTo>
                    <a:pt x="23" y="40"/>
                  </a:lnTo>
                  <a:lnTo>
                    <a:pt x="23" y="40"/>
                  </a:lnTo>
                  <a:lnTo>
                    <a:pt x="23" y="40"/>
                  </a:lnTo>
                  <a:lnTo>
                    <a:pt x="23" y="40"/>
                  </a:lnTo>
                  <a:lnTo>
                    <a:pt x="23" y="40"/>
                  </a:lnTo>
                  <a:lnTo>
                    <a:pt x="23" y="40"/>
                  </a:lnTo>
                  <a:lnTo>
                    <a:pt x="23" y="40"/>
                  </a:lnTo>
                  <a:lnTo>
                    <a:pt x="23" y="40"/>
                  </a:lnTo>
                  <a:lnTo>
                    <a:pt x="23" y="40"/>
                  </a:lnTo>
                  <a:lnTo>
                    <a:pt x="23" y="40"/>
                  </a:lnTo>
                  <a:lnTo>
                    <a:pt x="23" y="40"/>
                  </a:lnTo>
                  <a:lnTo>
                    <a:pt x="23" y="40"/>
                  </a:lnTo>
                  <a:lnTo>
                    <a:pt x="23" y="40"/>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16" name="广东">
              <a:hlinkClick r:id="" action="ppaction://macro?name=Slide1.广东_click" highlightClick="1"/>
              <a:hlinkHover r:id="" action="ppaction://noaction" highlightClick="1"/>
            </p:cNvPr>
            <p:cNvSpPr>
              <a:spLocks noChangeAspect="1"/>
            </p:cNvSpPr>
            <p:nvPr/>
          </p:nvSpPr>
          <p:spPr bwMode="auto">
            <a:xfrm rot="180000">
              <a:off x="5311550" y="5495077"/>
              <a:ext cx="1162552" cy="1016602"/>
            </a:xfrm>
            <a:custGeom>
              <a:avLst/>
              <a:gdLst>
                <a:gd name="T0" fmla="*/ 161 w 548"/>
                <a:gd name="T1" fmla="*/ 65 h 455"/>
                <a:gd name="T2" fmla="*/ 168 w 548"/>
                <a:gd name="T3" fmla="*/ 36 h 455"/>
                <a:gd name="T4" fmla="*/ 219 w 548"/>
                <a:gd name="T5" fmla="*/ 52 h 455"/>
                <a:gd name="T6" fmla="*/ 216 w 548"/>
                <a:gd name="T7" fmla="*/ 28 h 455"/>
                <a:gd name="T8" fmla="*/ 238 w 548"/>
                <a:gd name="T9" fmla="*/ 2 h 455"/>
                <a:gd name="T10" fmla="*/ 294 w 548"/>
                <a:gd name="T11" fmla="*/ 0 h 455"/>
                <a:gd name="T12" fmla="*/ 344 w 548"/>
                <a:gd name="T13" fmla="*/ 4 h 455"/>
                <a:gd name="T14" fmla="*/ 340 w 548"/>
                <a:gd name="T15" fmla="*/ 32 h 455"/>
                <a:gd name="T16" fmla="*/ 322 w 548"/>
                <a:gd name="T17" fmla="*/ 67 h 455"/>
                <a:gd name="T18" fmla="*/ 406 w 548"/>
                <a:gd name="T19" fmla="*/ 45 h 455"/>
                <a:gd name="T20" fmla="*/ 440 w 548"/>
                <a:gd name="T21" fmla="*/ 52 h 455"/>
                <a:gd name="T22" fmla="*/ 435 w 548"/>
                <a:gd name="T23" fmla="*/ 26 h 455"/>
                <a:gd name="T24" fmla="*/ 492 w 548"/>
                <a:gd name="T25" fmla="*/ 43 h 455"/>
                <a:gd name="T26" fmla="*/ 525 w 548"/>
                <a:gd name="T27" fmla="*/ 67 h 455"/>
                <a:gd name="T28" fmla="*/ 532 w 548"/>
                <a:gd name="T29" fmla="*/ 127 h 455"/>
                <a:gd name="T30" fmla="*/ 507 w 548"/>
                <a:gd name="T31" fmla="*/ 154 h 455"/>
                <a:gd name="T32" fmla="*/ 460 w 548"/>
                <a:gd name="T33" fmla="*/ 195 h 455"/>
                <a:gd name="T34" fmla="*/ 436 w 548"/>
                <a:gd name="T35" fmla="*/ 203 h 455"/>
                <a:gd name="T36" fmla="*/ 426 w 548"/>
                <a:gd name="T37" fmla="*/ 207 h 455"/>
                <a:gd name="T38" fmla="*/ 386 w 548"/>
                <a:gd name="T39" fmla="*/ 221 h 455"/>
                <a:gd name="T40" fmla="*/ 358 w 548"/>
                <a:gd name="T41" fmla="*/ 224 h 455"/>
                <a:gd name="T42" fmla="*/ 283 w 548"/>
                <a:gd name="T43" fmla="*/ 214 h 455"/>
                <a:gd name="T44" fmla="*/ 293 w 548"/>
                <a:gd name="T45" fmla="*/ 267 h 455"/>
                <a:gd name="T46" fmla="*/ 246 w 548"/>
                <a:gd name="T47" fmla="*/ 302 h 455"/>
                <a:gd name="T48" fmla="*/ 198 w 548"/>
                <a:gd name="T49" fmla="*/ 316 h 455"/>
                <a:gd name="T50" fmla="*/ 142 w 548"/>
                <a:gd name="T51" fmla="*/ 338 h 455"/>
                <a:gd name="T52" fmla="*/ 54 w 548"/>
                <a:gd name="T53" fmla="*/ 380 h 455"/>
                <a:gd name="T54" fmla="*/ 67 w 548"/>
                <a:gd name="T55" fmla="*/ 438 h 455"/>
                <a:gd name="T56" fmla="*/ 26 w 548"/>
                <a:gd name="T57" fmla="*/ 453 h 455"/>
                <a:gd name="T58" fmla="*/ 5 w 548"/>
                <a:gd name="T59" fmla="*/ 372 h 455"/>
                <a:gd name="T60" fmla="*/ 24 w 548"/>
                <a:gd name="T61" fmla="*/ 325 h 455"/>
                <a:gd name="T62" fmla="*/ 46 w 548"/>
                <a:gd name="T63" fmla="*/ 303 h 455"/>
                <a:gd name="T64" fmla="*/ 74 w 548"/>
                <a:gd name="T65" fmla="*/ 265 h 455"/>
                <a:gd name="T66" fmla="*/ 115 w 548"/>
                <a:gd name="T67" fmla="*/ 187 h 455"/>
                <a:gd name="T68" fmla="*/ 146 w 548"/>
                <a:gd name="T69" fmla="*/ 128 h 455"/>
                <a:gd name="T70" fmla="*/ 146 w 548"/>
                <a:gd name="T71" fmla="*/ 77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8" h="455">
                  <a:moveTo>
                    <a:pt x="146" y="77"/>
                  </a:moveTo>
                  <a:lnTo>
                    <a:pt x="161" y="65"/>
                  </a:lnTo>
                  <a:lnTo>
                    <a:pt x="161" y="43"/>
                  </a:lnTo>
                  <a:lnTo>
                    <a:pt x="168" y="36"/>
                  </a:lnTo>
                  <a:lnTo>
                    <a:pt x="187" y="38"/>
                  </a:lnTo>
                  <a:lnTo>
                    <a:pt x="219" y="52"/>
                  </a:lnTo>
                  <a:lnTo>
                    <a:pt x="224" y="41"/>
                  </a:lnTo>
                  <a:lnTo>
                    <a:pt x="216" y="28"/>
                  </a:lnTo>
                  <a:lnTo>
                    <a:pt x="219" y="19"/>
                  </a:lnTo>
                  <a:lnTo>
                    <a:pt x="238" y="2"/>
                  </a:lnTo>
                  <a:lnTo>
                    <a:pt x="274" y="12"/>
                  </a:lnTo>
                  <a:lnTo>
                    <a:pt x="294" y="0"/>
                  </a:lnTo>
                  <a:lnTo>
                    <a:pt x="309" y="14"/>
                  </a:lnTo>
                  <a:lnTo>
                    <a:pt x="344" y="4"/>
                  </a:lnTo>
                  <a:lnTo>
                    <a:pt x="350" y="18"/>
                  </a:lnTo>
                  <a:lnTo>
                    <a:pt x="340" y="32"/>
                  </a:lnTo>
                  <a:lnTo>
                    <a:pt x="322" y="60"/>
                  </a:lnTo>
                  <a:lnTo>
                    <a:pt x="322" y="67"/>
                  </a:lnTo>
                  <a:lnTo>
                    <a:pt x="332" y="74"/>
                  </a:lnTo>
                  <a:lnTo>
                    <a:pt x="406" y="45"/>
                  </a:lnTo>
                  <a:lnTo>
                    <a:pt x="433" y="60"/>
                  </a:lnTo>
                  <a:lnTo>
                    <a:pt x="440" y="52"/>
                  </a:lnTo>
                  <a:lnTo>
                    <a:pt x="433" y="36"/>
                  </a:lnTo>
                  <a:lnTo>
                    <a:pt x="435" y="26"/>
                  </a:lnTo>
                  <a:lnTo>
                    <a:pt x="483" y="36"/>
                  </a:lnTo>
                  <a:lnTo>
                    <a:pt x="492" y="43"/>
                  </a:lnTo>
                  <a:lnTo>
                    <a:pt x="506" y="41"/>
                  </a:lnTo>
                  <a:lnTo>
                    <a:pt x="525" y="67"/>
                  </a:lnTo>
                  <a:lnTo>
                    <a:pt x="547" y="115"/>
                  </a:lnTo>
                  <a:lnTo>
                    <a:pt x="532" y="127"/>
                  </a:lnTo>
                  <a:lnTo>
                    <a:pt x="520" y="150"/>
                  </a:lnTo>
                  <a:lnTo>
                    <a:pt x="507" y="154"/>
                  </a:lnTo>
                  <a:lnTo>
                    <a:pt x="497" y="177"/>
                  </a:lnTo>
                  <a:lnTo>
                    <a:pt x="460" y="195"/>
                  </a:lnTo>
                  <a:lnTo>
                    <a:pt x="446" y="187"/>
                  </a:lnTo>
                  <a:lnTo>
                    <a:pt x="436" y="203"/>
                  </a:lnTo>
                  <a:lnTo>
                    <a:pt x="436" y="207"/>
                  </a:lnTo>
                  <a:lnTo>
                    <a:pt x="426" y="207"/>
                  </a:lnTo>
                  <a:lnTo>
                    <a:pt x="405" y="207"/>
                  </a:lnTo>
                  <a:lnTo>
                    <a:pt x="386" y="221"/>
                  </a:lnTo>
                  <a:lnTo>
                    <a:pt x="373" y="213"/>
                  </a:lnTo>
                  <a:lnTo>
                    <a:pt x="358" y="224"/>
                  </a:lnTo>
                  <a:lnTo>
                    <a:pt x="317" y="241"/>
                  </a:lnTo>
                  <a:lnTo>
                    <a:pt x="283" y="214"/>
                  </a:lnTo>
                  <a:lnTo>
                    <a:pt x="280" y="236"/>
                  </a:lnTo>
                  <a:lnTo>
                    <a:pt x="293" y="267"/>
                  </a:lnTo>
                  <a:lnTo>
                    <a:pt x="262" y="279"/>
                  </a:lnTo>
                  <a:lnTo>
                    <a:pt x="246" y="302"/>
                  </a:lnTo>
                  <a:lnTo>
                    <a:pt x="214" y="309"/>
                  </a:lnTo>
                  <a:lnTo>
                    <a:pt x="198" y="316"/>
                  </a:lnTo>
                  <a:lnTo>
                    <a:pt x="165" y="316"/>
                  </a:lnTo>
                  <a:lnTo>
                    <a:pt x="142" y="338"/>
                  </a:lnTo>
                  <a:lnTo>
                    <a:pt x="83" y="359"/>
                  </a:lnTo>
                  <a:lnTo>
                    <a:pt x="54" y="380"/>
                  </a:lnTo>
                  <a:lnTo>
                    <a:pt x="40" y="394"/>
                  </a:lnTo>
                  <a:lnTo>
                    <a:pt x="67" y="438"/>
                  </a:lnTo>
                  <a:lnTo>
                    <a:pt x="48" y="454"/>
                  </a:lnTo>
                  <a:lnTo>
                    <a:pt x="26" y="453"/>
                  </a:lnTo>
                  <a:lnTo>
                    <a:pt x="0" y="406"/>
                  </a:lnTo>
                  <a:lnTo>
                    <a:pt x="5" y="372"/>
                  </a:lnTo>
                  <a:lnTo>
                    <a:pt x="5" y="356"/>
                  </a:lnTo>
                  <a:lnTo>
                    <a:pt x="24" y="325"/>
                  </a:lnTo>
                  <a:lnTo>
                    <a:pt x="48" y="319"/>
                  </a:lnTo>
                  <a:lnTo>
                    <a:pt x="46" y="303"/>
                  </a:lnTo>
                  <a:lnTo>
                    <a:pt x="71" y="293"/>
                  </a:lnTo>
                  <a:lnTo>
                    <a:pt x="74" y="265"/>
                  </a:lnTo>
                  <a:lnTo>
                    <a:pt x="117" y="231"/>
                  </a:lnTo>
                  <a:lnTo>
                    <a:pt x="115" y="187"/>
                  </a:lnTo>
                  <a:lnTo>
                    <a:pt x="147" y="144"/>
                  </a:lnTo>
                  <a:lnTo>
                    <a:pt x="146" y="128"/>
                  </a:lnTo>
                  <a:lnTo>
                    <a:pt x="157" y="112"/>
                  </a:lnTo>
                  <a:lnTo>
                    <a:pt x="146" y="77"/>
                  </a:lnTo>
                  <a:lnTo>
                    <a:pt x="146" y="77"/>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17" name="广西">
              <a:hlinkClick r:id="" action="ppaction://macro?name=Slide1.广西_click" highlightClick="1"/>
              <a:hlinkHover r:id="" action="ppaction://noaction" highlightClick="1"/>
            </p:cNvPr>
            <p:cNvSpPr>
              <a:spLocks noChangeAspect="1"/>
            </p:cNvSpPr>
            <p:nvPr/>
          </p:nvSpPr>
          <p:spPr bwMode="auto">
            <a:xfrm rot="180000">
              <a:off x="4453853" y="5354660"/>
              <a:ext cx="1195393" cy="898306"/>
            </a:xfrm>
            <a:custGeom>
              <a:avLst/>
              <a:gdLst>
                <a:gd name="T0" fmla="*/ 26 w 568"/>
                <a:gd name="T1" fmla="*/ 159 h 410"/>
                <a:gd name="T2" fmla="*/ 63 w 568"/>
                <a:gd name="T3" fmla="*/ 141 h 410"/>
                <a:gd name="T4" fmla="*/ 122 w 568"/>
                <a:gd name="T5" fmla="*/ 157 h 410"/>
                <a:gd name="T6" fmla="*/ 134 w 568"/>
                <a:gd name="T7" fmla="*/ 131 h 410"/>
                <a:gd name="T8" fmla="*/ 216 w 568"/>
                <a:gd name="T9" fmla="*/ 99 h 410"/>
                <a:gd name="T10" fmla="*/ 283 w 568"/>
                <a:gd name="T11" fmla="*/ 81 h 410"/>
                <a:gd name="T12" fmla="*/ 311 w 568"/>
                <a:gd name="T13" fmla="*/ 88 h 410"/>
                <a:gd name="T14" fmla="*/ 334 w 568"/>
                <a:gd name="T15" fmla="*/ 71 h 410"/>
                <a:gd name="T16" fmla="*/ 342 w 568"/>
                <a:gd name="T17" fmla="*/ 55 h 410"/>
                <a:gd name="T18" fmla="*/ 370 w 568"/>
                <a:gd name="T19" fmla="*/ 35 h 410"/>
                <a:gd name="T20" fmla="*/ 407 w 568"/>
                <a:gd name="T21" fmla="*/ 15 h 410"/>
                <a:gd name="T22" fmla="*/ 423 w 568"/>
                <a:gd name="T23" fmla="*/ 33 h 410"/>
                <a:gd name="T24" fmla="*/ 458 w 568"/>
                <a:gd name="T25" fmla="*/ 7 h 410"/>
                <a:gd name="T26" fmla="*/ 495 w 568"/>
                <a:gd name="T27" fmla="*/ 7 h 410"/>
                <a:gd name="T28" fmla="*/ 514 w 568"/>
                <a:gd name="T29" fmla="*/ 37 h 410"/>
                <a:gd name="T30" fmla="*/ 492 w 568"/>
                <a:gd name="T31" fmla="*/ 90 h 410"/>
                <a:gd name="T32" fmla="*/ 492 w 568"/>
                <a:gd name="T33" fmla="*/ 114 h 410"/>
                <a:gd name="T34" fmla="*/ 529 w 568"/>
                <a:gd name="T35" fmla="*/ 133 h 410"/>
                <a:gd name="T36" fmla="*/ 556 w 568"/>
                <a:gd name="T37" fmla="*/ 124 h 410"/>
                <a:gd name="T38" fmla="*/ 556 w 568"/>
                <a:gd name="T39" fmla="*/ 175 h 410"/>
                <a:gd name="T40" fmla="*/ 525 w 568"/>
                <a:gd name="T41" fmla="*/ 234 h 410"/>
                <a:gd name="T42" fmla="*/ 484 w 568"/>
                <a:gd name="T43" fmla="*/ 312 h 410"/>
                <a:gd name="T44" fmla="*/ 456 w 568"/>
                <a:gd name="T45" fmla="*/ 350 h 410"/>
                <a:gd name="T46" fmla="*/ 434 w 568"/>
                <a:gd name="T47" fmla="*/ 372 h 410"/>
                <a:gd name="T48" fmla="*/ 368 w 568"/>
                <a:gd name="T49" fmla="*/ 409 h 410"/>
                <a:gd name="T50" fmla="*/ 317 w 568"/>
                <a:gd name="T51" fmla="*/ 380 h 410"/>
                <a:gd name="T52" fmla="*/ 264 w 568"/>
                <a:gd name="T53" fmla="*/ 408 h 410"/>
                <a:gd name="T54" fmla="*/ 178 w 568"/>
                <a:gd name="T55" fmla="*/ 376 h 410"/>
                <a:gd name="T56" fmla="*/ 182 w 568"/>
                <a:gd name="T57" fmla="*/ 317 h 410"/>
                <a:gd name="T58" fmla="*/ 142 w 568"/>
                <a:gd name="T59" fmla="*/ 304 h 410"/>
                <a:gd name="T60" fmla="*/ 114 w 568"/>
                <a:gd name="T61" fmla="*/ 304 h 410"/>
                <a:gd name="T62" fmla="*/ 98 w 568"/>
                <a:gd name="T63" fmla="*/ 261 h 410"/>
                <a:gd name="T64" fmla="*/ 124 w 568"/>
                <a:gd name="T65" fmla="*/ 254 h 410"/>
                <a:gd name="T66" fmla="*/ 122 w 568"/>
                <a:gd name="T67" fmla="*/ 218 h 410"/>
                <a:gd name="T68" fmla="*/ 48 w 568"/>
                <a:gd name="T69" fmla="*/ 188 h 410"/>
                <a:gd name="T70" fmla="*/ 13 w 568"/>
                <a:gd name="T71" fmla="*/ 188 h 410"/>
                <a:gd name="T72" fmla="*/ 2 w 568"/>
                <a:gd name="T73" fmla="*/ 157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68" h="410">
                  <a:moveTo>
                    <a:pt x="2" y="157"/>
                  </a:moveTo>
                  <a:lnTo>
                    <a:pt x="26" y="159"/>
                  </a:lnTo>
                  <a:lnTo>
                    <a:pt x="52" y="135"/>
                  </a:lnTo>
                  <a:lnTo>
                    <a:pt x="63" y="141"/>
                  </a:lnTo>
                  <a:lnTo>
                    <a:pt x="114" y="162"/>
                  </a:lnTo>
                  <a:lnTo>
                    <a:pt x="122" y="157"/>
                  </a:lnTo>
                  <a:lnTo>
                    <a:pt x="124" y="140"/>
                  </a:lnTo>
                  <a:lnTo>
                    <a:pt x="134" y="131"/>
                  </a:lnTo>
                  <a:lnTo>
                    <a:pt x="204" y="85"/>
                  </a:lnTo>
                  <a:lnTo>
                    <a:pt x="216" y="99"/>
                  </a:lnTo>
                  <a:lnTo>
                    <a:pt x="259" y="112"/>
                  </a:lnTo>
                  <a:lnTo>
                    <a:pt x="283" y="81"/>
                  </a:lnTo>
                  <a:lnTo>
                    <a:pt x="294" y="88"/>
                  </a:lnTo>
                  <a:lnTo>
                    <a:pt x="311" y="88"/>
                  </a:lnTo>
                  <a:lnTo>
                    <a:pt x="311" y="79"/>
                  </a:lnTo>
                  <a:lnTo>
                    <a:pt x="334" y="71"/>
                  </a:lnTo>
                  <a:lnTo>
                    <a:pt x="334" y="65"/>
                  </a:lnTo>
                  <a:lnTo>
                    <a:pt x="342" y="55"/>
                  </a:lnTo>
                  <a:lnTo>
                    <a:pt x="347" y="56"/>
                  </a:lnTo>
                  <a:lnTo>
                    <a:pt x="370" y="35"/>
                  </a:lnTo>
                  <a:lnTo>
                    <a:pt x="389" y="39"/>
                  </a:lnTo>
                  <a:lnTo>
                    <a:pt x="407" y="15"/>
                  </a:lnTo>
                  <a:lnTo>
                    <a:pt x="415" y="35"/>
                  </a:lnTo>
                  <a:lnTo>
                    <a:pt x="423" y="33"/>
                  </a:lnTo>
                  <a:lnTo>
                    <a:pt x="452" y="6"/>
                  </a:lnTo>
                  <a:lnTo>
                    <a:pt x="458" y="7"/>
                  </a:lnTo>
                  <a:lnTo>
                    <a:pt x="472" y="0"/>
                  </a:lnTo>
                  <a:lnTo>
                    <a:pt x="495" y="7"/>
                  </a:lnTo>
                  <a:lnTo>
                    <a:pt x="495" y="33"/>
                  </a:lnTo>
                  <a:lnTo>
                    <a:pt x="514" y="37"/>
                  </a:lnTo>
                  <a:lnTo>
                    <a:pt x="509" y="63"/>
                  </a:lnTo>
                  <a:lnTo>
                    <a:pt x="492" y="90"/>
                  </a:lnTo>
                  <a:lnTo>
                    <a:pt x="484" y="114"/>
                  </a:lnTo>
                  <a:lnTo>
                    <a:pt x="492" y="114"/>
                  </a:lnTo>
                  <a:lnTo>
                    <a:pt x="511" y="95"/>
                  </a:lnTo>
                  <a:lnTo>
                    <a:pt x="529" y="133"/>
                  </a:lnTo>
                  <a:lnTo>
                    <a:pt x="542" y="124"/>
                  </a:lnTo>
                  <a:lnTo>
                    <a:pt x="556" y="124"/>
                  </a:lnTo>
                  <a:lnTo>
                    <a:pt x="567" y="159"/>
                  </a:lnTo>
                  <a:lnTo>
                    <a:pt x="556" y="175"/>
                  </a:lnTo>
                  <a:lnTo>
                    <a:pt x="557" y="191"/>
                  </a:lnTo>
                  <a:lnTo>
                    <a:pt x="525" y="234"/>
                  </a:lnTo>
                  <a:lnTo>
                    <a:pt x="527" y="278"/>
                  </a:lnTo>
                  <a:lnTo>
                    <a:pt x="484" y="312"/>
                  </a:lnTo>
                  <a:lnTo>
                    <a:pt x="481" y="340"/>
                  </a:lnTo>
                  <a:lnTo>
                    <a:pt x="456" y="350"/>
                  </a:lnTo>
                  <a:lnTo>
                    <a:pt x="458" y="366"/>
                  </a:lnTo>
                  <a:lnTo>
                    <a:pt x="434" y="372"/>
                  </a:lnTo>
                  <a:lnTo>
                    <a:pt x="415" y="403"/>
                  </a:lnTo>
                  <a:lnTo>
                    <a:pt x="368" y="409"/>
                  </a:lnTo>
                  <a:lnTo>
                    <a:pt x="342" y="390"/>
                  </a:lnTo>
                  <a:lnTo>
                    <a:pt x="317" y="380"/>
                  </a:lnTo>
                  <a:lnTo>
                    <a:pt x="289" y="406"/>
                  </a:lnTo>
                  <a:lnTo>
                    <a:pt x="264" y="408"/>
                  </a:lnTo>
                  <a:lnTo>
                    <a:pt x="236" y="409"/>
                  </a:lnTo>
                  <a:lnTo>
                    <a:pt x="178" y="376"/>
                  </a:lnTo>
                  <a:lnTo>
                    <a:pt x="167" y="347"/>
                  </a:lnTo>
                  <a:lnTo>
                    <a:pt x="182" y="317"/>
                  </a:lnTo>
                  <a:lnTo>
                    <a:pt x="164" y="304"/>
                  </a:lnTo>
                  <a:lnTo>
                    <a:pt x="142" y="304"/>
                  </a:lnTo>
                  <a:lnTo>
                    <a:pt x="137" y="299"/>
                  </a:lnTo>
                  <a:lnTo>
                    <a:pt x="114" y="304"/>
                  </a:lnTo>
                  <a:lnTo>
                    <a:pt x="89" y="288"/>
                  </a:lnTo>
                  <a:lnTo>
                    <a:pt x="98" y="261"/>
                  </a:lnTo>
                  <a:lnTo>
                    <a:pt x="117" y="260"/>
                  </a:lnTo>
                  <a:lnTo>
                    <a:pt x="124" y="254"/>
                  </a:lnTo>
                  <a:lnTo>
                    <a:pt x="130" y="231"/>
                  </a:lnTo>
                  <a:lnTo>
                    <a:pt x="122" y="218"/>
                  </a:lnTo>
                  <a:lnTo>
                    <a:pt x="58" y="206"/>
                  </a:lnTo>
                  <a:lnTo>
                    <a:pt x="48" y="188"/>
                  </a:lnTo>
                  <a:lnTo>
                    <a:pt x="29" y="188"/>
                  </a:lnTo>
                  <a:lnTo>
                    <a:pt x="13" y="188"/>
                  </a:lnTo>
                  <a:lnTo>
                    <a:pt x="0" y="167"/>
                  </a:lnTo>
                  <a:lnTo>
                    <a:pt x="2" y="157"/>
                  </a:lnTo>
                  <a:lnTo>
                    <a:pt x="2" y="157"/>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18" name="福建">
              <a:hlinkClick r:id="" action="ppaction://macro?name=Slide1.福建_click" highlightClick="1"/>
              <a:hlinkHover r:id="" action="ppaction://noaction" highlightClick="1"/>
            </p:cNvPr>
            <p:cNvSpPr>
              <a:spLocks noChangeAspect="1"/>
            </p:cNvSpPr>
            <p:nvPr/>
          </p:nvSpPr>
          <p:spPr bwMode="auto">
            <a:xfrm rot="180000">
              <a:off x="6265864" y="4928337"/>
              <a:ext cx="656809" cy="857641"/>
            </a:xfrm>
            <a:custGeom>
              <a:avLst/>
              <a:gdLst>
                <a:gd name="T0" fmla="*/ 0 w 309"/>
                <a:gd name="T1" fmla="*/ 299 h 389"/>
                <a:gd name="T2" fmla="*/ 11 w 309"/>
                <a:gd name="T3" fmla="*/ 232 h 389"/>
                <a:gd name="T4" fmla="*/ 22 w 309"/>
                <a:gd name="T5" fmla="*/ 214 h 389"/>
                <a:gd name="T6" fmla="*/ 26 w 309"/>
                <a:gd name="T7" fmla="*/ 195 h 389"/>
                <a:gd name="T8" fmla="*/ 41 w 309"/>
                <a:gd name="T9" fmla="*/ 168 h 389"/>
                <a:gd name="T10" fmla="*/ 33 w 309"/>
                <a:gd name="T11" fmla="*/ 157 h 389"/>
                <a:gd name="T12" fmla="*/ 35 w 309"/>
                <a:gd name="T13" fmla="*/ 134 h 389"/>
                <a:gd name="T14" fmla="*/ 66 w 309"/>
                <a:gd name="T15" fmla="*/ 98 h 389"/>
                <a:gd name="T16" fmla="*/ 63 w 309"/>
                <a:gd name="T17" fmla="*/ 75 h 389"/>
                <a:gd name="T18" fmla="*/ 85 w 309"/>
                <a:gd name="T19" fmla="*/ 40 h 389"/>
                <a:gd name="T20" fmla="*/ 105 w 309"/>
                <a:gd name="T21" fmla="*/ 45 h 389"/>
                <a:gd name="T22" fmla="*/ 146 w 309"/>
                <a:gd name="T23" fmla="*/ 16 h 389"/>
                <a:gd name="T24" fmla="*/ 153 w 309"/>
                <a:gd name="T25" fmla="*/ 0 h 389"/>
                <a:gd name="T26" fmla="*/ 177 w 309"/>
                <a:gd name="T27" fmla="*/ 5 h 389"/>
                <a:gd name="T28" fmla="*/ 190 w 309"/>
                <a:gd name="T29" fmla="*/ 37 h 389"/>
                <a:gd name="T30" fmla="*/ 201 w 309"/>
                <a:gd name="T31" fmla="*/ 61 h 389"/>
                <a:gd name="T32" fmla="*/ 226 w 309"/>
                <a:gd name="T33" fmla="*/ 61 h 389"/>
                <a:gd name="T34" fmla="*/ 244 w 309"/>
                <a:gd name="T35" fmla="*/ 40 h 389"/>
                <a:gd name="T36" fmla="*/ 267 w 309"/>
                <a:gd name="T37" fmla="*/ 64 h 389"/>
                <a:gd name="T38" fmla="*/ 308 w 309"/>
                <a:gd name="T39" fmla="*/ 48 h 389"/>
                <a:gd name="T40" fmla="*/ 282 w 309"/>
                <a:gd name="T41" fmla="*/ 112 h 389"/>
                <a:gd name="T42" fmla="*/ 267 w 309"/>
                <a:gd name="T43" fmla="*/ 104 h 389"/>
                <a:gd name="T44" fmla="*/ 256 w 309"/>
                <a:gd name="T45" fmla="*/ 109 h 389"/>
                <a:gd name="T46" fmla="*/ 255 w 309"/>
                <a:gd name="T47" fmla="*/ 115 h 389"/>
                <a:gd name="T48" fmla="*/ 269 w 309"/>
                <a:gd name="T49" fmla="*/ 131 h 389"/>
                <a:gd name="T50" fmla="*/ 266 w 309"/>
                <a:gd name="T51" fmla="*/ 189 h 389"/>
                <a:gd name="T52" fmla="*/ 269 w 309"/>
                <a:gd name="T53" fmla="*/ 208 h 389"/>
                <a:gd name="T54" fmla="*/ 266 w 309"/>
                <a:gd name="T55" fmla="*/ 213 h 389"/>
                <a:gd name="T56" fmla="*/ 249 w 309"/>
                <a:gd name="T57" fmla="*/ 209 h 389"/>
                <a:gd name="T58" fmla="*/ 238 w 309"/>
                <a:gd name="T59" fmla="*/ 220 h 389"/>
                <a:gd name="T60" fmla="*/ 245 w 309"/>
                <a:gd name="T61" fmla="*/ 235 h 389"/>
                <a:gd name="T62" fmla="*/ 225 w 309"/>
                <a:gd name="T63" fmla="*/ 255 h 389"/>
                <a:gd name="T64" fmla="*/ 229 w 309"/>
                <a:gd name="T65" fmla="*/ 263 h 389"/>
                <a:gd name="T66" fmla="*/ 208 w 309"/>
                <a:gd name="T67" fmla="*/ 273 h 389"/>
                <a:gd name="T68" fmla="*/ 211 w 309"/>
                <a:gd name="T69" fmla="*/ 289 h 389"/>
                <a:gd name="T70" fmla="*/ 205 w 309"/>
                <a:gd name="T71" fmla="*/ 296 h 389"/>
                <a:gd name="T72" fmla="*/ 177 w 309"/>
                <a:gd name="T73" fmla="*/ 296 h 389"/>
                <a:gd name="T74" fmla="*/ 162 w 309"/>
                <a:gd name="T75" fmla="*/ 309 h 389"/>
                <a:gd name="T76" fmla="*/ 160 w 309"/>
                <a:gd name="T77" fmla="*/ 314 h 389"/>
                <a:gd name="T78" fmla="*/ 173 w 309"/>
                <a:gd name="T79" fmla="*/ 323 h 389"/>
                <a:gd name="T80" fmla="*/ 159 w 309"/>
                <a:gd name="T81" fmla="*/ 345 h 389"/>
                <a:gd name="T82" fmla="*/ 140 w 309"/>
                <a:gd name="T83" fmla="*/ 370 h 389"/>
                <a:gd name="T84" fmla="*/ 132 w 309"/>
                <a:gd name="T85" fmla="*/ 367 h 389"/>
                <a:gd name="T86" fmla="*/ 112 w 309"/>
                <a:gd name="T87" fmla="*/ 388 h 389"/>
                <a:gd name="T88" fmla="*/ 90 w 309"/>
                <a:gd name="T89" fmla="*/ 340 h 389"/>
                <a:gd name="T90" fmla="*/ 71 w 309"/>
                <a:gd name="T91" fmla="*/ 314 h 389"/>
                <a:gd name="T92" fmla="*/ 57 w 309"/>
                <a:gd name="T93" fmla="*/ 316 h 389"/>
                <a:gd name="T94" fmla="*/ 48 w 309"/>
                <a:gd name="T95" fmla="*/ 309 h 389"/>
                <a:gd name="T96" fmla="*/ 0 w 309"/>
                <a:gd name="T97" fmla="*/ 299 h 389"/>
                <a:gd name="T98" fmla="*/ 0 w 309"/>
                <a:gd name="T99" fmla="*/ 299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09" h="389">
                  <a:moveTo>
                    <a:pt x="0" y="299"/>
                  </a:moveTo>
                  <a:lnTo>
                    <a:pt x="11" y="232"/>
                  </a:lnTo>
                  <a:lnTo>
                    <a:pt x="22" y="214"/>
                  </a:lnTo>
                  <a:lnTo>
                    <a:pt x="26" y="195"/>
                  </a:lnTo>
                  <a:lnTo>
                    <a:pt x="41" y="168"/>
                  </a:lnTo>
                  <a:lnTo>
                    <a:pt x="33" y="157"/>
                  </a:lnTo>
                  <a:lnTo>
                    <a:pt x="35" y="134"/>
                  </a:lnTo>
                  <a:lnTo>
                    <a:pt x="66" y="98"/>
                  </a:lnTo>
                  <a:lnTo>
                    <a:pt x="63" y="75"/>
                  </a:lnTo>
                  <a:lnTo>
                    <a:pt x="85" y="40"/>
                  </a:lnTo>
                  <a:lnTo>
                    <a:pt x="105" y="45"/>
                  </a:lnTo>
                  <a:lnTo>
                    <a:pt x="146" y="16"/>
                  </a:lnTo>
                  <a:lnTo>
                    <a:pt x="153" y="0"/>
                  </a:lnTo>
                  <a:lnTo>
                    <a:pt x="177" y="5"/>
                  </a:lnTo>
                  <a:lnTo>
                    <a:pt x="190" y="37"/>
                  </a:lnTo>
                  <a:lnTo>
                    <a:pt x="201" y="61"/>
                  </a:lnTo>
                  <a:lnTo>
                    <a:pt x="226" y="61"/>
                  </a:lnTo>
                  <a:lnTo>
                    <a:pt x="244" y="40"/>
                  </a:lnTo>
                  <a:lnTo>
                    <a:pt x="267" y="64"/>
                  </a:lnTo>
                  <a:lnTo>
                    <a:pt x="308" y="48"/>
                  </a:lnTo>
                  <a:lnTo>
                    <a:pt x="282" y="112"/>
                  </a:lnTo>
                  <a:lnTo>
                    <a:pt x="267" y="104"/>
                  </a:lnTo>
                  <a:lnTo>
                    <a:pt x="256" y="109"/>
                  </a:lnTo>
                  <a:lnTo>
                    <a:pt x="255" y="115"/>
                  </a:lnTo>
                  <a:lnTo>
                    <a:pt x="269" y="131"/>
                  </a:lnTo>
                  <a:lnTo>
                    <a:pt x="266" y="189"/>
                  </a:lnTo>
                  <a:lnTo>
                    <a:pt x="269" y="208"/>
                  </a:lnTo>
                  <a:lnTo>
                    <a:pt x="266" y="213"/>
                  </a:lnTo>
                  <a:lnTo>
                    <a:pt x="249" y="209"/>
                  </a:lnTo>
                  <a:lnTo>
                    <a:pt x="238" y="220"/>
                  </a:lnTo>
                  <a:lnTo>
                    <a:pt x="245" y="235"/>
                  </a:lnTo>
                  <a:lnTo>
                    <a:pt x="225" y="255"/>
                  </a:lnTo>
                  <a:lnTo>
                    <a:pt x="229" y="263"/>
                  </a:lnTo>
                  <a:lnTo>
                    <a:pt x="208" y="273"/>
                  </a:lnTo>
                  <a:lnTo>
                    <a:pt x="211" y="289"/>
                  </a:lnTo>
                  <a:lnTo>
                    <a:pt x="205" y="296"/>
                  </a:lnTo>
                  <a:lnTo>
                    <a:pt x="177" y="296"/>
                  </a:lnTo>
                  <a:lnTo>
                    <a:pt x="162" y="309"/>
                  </a:lnTo>
                  <a:lnTo>
                    <a:pt x="160" y="314"/>
                  </a:lnTo>
                  <a:lnTo>
                    <a:pt x="173" y="323"/>
                  </a:lnTo>
                  <a:lnTo>
                    <a:pt x="159" y="345"/>
                  </a:lnTo>
                  <a:lnTo>
                    <a:pt x="140" y="370"/>
                  </a:lnTo>
                  <a:lnTo>
                    <a:pt x="132" y="367"/>
                  </a:lnTo>
                  <a:lnTo>
                    <a:pt x="112" y="388"/>
                  </a:lnTo>
                  <a:lnTo>
                    <a:pt x="90" y="340"/>
                  </a:lnTo>
                  <a:lnTo>
                    <a:pt x="71" y="314"/>
                  </a:lnTo>
                  <a:lnTo>
                    <a:pt x="57" y="316"/>
                  </a:lnTo>
                  <a:lnTo>
                    <a:pt x="48" y="309"/>
                  </a:lnTo>
                  <a:lnTo>
                    <a:pt x="0" y="299"/>
                  </a:lnTo>
                  <a:lnTo>
                    <a:pt x="0" y="299"/>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19" name="江西">
              <a:hlinkClick r:id="" action="ppaction://macro?name=Slide1.江西_click" highlightClick="1"/>
              <a:hlinkHover r:id="" action="ppaction://noaction" highlightClick="1"/>
            </p:cNvPr>
            <p:cNvSpPr>
              <a:spLocks noChangeAspect="1"/>
            </p:cNvSpPr>
            <p:nvPr/>
          </p:nvSpPr>
          <p:spPr bwMode="auto">
            <a:xfrm rot="180000">
              <a:off x="5874900" y="4635941"/>
              <a:ext cx="729058" cy="1053566"/>
            </a:xfrm>
            <a:custGeom>
              <a:avLst/>
              <a:gdLst>
                <a:gd name="T0" fmla="*/ 7 w 341"/>
                <a:gd name="T1" fmla="*/ 103 h 473"/>
                <a:gd name="T2" fmla="*/ 29 w 341"/>
                <a:gd name="T3" fmla="*/ 146 h 473"/>
                <a:gd name="T4" fmla="*/ 32 w 341"/>
                <a:gd name="T5" fmla="*/ 168 h 473"/>
                <a:gd name="T6" fmla="*/ 20 w 341"/>
                <a:gd name="T7" fmla="*/ 190 h 473"/>
                <a:gd name="T8" fmla="*/ 3 w 341"/>
                <a:gd name="T9" fmla="*/ 203 h 473"/>
                <a:gd name="T10" fmla="*/ 0 w 341"/>
                <a:gd name="T11" fmla="*/ 243 h 473"/>
                <a:gd name="T12" fmla="*/ 5 w 341"/>
                <a:gd name="T13" fmla="*/ 249 h 473"/>
                <a:gd name="T14" fmla="*/ 14 w 341"/>
                <a:gd name="T15" fmla="*/ 245 h 473"/>
                <a:gd name="T16" fmla="*/ 20 w 341"/>
                <a:gd name="T17" fmla="*/ 249 h 473"/>
                <a:gd name="T18" fmla="*/ 20 w 341"/>
                <a:gd name="T19" fmla="*/ 275 h 473"/>
                <a:gd name="T20" fmla="*/ 32 w 341"/>
                <a:gd name="T21" fmla="*/ 305 h 473"/>
                <a:gd name="T22" fmla="*/ 45 w 341"/>
                <a:gd name="T23" fmla="*/ 310 h 473"/>
                <a:gd name="T24" fmla="*/ 46 w 341"/>
                <a:gd name="T25" fmla="*/ 354 h 473"/>
                <a:gd name="T26" fmla="*/ 38 w 341"/>
                <a:gd name="T27" fmla="*/ 384 h 473"/>
                <a:gd name="T28" fmla="*/ 46 w 341"/>
                <a:gd name="T29" fmla="*/ 398 h 473"/>
                <a:gd name="T30" fmla="*/ 61 w 341"/>
                <a:gd name="T31" fmla="*/ 412 h 473"/>
                <a:gd name="T32" fmla="*/ 96 w 341"/>
                <a:gd name="T33" fmla="*/ 402 h 473"/>
                <a:gd name="T34" fmla="*/ 102 w 341"/>
                <a:gd name="T35" fmla="*/ 416 h 473"/>
                <a:gd name="T36" fmla="*/ 92 w 341"/>
                <a:gd name="T37" fmla="*/ 430 h 473"/>
                <a:gd name="T38" fmla="*/ 74 w 341"/>
                <a:gd name="T39" fmla="*/ 458 h 473"/>
                <a:gd name="T40" fmla="*/ 74 w 341"/>
                <a:gd name="T41" fmla="*/ 465 h 473"/>
                <a:gd name="T42" fmla="*/ 84 w 341"/>
                <a:gd name="T43" fmla="*/ 472 h 473"/>
                <a:gd name="T44" fmla="*/ 158 w 341"/>
                <a:gd name="T45" fmla="*/ 443 h 473"/>
                <a:gd name="T46" fmla="*/ 185 w 341"/>
                <a:gd name="T47" fmla="*/ 458 h 473"/>
                <a:gd name="T48" fmla="*/ 192 w 341"/>
                <a:gd name="T49" fmla="*/ 450 h 473"/>
                <a:gd name="T50" fmla="*/ 185 w 341"/>
                <a:gd name="T51" fmla="*/ 434 h 473"/>
                <a:gd name="T52" fmla="*/ 187 w 341"/>
                <a:gd name="T53" fmla="*/ 424 h 473"/>
                <a:gd name="T54" fmla="*/ 198 w 341"/>
                <a:gd name="T55" fmla="*/ 357 h 473"/>
                <a:gd name="T56" fmla="*/ 209 w 341"/>
                <a:gd name="T57" fmla="*/ 339 h 473"/>
                <a:gd name="T58" fmla="*/ 213 w 341"/>
                <a:gd name="T59" fmla="*/ 320 h 473"/>
                <a:gd name="T60" fmla="*/ 228 w 341"/>
                <a:gd name="T61" fmla="*/ 293 h 473"/>
                <a:gd name="T62" fmla="*/ 220 w 341"/>
                <a:gd name="T63" fmla="*/ 282 h 473"/>
                <a:gd name="T64" fmla="*/ 222 w 341"/>
                <a:gd name="T65" fmla="*/ 259 h 473"/>
                <a:gd name="T66" fmla="*/ 253 w 341"/>
                <a:gd name="T67" fmla="*/ 223 h 473"/>
                <a:gd name="T68" fmla="*/ 250 w 341"/>
                <a:gd name="T69" fmla="*/ 200 h 473"/>
                <a:gd name="T70" fmla="*/ 272 w 341"/>
                <a:gd name="T71" fmla="*/ 165 h 473"/>
                <a:gd name="T72" fmla="*/ 292 w 341"/>
                <a:gd name="T73" fmla="*/ 170 h 473"/>
                <a:gd name="T74" fmla="*/ 333 w 341"/>
                <a:gd name="T75" fmla="*/ 141 h 473"/>
                <a:gd name="T76" fmla="*/ 340 w 341"/>
                <a:gd name="T77" fmla="*/ 125 h 473"/>
                <a:gd name="T78" fmla="*/ 314 w 341"/>
                <a:gd name="T79" fmla="*/ 77 h 473"/>
                <a:gd name="T80" fmla="*/ 298 w 341"/>
                <a:gd name="T81" fmla="*/ 53 h 473"/>
                <a:gd name="T82" fmla="*/ 308 w 341"/>
                <a:gd name="T83" fmla="*/ 41 h 473"/>
                <a:gd name="T84" fmla="*/ 294 w 341"/>
                <a:gd name="T85" fmla="*/ 28 h 473"/>
                <a:gd name="T86" fmla="*/ 254 w 341"/>
                <a:gd name="T87" fmla="*/ 28 h 473"/>
                <a:gd name="T88" fmla="*/ 238 w 341"/>
                <a:gd name="T89" fmla="*/ 10 h 473"/>
                <a:gd name="T90" fmla="*/ 207 w 341"/>
                <a:gd name="T91" fmla="*/ 40 h 473"/>
                <a:gd name="T92" fmla="*/ 195 w 341"/>
                <a:gd name="T93" fmla="*/ 35 h 473"/>
                <a:gd name="T94" fmla="*/ 209 w 341"/>
                <a:gd name="T95" fmla="*/ 11 h 473"/>
                <a:gd name="T96" fmla="*/ 207 w 341"/>
                <a:gd name="T97" fmla="*/ 3 h 473"/>
                <a:gd name="T98" fmla="*/ 195 w 341"/>
                <a:gd name="T99" fmla="*/ 0 h 473"/>
                <a:gd name="T100" fmla="*/ 158 w 341"/>
                <a:gd name="T101" fmla="*/ 20 h 473"/>
                <a:gd name="T102" fmla="*/ 130 w 341"/>
                <a:gd name="T103" fmla="*/ 30 h 473"/>
                <a:gd name="T104" fmla="*/ 106 w 341"/>
                <a:gd name="T105" fmla="*/ 28 h 473"/>
                <a:gd name="T106" fmla="*/ 53 w 341"/>
                <a:gd name="T107" fmla="*/ 75 h 473"/>
                <a:gd name="T108" fmla="*/ 26 w 341"/>
                <a:gd name="T109" fmla="*/ 84 h 473"/>
                <a:gd name="T110" fmla="*/ 7 w 341"/>
                <a:gd name="T111" fmla="*/ 103 h 473"/>
                <a:gd name="T112" fmla="*/ 7 w 341"/>
                <a:gd name="T113" fmla="*/ 103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1" h="473">
                  <a:moveTo>
                    <a:pt x="7" y="103"/>
                  </a:moveTo>
                  <a:lnTo>
                    <a:pt x="29" y="146"/>
                  </a:lnTo>
                  <a:lnTo>
                    <a:pt x="32" y="168"/>
                  </a:lnTo>
                  <a:lnTo>
                    <a:pt x="20" y="190"/>
                  </a:lnTo>
                  <a:lnTo>
                    <a:pt x="3" y="203"/>
                  </a:lnTo>
                  <a:lnTo>
                    <a:pt x="0" y="243"/>
                  </a:lnTo>
                  <a:lnTo>
                    <a:pt x="5" y="249"/>
                  </a:lnTo>
                  <a:lnTo>
                    <a:pt x="14" y="245"/>
                  </a:lnTo>
                  <a:lnTo>
                    <a:pt x="20" y="249"/>
                  </a:lnTo>
                  <a:lnTo>
                    <a:pt x="20" y="275"/>
                  </a:lnTo>
                  <a:lnTo>
                    <a:pt x="32" y="305"/>
                  </a:lnTo>
                  <a:lnTo>
                    <a:pt x="45" y="310"/>
                  </a:lnTo>
                  <a:lnTo>
                    <a:pt x="46" y="354"/>
                  </a:lnTo>
                  <a:lnTo>
                    <a:pt x="38" y="384"/>
                  </a:lnTo>
                  <a:lnTo>
                    <a:pt x="46" y="398"/>
                  </a:lnTo>
                  <a:lnTo>
                    <a:pt x="61" y="412"/>
                  </a:lnTo>
                  <a:lnTo>
                    <a:pt x="96" y="402"/>
                  </a:lnTo>
                  <a:lnTo>
                    <a:pt x="102" y="416"/>
                  </a:lnTo>
                  <a:lnTo>
                    <a:pt x="92" y="430"/>
                  </a:lnTo>
                  <a:lnTo>
                    <a:pt x="74" y="458"/>
                  </a:lnTo>
                  <a:lnTo>
                    <a:pt x="74" y="465"/>
                  </a:lnTo>
                  <a:lnTo>
                    <a:pt x="84" y="472"/>
                  </a:lnTo>
                  <a:lnTo>
                    <a:pt x="158" y="443"/>
                  </a:lnTo>
                  <a:lnTo>
                    <a:pt x="185" y="458"/>
                  </a:lnTo>
                  <a:lnTo>
                    <a:pt x="192" y="450"/>
                  </a:lnTo>
                  <a:lnTo>
                    <a:pt x="185" y="434"/>
                  </a:lnTo>
                  <a:lnTo>
                    <a:pt x="187" y="424"/>
                  </a:lnTo>
                  <a:lnTo>
                    <a:pt x="198" y="357"/>
                  </a:lnTo>
                  <a:lnTo>
                    <a:pt x="209" y="339"/>
                  </a:lnTo>
                  <a:lnTo>
                    <a:pt x="213" y="320"/>
                  </a:lnTo>
                  <a:lnTo>
                    <a:pt x="228" y="293"/>
                  </a:lnTo>
                  <a:lnTo>
                    <a:pt x="220" y="282"/>
                  </a:lnTo>
                  <a:lnTo>
                    <a:pt x="222" y="259"/>
                  </a:lnTo>
                  <a:lnTo>
                    <a:pt x="253" y="223"/>
                  </a:lnTo>
                  <a:lnTo>
                    <a:pt x="250" y="200"/>
                  </a:lnTo>
                  <a:lnTo>
                    <a:pt x="272" y="165"/>
                  </a:lnTo>
                  <a:lnTo>
                    <a:pt x="292" y="170"/>
                  </a:lnTo>
                  <a:lnTo>
                    <a:pt x="333" y="141"/>
                  </a:lnTo>
                  <a:lnTo>
                    <a:pt x="340" y="125"/>
                  </a:lnTo>
                  <a:lnTo>
                    <a:pt x="314" y="77"/>
                  </a:lnTo>
                  <a:lnTo>
                    <a:pt x="298" y="53"/>
                  </a:lnTo>
                  <a:lnTo>
                    <a:pt x="308" y="41"/>
                  </a:lnTo>
                  <a:lnTo>
                    <a:pt x="294" y="28"/>
                  </a:lnTo>
                  <a:lnTo>
                    <a:pt x="254" y="28"/>
                  </a:lnTo>
                  <a:lnTo>
                    <a:pt x="238" y="10"/>
                  </a:lnTo>
                  <a:lnTo>
                    <a:pt x="207" y="40"/>
                  </a:lnTo>
                  <a:lnTo>
                    <a:pt x="195" y="35"/>
                  </a:lnTo>
                  <a:lnTo>
                    <a:pt x="209" y="11"/>
                  </a:lnTo>
                  <a:lnTo>
                    <a:pt x="207" y="3"/>
                  </a:lnTo>
                  <a:lnTo>
                    <a:pt x="195" y="0"/>
                  </a:lnTo>
                  <a:lnTo>
                    <a:pt x="158" y="20"/>
                  </a:lnTo>
                  <a:lnTo>
                    <a:pt x="130" y="30"/>
                  </a:lnTo>
                  <a:lnTo>
                    <a:pt x="106" y="28"/>
                  </a:lnTo>
                  <a:lnTo>
                    <a:pt x="53" y="75"/>
                  </a:lnTo>
                  <a:lnTo>
                    <a:pt x="26" y="84"/>
                  </a:lnTo>
                  <a:lnTo>
                    <a:pt x="7" y="103"/>
                  </a:lnTo>
                  <a:lnTo>
                    <a:pt x="7" y="103"/>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20" name="湖南">
              <a:hlinkClick r:id="" action="ppaction://macro?name=Slide1.湖南_click" highlightClick="1"/>
              <a:hlinkHover r:id="" action="ppaction://noaction" highlightClick="1"/>
            </p:cNvPr>
            <p:cNvSpPr>
              <a:spLocks noChangeAspect="1"/>
            </p:cNvSpPr>
            <p:nvPr/>
          </p:nvSpPr>
          <p:spPr bwMode="auto">
            <a:xfrm rot="180000">
              <a:off x="5163449" y="4697517"/>
              <a:ext cx="830862" cy="975936"/>
            </a:xfrm>
            <a:custGeom>
              <a:avLst/>
              <a:gdLst>
                <a:gd name="T0" fmla="*/ 335 w 392"/>
                <a:gd name="T1" fmla="*/ 54 h 439"/>
                <a:gd name="T2" fmla="*/ 328 w 392"/>
                <a:gd name="T3" fmla="*/ 16 h 439"/>
                <a:gd name="T4" fmla="*/ 300 w 392"/>
                <a:gd name="T5" fmla="*/ 22 h 439"/>
                <a:gd name="T6" fmla="*/ 278 w 392"/>
                <a:gd name="T7" fmla="*/ 35 h 439"/>
                <a:gd name="T8" fmla="*/ 258 w 392"/>
                <a:gd name="T9" fmla="*/ 19 h 439"/>
                <a:gd name="T10" fmla="*/ 220 w 392"/>
                <a:gd name="T11" fmla="*/ 26 h 439"/>
                <a:gd name="T12" fmla="*/ 106 w 392"/>
                <a:gd name="T13" fmla="*/ 0 h 439"/>
                <a:gd name="T14" fmla="*/ 115 w 392"/>
                <a:gd name="T15" fmla="*/ 29 h 439"/>
                <a:gd name="T16" fmla="*/ 62 w 392"/>
                <a:gd name="T17" fmla="*/ 29 h 439"/>
                <a:gd name="T18" fmla="*/ 18 w 392"/>
                <a:gd name="T19" fmla="*/ 84 h 439"/>
                <a:gd name="T20" fmla="*/ 36 w 392"/>
                <a:gd name="T21" fmla="*/ 210 h 439"/>
                <a:gd name="T22" fmla="*/ 4 w 392"/>
                <a:gd name="T23" fmla="*/ 255 h 439"/>
                <a:gd name="T24" fmla="*/ 48 w 392"/>
                <a:gd name="T25" fmla="*/ 260 h 439"/>
                <a:gd name="T26" fmla="*/ 57 w 392"/>
                <a:gd name="T27" fmla="*/ 340 h 439"/>
                <a:gd name="T28" fmla="*/ 94 w 392"/>
                <a:gd name="T29" fmla="*/ 320 h 439"/>
                <a:gd name="T30" fmla="*/ 110 w 392"/>
                <a:gd name="T31" fmla="*/ 338 h 439"/>
                <a:gd name="T32" fmla="*/ 145 w 392"/>
                <a:gd name="T33" fmla="*/ 312 h 439"/>
                <a:gd name="T34" fmla="*/ 182 w 392"/>
                <a:gd name="T35" fmla="*/ 312 h 439"/>
                <a:gd name="T36" fmla="*/ 201 w 392"/>
                <a:gd name="T37" fmla="*/ 342 h 439"/>
                <a:gd name="T38" fmla="*/ 179 w 392"/>
                <a:gd name="T39" fmla="*/ 395 h 439"/>
                <a:gd name="T40" fmla="*/ 179 w 392"/>
                <a:gd name="T41" fmla="*/ 419 h 439"/>
                <a:gd name="T42" fmla="*/ 216 w 392"/>
                <a:gd name="T43" fmla="*/ 438 h 439"/>
                <a:gd name="T44" fmla="*/ 243 w 392"/>
                <a:gd name="T45" fmla="*/ 429 h 439"/>
                <a:gd name="T46" fmla="*/ 258 w 392"/>
                <a:gd name="T47" fmla="*/ 395 h 439"/>
                <a:gd name="T48" fmla="*/ 284 w 392"/>
                <a:gd name="T49" fmla="*/ 390 h 439"/>
                <a:gd name="T50" fmla="*/ 321 w 392"/>
                <a:gd name="T51" fmla="*/ 393 h 439"/>
                <a:gd name="T52" fmla="*/ 316 w 392"/>
                <a:gd name="T53" fmla="*/ 371 h 439"/>
                <a:gd name="T54" fmla="*/ 371 w 392"/>
                <a:gd name="T55" fmla="*/ 364 h 439"/>
                <a:gd name="T56" fmla="*/ 383 w 392"/>
                <a:gd name="T57" fmla="*/ 338 h 439"/>
                <a:gd name="T58" fmla="*/ 390 w 392"/>
                <a:gd name="T59" fmla="*/ 264 h 439"/>
                <a:gd name="T60" fmla="*/ 365 w 392"/>
                <a:gd name="T61" fmla="*/ 229 h 439"/>
                <a:gd name="T62" fmla="*/ 359 w 392"/>
                <a:gd name="T63" fmla="*/ 199 h 439"/>
                <a:gd name="T64" fmla="*/ 345 w 392"/>
                <a:gd name="T65" fmla="*/ 197 h 439"/>
                <a:gd name="T66" fmla="*/ 365 w 392"/>
                <a:gd name="T67" fmla="*/ 144 h 439"/>
                <a:gd name="T68" fmla="*/ 374 w 392"/>
                <a:gd name="T69" fmla="*/ 100 h 439"/>
                <a:gd name="T70" fmla="*/ 352 w 392"/>
                <a:gd name="T71" fmla="*/ 5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92" h="439">
                  <a:moveTo>
                    <a:pt x="352" y="57"/>
                  </a:moveTo>
                  <a:lnTo>
                    <a:pt x="335" y="54"/>
                  </a:lnTo>
                  <a:lnTo>
                    <a:pt x="328" y="43"/>
                  </a:lnTo>
                  <a:lnTo>
                    <a:pt x="328" y="16"/>
                  </a:lnTo>
                  <a:lnTo>
                    <a:pt x="318" y="4"/>
                  </a:lnTo>
                  <a:lnTo>
                    <a:pt x="300" y="22"/>
                  </a:lnTo>
                  <a:lnTo>
                    <a:pt x="292" y="35"/>
                  </a:lnTo>
                  <a:lnTo>
                    <a:pt x="278" y="35"/>
                  </a:lnTo>
                  <a:lnTo>
                    <a:pt x="275" y="14"/>
                  </a:lnTo>
                  <a:lnTo>
                    <a:pt x="258" y="19"/>
                  </a:lnTo>
                  <a:lnTo>
                    <a:pt x="236" y="35"/>
                  </a:lnTo>
                  <a:lnTo>
                    <a:pt x="220" y="26"/>
                  </a:lnTo>
                  <a:lnTo>
                    <a:pt x="191" y="6"/>
                  </a:lnTo>
                  <a:lnTo>
                    <a:pt x="106" y="0"/>
                  </a:lnTo>
                  <a:lnTo>
                    <a:pt x="97" y="9"/>
                  </a:lnTo>
                  <a:lnTo>
                    <a:pt x="115" y="29"/>
                  </a:lnTo>
                  <a:lnTo>
                    <a:pt x="94" y="43"/>
                  </a:lnTo>
                  <a:lnTo>
                    <a:pt x="62" y="29"/>
                  </a:lnTo>
                  <a:lnTo>
                    <a:pt x="29" y="57"/>
                  </a:lnTo>
                  <a:lnTo>
                    <a:pt x="18" y="84"/>
                  </a:lnTo>
                  <a:lnTo>
                    <a:pt x="21" y="144"/>
                  </a:lnTo>
                  <a:lnTo>
                    <a:pt x="36" y="210"/>
                  </a:lnTo>
                  <a:lnTo>
                    <a:pt x="0" y="249"/>
                  </a:lnTo>
                  <a:lnTo>
                    <a:pt x="4" y="255"/>
                  </a:lnTo>
                  <a:lnTo>
                    <a:pt x="36" y="245"/>
                  </a:lnTo>
                  <a:lnTo>
                    <a:pt x="48" y="260"/>
                  </a:lnTo>
                  <a:lnTo>
                    <a:pt x="39" y="306"/>
                  </a:lnTo>
                  <a:lnTo>
                    <a:pt x="57" y="340"/>
                  </a:lnTo>
                  <a:lnTo>
                    <a:pt x="76" y="344"/>
                  </a:lnTo>
                  <a:lnTo>
                    <a:pt x="94" y="320"/>
                  </a:lnTo>
                  <a:lnTo>
                    <a:pt x="102" y="340"/>
                  </a:lnTo>
                  <a:lnTo>
                    <a:pt x="110" y="338"/>
                  </a:lnTo>
                  <a:lnTo>
                    <a:pt x="139" y="311"/>
                  </a:lnTo>
                  <a:lnTo>
                    <a:pt x="145" y="312"/>
                  </a:lnTo>
                  <a:lnTo>
                    <a:pt x="159" y="305"/>
                  </a:lnTo>
                  <a:lnTo>
                    <a:pt x="182" y="312"/>
                  </a:lnTo>
                  <a:lnTo>
                    <a:pt x="182" y="338"/>
                  </a:lnTo>
                  <a:lnTo>
                    <a:pt x="201" y="342"/>
                  </a:lnTo>
                  <a:lnTo>
                    <a:pt x="196" y="368"/>
                  </a:lnTo>
                  <a:lnTo>
                    <a:pt x="179" y="395"/>
                  </a:lnTo>
                  <a:lnTo>
                    <a:pt x="171" y="419"/>
                  </a:lnTo>
                  <a:lnTo>
                    <a:pt x="179" y="419"/>
                  </a:lnTo>
                  <a:lnTo>
                    <a:pt x="198" y="400"/>
                  </a:lnTo>
                  <a:lnTo>
                    <a:pt x="216" y="438"/>
                  </a:lnTo>
                  <a:lnTo>
                    <a:pt x="229" y="429"/>
                  </a:lnTo>
                  <a:lnTo>
                    <a:pt x="243" y="429"/>
                  </a:lnTo>
                  <a:lnTo>
                    <a:pt x="258" y="417"/>
                  </a:lnTo>
                  <a:lnTo>
                    <a:pt x="258" y="395"/>
                  </a:lnTo>
                  <a:lnTo>
                    <a:pt x="265" y="388"/>
                  </a:lnTo>
                  <a:lnTo>
                    <a:pt x="284" y="390"/>
                  </a:lnTo>
                  <a:lnTo>
                    <a:pt x="316" y="404"/>
                  </a:lnTo>
                  <a:lnTo>
                    <a:pt x="321" y="393"/>
                  </a:lnTo>
                  <a:lnTo>
                    <a:pt x="313" y="380"/>
                  </a:lnTo>
                  <a:lnTo>
                    <a:pt x="316" y="371"/>
                  </a:lnTo>
                  <a:lnTo>
                    <a:pt x="335" y="354"/>
                  </a:lnTo>
                  <a:lnTo>
                    <a:pt x="371" y="364"/>
                  </a:lnTo>
                  <a:lnTo>
                    <a:pt x="391" y="352"/>
                  </a:lnTo>
                  <a:lnTo>
                    <a:pt x="383" y="338"/>
                  </a:lnTo>
                  <a:lnTo>
                    <a:pt x="391" y="308"/>
                  </a:lnTo>
                  <a:lnTo>
                    <a:pt x="390" y="264"/>
                  </a:lnTo>
                  <a:lnTo>
                    <a:pt x="377" y="259"/>
                  </a:lnTo>
                  <a:lnTo>
                    <a:pt x="365" y="229"/>
                  </a:lnTo>
                  <a:lnTo>
                    <a:pt x="365" y="203"/>
                  </a:lnTo>
                  <a:lnTo>
                    <a:pt x="359" y="199"/>
                  </a:lnTo>
                  <a:lnTo>
                    <a:pt x="350" y="203"/>
                  </a:lnTo>
                  <a:lnTo>
                    <a:pt x="345" y="197"/>
                  </a:lnTo>
                  <a:lnTo>
                    <a:pt x="348" y="157"/>
                  </a:lnTo>
                  <a:lnTo>
                    <a:pt x="365" y="144"/>
                  </a:lnTo>
                  <a:lnTo>
                    <a:pt x="377" y="122"/>
                  </a:lnTo>
                  <a:lnTo>
                    <a:pt x="374" y="100"/>
                  </a:lnTo>
                  <a:lnTo>
                    <a:pt x="352" y="57"/>
                  </a:lnTo>
                  <a:lnTo>
                    <a:pt x="352" y="57"/>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21" name="贵州">
              <a:hlinkClick r:id="" action="ppaction://macro?name=Slide1.贵州_click" highlightClick="1"/>
              <a:hlinkHover r:id="" action="ppaction://noaction" highlightClick="1"/>
            </p:cNvPr>
            <p:cNvSpPr>
              <a:spLocks noChangeAspect="1"/>
            </p:cNvSpPr>
            <p:nvPr/>
          </p:nvSpPr>
          <p:spPr bwMode="auto">
            <a:xfrm rot="180000">
              <a:off x="4343390" y="4852878"/>
              <a:ext cx="916248" cy="839159"/>
            </a:xfrm>
            <a:custGeom>
              <a:avLst/>
              <a:gdLst>
                <a:gd name="T0" fmla="*/ 121 w 439"/>
                <a:gd name="T1" fmla="*/ 128 h 383"/>
                <a:gd name="T2" fmla="*/ 111 w 439"/>
                <a:gd name="T3" fmla="*/ 158 h 383"/>
                <a:gd name="T4" fmla="*/ 92 w 439"/>
                <a:gd name="T5" fmla="*/ 164 h 383"/>
                <a:gd name="T6" fmla="*/ 51 w 439"/>
                <a:gd name="T7" fmla="*/ 158 h 383"/>
                <a:gd name="T8" fmla="*/ 43 w 439"/>
                <a:gd name="T9" fmla="*/ 168 h 383"/>
                <a:gd name="T10" fmla="*/ 20 w 439"/>
                <a:gd name="T11" fmla="*/ 160 h 383"/>
                <a:gd name="T12" fmla="*/ 0 w 439"/>
                <a:gd name="T13" fmla="*/ 189 h 383"/>
                <a:gd name="T14" fmla="*/ 9 w 439"/>
                <a:gd name="T15" fmla="*/ 197 h 383"/>
                <a:gd name="T16" fmla="*/ 9 w 439"/>
                <a:gd name="T17" fmla="*/ 216 h 383"/>
                <a:gd name="T18" fmla="*/ 19 w 439"/>
                <a:gd name="T19" fmla="*/ 232 h 383"/>
                <a:gd name="T20" fmla="*/ 59 w 439"/>
                <a:gd name="T21" fmla="*/ 220 h 383"/>
                <a:gd name="T22" fmla="*/ 72 w 439"/>
                <a:gd name="T23" fmla="*/ 230 h 383"/>
                <a:gd name="T24" fmla="*/ 53 w 439"/>
                <a:gd name="T25" fmla="*/ 308 h 383"/>
                <a:gd name="T26" fmla="*/ 77 w 439"/>
                <a:gd name="T27" fmla="*/ 332 h 383"/>
                <a:gd name="T28" fmla="*/ 70 w 439"/>
                <a:gd name="T29" fmla="*/ 377 h 383"/>
                <a:gd name="T30" fmla="*/ 94 w 439"/>
                <a:gd name="T31" fmla="*/ 379 h 383"/>
                <a:gd name="T32" fmla="*/ 120 w 439"/>
                <a:gd name="T33" fmla="*/ 355 h 383"/>
                <a:gd name="T34" fmla="*/ 131 w 439"/>
                <a:gd name="T35" fmla="*/ 361 h 383"/>
                <a:gd name="T36" fmla="*/ 182 w 439"/>
                <a:gd name="T37" fmla="*/ 382 h 383"/>
                <a:gd name="T38" fmla="*/ 190 w 439"/>
                <a:gd name="T39" fmla="*/ 377 h 383"/>
                <a:gd name="T40" fmla="*/ 192 w 439"/>
                <a:gd name="T41" fmla="*/ 360 h 383"/>
                <a:gd name="T42" fmla="*/ 202 w 439"/>
                <a:gd name="T43" fmla="*/ 351 h 383"/>
                <a:gd name="T44" fmla="*/ 272 w 439"/>
                <a:gd name="T45" fmla="*/ 305 h 383"/>
                <a:gd name="T46" fmla="*/ 284 w 439"/>
                <a:gd name="T47" fmla="*/ 319 h 383"/>
                <a:gd name="T48" fmla="*/ 327 w 439"/>
                <a:gd name="T49" fmla="*/ 332 h 383"/>
                <a:gd name="T50" fmla="*/ 351 w 439"/>
                <a:gd name="T51" fmla="*/ 301 h 383"/>
                <a:gd name="T52" fmla="*/ 362 w 439"/>
                <a:gd name="T53" fmla="*/ 308 h 383"/>
                <a:gd name="T54" fmla="*/ 379 w 439"/>
                <a:gd name="T55" fmla="*/ 308 h 383"/>
                <a:gd name="T56" fmla="*/ 379 w 439"/>
                <a:gd name="T57" fmla="*/ 299 h 383"/>
                <a:gd name="T58" fmla="*/ 402 w 439"/>
                <a:gd name="T59" fmla="*/ 291 h 383"/>
                <a:gd name="T60" fmla="*/ 402 w 439"/>
                <a:gd name="T61" fmla="*/ 285 h 383"/>
                <a:gd name="T62" fmla="*/ 410 w 439"/>
                <a:gd name="T63" fmla="*/ 275 h 383"/>
                <a:gd name="T64" fmla="*/ 415 w 439"/>
                <a:gd name="T65" fmla="*/ 276 h 383"/>
                <a:gd name="T66" fmla="*/ 438 w 439"/>
                <a:gd name="T67" fmla="*/ 255 h 383"/>
                <a:gd name="T68" fmla="*/ 420 w 439"/>
                <a:gd name="T69" fmla="*/ 221 h 383"/>
                <a:gd name="T70" fmla="*/ 429 w 439"/>
                <a:gd name="T71" fmla="*/ 175 h 383"/>
                <a:gd name="T72" fmla="*/ 417 w 439"/>
                <a:gd name="T73" fmla="*/ 160 h 383"/>
                <a:gd name="T74" fmla="*/ 385 w 439"/>
                <a:gd name="T75" fmla="*/ 170 h 383"/>
                <a:gd name="T76" fmla="*/ 381 w 439"/>
                <a:gd name="T77" fmla="*/ 164 h 383"/>
                <a:gd name="T78" fmla="*/ 417 w 439"/>
                <a:gd name="T79" fmla="*/ 125 h 383"/>
                <a:gd name="T80" fmla="*/ 402 w 439"/>
                <a:gd name="T81" fmla="*/ 59 h 383"/>
                <a:gd name="T82" fmla="*/ 377 w 439"/>
                <a:gd name="T83" fmla="*/ 78 h 383"/>
                <a:gd name="T84" fmla="*/ 355 w 439"/>
                <a:gd name="T85" fmla="*/ 55 h 383"/>
                <a:gd name="T86" fmla="*/ 334 w 439"/>
                <a:gd name="T87" fmla="*/ 27 h 383"/>
                <a:gd name="T88" fmla="*/ 333 w 439"/>
                <a:gd name="T89" fmla="*/ 10 h 383"/>
                <a:gd name="T90" fmla="*/ 318 w 439"/>
                <a:gd name="T91" fmla="*/ 8 h 383"/>
                <a:gd name="T92" fmla="*/ 301 w 439"/>
                <a:gd name="T93" fmla="*/ 13 h 383"/>
                <a:gd name="T94" fmla="*/ 274 w 439"/>
                <a:gd name="T95" fmla="*/ 0 h 383"/>
                <a:gd name="T96" fmla="*/ 260 w 439"/>
                <a:gd name="T97" fmla="*/ 31 h 383"/>
                <a:gd name="T98" fmla="*/ 236 w 439"/>
                <a:gd name="T99" fmla="*/ 34 h 383"/>
                <a:gd name="T100" fmla="*/ 220 w 439"/>
                <a:gd name="T101" fmla="*/ 59 h 383"/>
                <a:gd name="T102" fmla="*/ 208 w 439"/>
                <a:gd name="T103" fmla="*/ 55 h 383"/>
                <a:gd name="T104" fmla="*/ 192 w 439"/>
                <a:gd name="T105" fmla="*/ 59 h 383"/>
                <a:gd name="T106" fmla="*/ 166 w 439"/>
                <a:gd name="T107" fmla="*/ 44 h 383"/>
                <a:gd name="T108" fmla="*/ 145 w 439"/>
                <a:gd name="T109" fmla="*/ 69 h 383"/>
                <a:gd name="T110" fmla="*/ 145 w 439"/>
                <a:gd name="T111" fmla="*/ 79 h 383"/>
                <a:gd name="T112" fmla="*/ 186 w 439"/>
                <a:gd name="T113" fmla="*/ 101 h 383"/>
                <a:gd name="T114" fmla="*/ 196 w 439"/>
                <a:gd name="T115" fmla="*/ 118 h 383"/>
                <a:gd name="T116" fmla="*/ 166 w 439"/>
                <a:gd name="T117" fmla="*/ 129 h 383"/>
                <a:gd name="T118" fmla="*/ 121 w 439"/>
                <a:gd name="T119" fmla="*/ 128 h 383"/>
                <a:gd name="T120" fmla="*/ 121 w 439"/>
                <a:gd name="T121" fmla="*/ 128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39" h="383">
                  <a:moveTo>
                    <a:pt x="121" y="128"/>
                  </a:moveTo>
                  <a:lnTo>
                    <a:pt x="111" y="158"/>
                  </a:lnTo>
                  <a:lnTo>
                    <a:pt x="92" y="164"/>
                  </a:lnTo>
                  <a:lnTo>
                    <a:pt x="51" y="158"/>
                  </a:lnTo>
                  <a:lnTo>
                    <a:pt x="43" y="168"/>
                  </a:lnTo>
                  <a:lnTo>
                    <a:pt x="20" y="160"/>
                  </a:lnTo>
                  <a:lnTo>
                    <a:pt x="0" y="189"/>
                  </a:lnTo>
                  <a:lnTo>
                    <a:pt x="9" y="197"/>
                  </a:lnTo>
                  <a:lnTo>
                    <a:pt x="9" y="216"/>
                  </a:lnTo>
                  <a:lnTo>
                    <a:pt x="19" y="232"/>
                  </a:lnTo>
                  <a:lnTo>
                    <a:pt x="59" y="220"/>
                  </a:lnTo>
                  <a:lnTo>
                    <a:pt x="72" y="230"/>
                  </a:lnTo>
                  <a:lnTo>
                    <a:pt x="53" y="308"/>
                  </a:lnTo>
                  <a:lnTo>
                    <a:pt x="77" y="332"/>
                  </a:lnTo>
                  <a:lnTo>
                    <a:pt x="70" y="377"/>
                  </a:lnTo>
                  <a:lnTo>
                    <a:pt x="94" y="379"/>
                  </a:lnTo>
                  <a:lnTo>
                    <a:pt x="120" y="355"/>
                  </a:lnTo>
                  <a:lnTo>
                    <a:pt x="131" y="361"/>
                  </a:lnTo>
                  <a:lnTo>
                    <a:pt x="182" y="382"/>
                  </a:lnTo>
                  <a:lnTo>
                    <a:pt x="190" y="377"/>
                  </a:lnTo>
                  <a:lnTo>
                    <a:pt x="192" y="360"/>
                  </a:lnTo>
                  <a:lnTo>
                    <a:pt x="202" y="351"/>
                  </a:lnTo>
                  <a:lnTo>
                    <a:pt x="272" y="305"/>
                  </a:lnTo>
                  <a:lnTo>
                    <a:pt x="284" y="319"/>
                  </a:lnTo>
                  <a:lnTo>
                    <a:pt x="327" y="332"/>
                  </a:lnTo>
                  <a:lnTo>
                    <a:pt x="351" y="301"/>
                  </a:lnTo>
                  <a:lnTo>
                    <a:pt x="362" y="308"/>
                  </a:lnTo>
                  <a:lnTo>
                    <a:pt x="379" y="308"/>
                  </a:lnTo>
                  <a:lnTo>
                    <a:pt x="379" y="299"/>
                  </a:lnTo>
                  <a:lnTo>
                    <a:pt x="402" y="291"/>
                  </a:lnTo>
                  <a:lnTo>
                    <a:pt x="402" y="285"/>
                  </a:lnTo>
                  <a:lnTo>
                    <a:pt x="410" y="275"/>
                  </a:lnTo>
                  <a:lnTo>
                    <a:pt x="415" y="276"/>
                  </a:lnTo>
                  <a:lnTo>
                    <a:pt x="438" y="255"/>
                  </a:lnTo>
                  <a:lnTo>
                    <a:pt x="420" y="221"/>
                  </a:lnTo>
                  <a:lnTo>
                    <a:pt x="429" y="175"/>
                  </a:lnTo>
                  <a:lnTo>
                    <a:pt x="417" y="160"/>
                  </a:lnTo>
                  <a:lnTo>
                    <a:pt x="385" y="170"/>
                  </a:lnTo>
                  <a:lnTo>
                    <a:pt x="381" y="164"/>
                  </a:lnTo>
                  <a:lnTo>
                    <a:pt x="417" y="125"/>
                  </a:lnTo>
                  <a:lnTo>
                    <a:pt x="402" y="59"/>
                  </a:lnTo>
                  <a:lnTo>
                    <a:pt x="377" y="78"/>
                  </a:lnTo>
                  <a:lnTo>
                    <a:pt x="355" y="55"/>
                  </a:lnTo>
                  <a:lnTo>
                    <a:pt x="334" y="27"/>
                  </a:lnTo>
                  <a:lnTo>
                    <a:pt x="333" y="10"/>
                  </a:lnTo>
                  <a:lnTo>
                    <a:pt x="318" y="8"/>
                  </a:lnTo>
                  <a:lnTo>
                    <a:pt x="301" y="13"/>
                  </a:lnTo>
                  <a:lnTo>
                    <a:pt x="274" y="0"/>
                  </a:lnTo>
                  <a:lnTo>
                    <a:pt x="260" y="31"/>
                  </a:lnTo>
                  <a:lnTo>
                    <a:pt x="236" y="34"/>
                  </a:lnTo>
                  <a:lnTo>
                    <a:pt x="220" y="59"/>
                  </a:lnTo>
                  <a:lnTo>
                    <a:pt x="208" y="55"/>
                  </a:lnTo>
                  <a:lnTo>
                    <a:pt x="192" y="59"/>
                  </a:lnTo>
                  <a:lnTo>
                    <a:pt x="166" y="44"/>
                  </a:lnTo>
                  <a:lnTo>
                    <a:pt x="145" y="69"/>
                  </a:lnTo>
                  <a:lnTo>
                    <a:pt x="145" y="79"/>
                  </a:lnTo>
                  <a:lnTo>
                    <a:pt x="186" y="101"/>
                  </a:lnTo>
                  <a:lnTo>
                    <a:pt x="196" y="118"/>
                  </a:lnTo>
                  <a:lnTo>
                    <a:pt x="166" y="129"/>
                  </a:lnTo>
                  <a:lnTo>
                    <a:pt x="121" y="128"/>
                  </a:lnTo>
                  <a:lnTo>
                    <a:pt x="121" y="128"/>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22" name="浙江">
              <a:hlinkClick r:id="" action="ppaction://macro?name=Slide1.浙江_click" highlightClick="1"/>
              <a:hlinkHover r:id="" action="ppaction://noaction" highlightClick="1"/>
            </p:cNvPr>
            <p:cNvSpPr>
              <a:spLocks noChangeAspect="1"/>
            </p:cNvSpPr>
            <p:nvPr/>
          </p:nvSpPr>
          <p:spPr bwMode="auto">
            <a:xfrm rot="180000">
              <a:off x="6542370" y="4370409"/>
              <a:ext cx="571424" cy="706075"/>
            </a:xfrm>
            <a:custGeom>
              <a:avLst/>
              <a:gdLst>
                <a:gd name="T0" fmla="*/ 197 w 274"/>
                <a:gd name="T1" fmla="*/ 303 h 320"/>
                <a:gd name="T2" fmla="*/ 156 w 274"/>
                <a:gd name="T3" fmla="*/ 319 h 320"/>
                <a:gd name="T4" fmla="*/ 133 w 274"/>
                <a:gd name="T5" fmla="*/ 295 h 320"/>
                <a:gd name="T6" fmla="*/ 115 w 274"/>
                <a:gd name="T7" fmla="*/ 316 h 320"/>
                <a:gd name="T8" fmla="*/ 90 w 274"/>
                <a:gd name="T9" fmla="*/ 316 h 320"/>
                <a:gd name="T10" fmla="*/ 79 w 274"/>
                <a:gd name="T11" fmla="*/ 292 h 320"/>
                <a:gd name="T12" fmla="*/ 66 w 274"/>
                <a:gd name="T13" fmla="*/ 260 h 320"/>
                <a:gd name="T14" fmla="*/ 42 w 274"/>
                <a:gd name="T15" fmla="*/ 255 h 320"/>
                <a:gd name="T16" fmla="*/ 16 w 274"/>
                <a:gd name="T17" fmla="*/ 207 h 320"/>
                <a:gd name="T18" fmla="*/ 0 w 274"/>
                <a:gd name="T19" fmla="*/ 183 h 320"/>
                <a:gd name="T20" fmla="*/ 10 w 274"/>
                <a:gd name="T21" fmla="*/ 171 h 320"/>
                <a:gd name="T22" fmla="*/ 16 w 274"/>
                <a:gd name="T23" fmla="*/ 166 h 320"/>
                <a:gd name="T24" fmla="*/ 43 w 274"/>
                <a:gd name="T25" fmla="*/ 128 h 320"/>
                <a:gd name="T26" fmla="*/ 42 w 274"/>
                <a:gd name="T27" fmla="*/ 96 h 320"/>
                <a:gd name="T28" fmla="*/ 51 w 274"/>
                <a:gd name="T29" fmla="*/ 83 h 320"/>
                <a:gd name="T30" fmla="*/ 72 w 274"/>
                <a:gd name="T31" fmla="*/ 79 h 320"/>
                <a:gd name="T32" fmla="*/ 79 w 274"/>
                <a:gd name="T33" fmla="*/ 70 h 320"/>
                <a:gd name="T34" fmla="*/ 71 w 274"/>
                <a:gd name="T35" fmla="*/ 55 h 320"/>
                <a:gd name="T36" fmla="*/ 82 w 274"/>
                <a:gd name="T37" fmla="*/ 41 h 320"/>
                <a:gd name="T38" fmla="*/ 82 w 274"/>
                <a:gd name="T39" fmla="*/ 11 h 320"/>
                <a:gd name="T40" fmla="*/ 97 w 274"/>
                <a:gd name="T41" fmla="*/ 4 h 320"/>
                <a:gd name="T42" fmla="*/ 123 w 274"/>
                <a:gd name="T43" fmla="*/ 20 h 320"/>
                <a:gd name="T44" fmla="*/ 155 w 274"/>
                <a:gd name="T45" fmla="*/ 25 h 320"/>
                <a:gd name="T46" fmla="*/ 176 w 274"/>
                <a:gd name="T47" fmla="*/ 0 h 320"/>
                <a:gd name="T48" fmla="*/ 201 w 274"/>
                <a:gd name="T49" fmla="*/ 22 h 320"/>
                <a:gd name="T50" fmla="*/ 190 w 274"/>
                <a:gd name="T51" fmla="*/ 30 h 320"/>
                <a:gd name="T52" fmla="*/ 177 w 274"/>
                <a:gd name="T53" fmla="*/ 50 h 320"/>
                <a:gd name="T54" fmla="*/ 156 w 274"/>
                <a:gd name="T55" fmla="*/ 55 h 320"/>
                <a:gd name="T56" fmla="*/ 149 w 274"/>
                <a:gd name="T57" fmla="*/ 61 h 320"/>
                <a:gd name="T58" fmla="*/ 168 w 274"/>
                <a:gd name="T59" fmla="*/ 73 h 320"/>
                <a:gd name="T60" fmla="*/ 206 w 274"/>
                <a:gd name="T61" fmla="*/ 55 h 320"/>
                <a:gd name="T62" fmla="*/ 267 w 274"/>
                <a:gd name="T63" fmla="*/ 81 h 320"/>
                <a:gd name="T64" fmla="*/ 273 w 274"/>
                <a:gd name="T65" fmla="*/ 133 h 320"/>
                <a:gd name="T66" fmla="*/ 249 w 274"/>
                <a:gd name="T67" fmla="*/ 133 h 320"/>
                <a:gd name="T68" fmla="*/ 247 w 274"/>
                <a:gd name="T69" fmla="*/ 148 h 320"/>
                <a:gd name="T70" fmla="*/ 260 w 274"/>
                <a:gd name="T71" fmla="*/ 170 h 320"/>
                <a:gd name="T72" fmla="*/ 249 w 274"/>
                <a:gd name="T73" fmla="*/ 183 h 320"/>
                <a:gd name="T74" fmla="*/ 261 w 274"/>
                <a:gd name="T75" fmla="*/ 204 h 320"/>
                <a:gd name="T76" fmla="*/ 241 w 274"/>
                <a:gd name="T77" fmla="*/ 228 h 320"/>
                <a:gd name="T78" fmla="*/ 232 w 274"/>
                <a:gd name="T79" fmla="*/ 215 h 320"/>
                <a:gd name="T80" fmla="*/ 202 w 274"/>
                <a:gd name="T81" fmla="*/ 292 h 320"/>
                <a:gd name="T82" fmla="*/ 197 w 274"/>
                <a:gd name="T83" fmla="*/ 303 h 320"/>
                <a:gd name="T84" fmla="*/ 197 w 274"/>
                <a:gd name="T85" fmla="*/ 30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4" h="320">
                  <a:moveTo>
                    <a:pt x="197" y="303"/>
                  </a:moveTo>
                  <a:lnTo>
                    <a:pt x="156" y="319"/>
                  </a:lnTo>
                  <a:lnTo>
                    <a:pt x="133" y="295"/>
                  </a:lnTo>
                  <a:lnTo>
                    <a:pt x="115" y="316"/>
                  </a:lnTo>
                  <a:lnTo>
                    <a:pt x="90" y="316"/>
                  </a:lnTo>
                  <a:lnTo>
                    <a:pt x="79" y="292"/>
                  </a:lnTo>
                  <a:lnTo>
                    <a:pt x="66" y="260"/>
                  </a:lnTo>
                  <a:lnTo>
                    <a:pt x="42" y="255"/>
                  </a:lnTo>
                  <a:lnTo>
                    <a:pt x="16" y="207"/>
                  </a:lnTo>
                  <a:lnTo>
                    <a:pt x="0" y="183"/>
                  </a:lnTo>
                  <a:lnTo>
                    <a:pt x="10" y="171"/>
                  </a:lnTo>
                  <a:lnTo>
                    <a:pt x="16" y="166"/>
                  </a:lnTo>
                  <a:lnTo>
                    <a:pt x="43" y="128"/>
                  </a:lnTo>
                  <a:lnTo>
                    <a:pt x="42" y="96"/>
                  </a:lnTo>
                  <a:lnTo>
                    <a:pt x="51" y="83"/>
                  </a:lnTo>
                  <a:lnTo>
                    <a:pt x="72" y="79"/>
                  </a:lnTo>
                  <a:lnTo>
                    <a:pt x="79" y="70"/>
                  </a:lnTo>
                  <a:lnTo>
                    <a:pt x="71" y="55"/>
                  </a:lnTo>
                  <a:lnTo>
                    <a:pt x="82" y="41"/>
                  </a:lnTo>
                  <a:lnTo>
                    <a:pt x="82" y="11"/>
                  </a:lnTo>
                  <a:lnTo>
                    <a:pt x="97" y="4"/>
                  </a:lnTo>
                  <a:lnTo>
                    <a:pt x="123" y="20"/>
                  </a:lnTo>
                  <a:lnTo>
                    <a:pt x="155" y="25"/>
                  </a:lnTo>
                  <a:lnTo>
                    <a:pt x="176" y="0"/>
                  </a:lnTo>
                  <a:lnTo>
                    <a:pt x="201" y="22"/>
                  </a:lnTo>
                  <a:lnTo>
                    <a:pt x="190" y="30"/>
                  </a:lnTo>
                  <a:lnTo>
                    <a:pt x="177" y="50"/>
                  </a:lnTo>
                  <a:lnTo>
                    <a:pt x="156" y="55"/>
                  </a:lnTo>
                  <a:lnTo>
                    <a:pt x="149" y="61"/>
                  </a:lnTo>
                  <a:lnTo>
                    <a:pt x="168" y="73"/>
                  </a:lnTo>
                  <a:lnTo>
                    <a:pt x="206" y="55"/>
                  </a:lnTo>
                  <a:lnTo>
                    <a:pt x="267" y="81"/>
                  </a:lnTo>
                  <a:lnTo>
                    <a:pt x="273" y="133"/>
                  </a:lnTo>
                  <a:lnTo>
                    <a:pt x="249" y="133"/>
                  </a:lnTo>
                  <a:lnTo>
                    <a:pt x="247" y="148"/>
                  </a:lnTo>
                  <a:lnTo>
                    <a:pt x="260" y="170"/>
                  </a:lnTo>
                  <a:lnTo>
                    <a:pt x="249" y="183"/>
                  </a:lnTo>
                  <a:lnTo>
                    <a:pt x="261" y="204"/>
                  </a:lnTo>
                  <a:lnTo>
                    <a:pt x="241" y="228"/>
                  </a:lnTo>
                  <a:lnTo>
                    <a:pt x="232" y="215"/>
                  </a:lnTo>
                  <a:lnTo>
                    <a:pt x="202" y="292"/>
                  </a:lnTo>
                  <a:lnTo>
                    <a:pt x="197" y="303"/>
                  </a:lnTo>
                  <a:lnTo>
                    <a:pt x="197" y="303"/>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23" name="安徽">
              <a:hlinkClick r:id="" action="ppaction://macro?name=Slide1.安徽_click" highlightClick="1"/>
              <a:hlinkHover r:id="" action="ppaction://noaction" highlightClick="1"/>
            </p:cNvPr>
            <p:cNvSpPr>
              <a:spLocks noChangeAspect="1"/>
            </p:cNvSpPr>
            <p:nvPr/>
          </p:nvSpPr>
          <p:spPr bwMode="auto">
            <a:xfrm rot="180000">
              <a:off x="6009977" y="3821126"/>
              <a:ext cx="729058" cy="916789"/>
            </a:xfrm>
            <a:custGeom>
              <a:avLst/>
              <a:gdLst>
                <a:gd name="T0" fmla="*/ 82 w 343"/>
                <a:gd name="T1" fmla="*/ 0 h 408"/>
                <a:gd name="T2" fmla="*/ 142 w 343"/>
                <a:gd name="T3" fmla="*/ 35 h 408"/>
                <a:gd name="T4" fmla="*/ 188 w 343"/>
                <a:gd name="T5" fmla="*/ 55 h 408"/>
                <a:gd name="T6" fmla="*/ 210 w 343"/>
                <a:gd name="T7" fmla="*/ 59 h 408"/>
                <a:gd name="T8" fmla="*/ 221 w 343"/>
                <a:gd name="T9" fmla="*/ 108 h 408"/>
                <a:gd name="T10" fmla="*/ 258 w 343"/>
                <a:gd name="T11" fmla="*/ 129 h 408"/>
                <a:gd name="T12" fmla="*/ 285 w 343"/>
                <a:gd name="T13" fmla="*/ 112 h 408"/>
                <a:gd name="T14" fmla="*/ 295 w 343"/>
                <a:gd name="T15" fmla="*/ 141 h 408"/>
                <a:gd name="T16" fmla="*/ 261 w 343"/>
                <a:gd name="T17" fmla="*/ 159 h 408"/>
                <a:gd name="T18" fmla="*/ 248 w 343"/>
                <a:gd name="T19" fmla="*/ 184 h 408"/>
                <a:gd name="T20" fmla="*/ 285 w 343"/>
                <a:gd name="T21" fmla="*/ 220 h 408"/>
                <a:gd name="T22" fmla="*/ 342 w 343"/>
                <a:gd name="T23" fmla="*/ 247 h 408"/>
                <a:gd name="T24" fmla="*/ 331 w 343"/>
                <a:gd name="T25" fmla="*/ 291 h 408"/>
                <a:gd name="T26" fmla="*/ 332 w 343"/>
                <a:gd name="T27" fmla="*/ 315 h 408"/>
                <a:gd name="T28" fmla="*/ 302 w 343"/>
                <a:gd name="T29" fmla="*/ 332 h 408"/>
                <a:gd name="T30" fmla="*/ 276 w 343"/>
                <a:gd name="T31" fmla="*/ 402 h 408"/>
                <a:gd name="T32" fmla="*/ 256 w 343"/>
                <a:gd name="T33" fmla="*/ 394 h 408"/>
                <a:gd name="T34" fmla="*/ 200 w 343"/>
                <a:gd name="T35" fmla="*/ 376 h 408"/>
                <a:gd name="T36" fmla="*/ 157 w 343"/>
                <a:gd name="T37" fmla="*/ 401 h 408"/>
                <a:gd name="T38" fmla="*/ 169 w 343"/>
                <a:gd name="T39" fmla="*/ 369 h 408"/>
                <a:gd name="T40" fmla="*/ 120 w 343"/>
                <a:gd name="T41" fmla="*/ 386 h 408"/>
                <a:gd name="T42" fmla="*/ 96 w 343"/>
                <a:gd name="T43" fmla="*/ 299 h 408"/>
                <a:gd name="T44" fmla="*/ 75 w 343"/>
                <a:gd name="T45" fmla="*/ 286 h 408"/>
                <a:gd name="T46" fmla="*/ 56 w 343"/>
                <a:gd name="T47" fmla="*/ 242 h 408"/>
                <a:gd name="T48" fmla="*/ 78 w 343"/>
                <a:gd name="T49" fmla="*/ 212 h 408"/>
                <a:gd name="T50" fmla="*/ 68 w 343"/>
                <a:gd name="T51" fmla="*/ 171 h 408"/>
                <a:gd name="T52" fmla="*/ 21 w 343"/>
                <a:gd name="T53" fmla="*/ 168 h 408"/>
                <a:gd name="T54" fmla="*/ 21 w 343"/>
                <a:gd name="T55" fmla="*/ 127 h 408"/>
                <a:gd name="T56" fmla="*/ 39 w 343"/>
                <a:gd name="T57" fmla="*/ 92 h 408"/>
                <a:gd name="T58" fmla="*/ 46 w 343"/>
                <a:gd name="T59" fmla="*/ 51 h 408"/>
                <a:gd name="T60" fmla="*/ 75 w 343"/>
                <a:gd name="T61" fmla="*/ 75 h 408"/>
                <a:gd name="T62" fmla="*/ 104 w 343"/>
                <a:gd name="T63" fmla="*/ 52 h 408"/>
                <a:gd name="T64" fmla="*/ 75 w 343"/>
                <a:gd name="T65" fmla="*/ 20 h 408"/>
                <a:gd name="T66" fmla="*/ 70 w 343"/>
                <a:gd name="T67" fmla="*/ 3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3" h="408">
                  <a:moveTo>
                    <a:pt x="70" y="3"/>
                  </a:moveTo>
                  <a:lnTo>
                    <a:pt x="82" y="0"/>
                  </a:lnTo>
                  <a:lnTo>
                    <a:pt x="123" y="16"/>
                  </a:lnTo>
                  <a:lnTo>
                    <a:pt x="142" y="35"/>
                  </a:lnTo>
                  <a:lnTo>
                    <a:pt x="174" y="44"/>
                  </a:lnTo>
                  <a:lnTo>
                    <a:pt x="188" y="55"/>
                  </a:lnTo>
                  <a:lnTo>
                    <a:pt x="206" y="52"/>
                  </a:lnTo>
                  <a:lnTo>
                    <a:pt x="210" y="59"/>
                  </a:lnTo>
                  <a:lnTo>
                    <a:pt x="204" y="99"/>
                  </a:lnTo>
                  <a:lnTo>
                    <a:pt x="221" y="108"/>
                  </a:lnTo>
                  <a:lnTo>
                    <a:pt x="231" y="123"/>
                  </a:lnTo>
                  <a:lnTo>
                    <a:pt x="258" y="129"/>
                  </a:lnTo>
                  <a:lnTo>
                    <a:pt x="268" y="111"/>
                  </a:lnTo>
                  <a:lnTo>
                    <a:pt x="285" y="112"/>
                  </a:lnTo>
                  <a:lnTo>
                    <a:pt x="297" y="127"/>
                  </a:lnTo>
                  <a:lnTo>
                    <a:pt x="295" y="141"/>
                  </a:lnTo>
                  <a:lnTo>
                    <a:pt x="261" y="145"/>
                  </a:lnTo>
                  <a:lnTo>
                    <a:pt x="261" y="159"/>
                  </a:lnTo>
                  <a:lnTo>
                    <a:pt x="261" y="170"/>
                  </a:lnTo>
                  <a:lnTo>
                    <a:pt x="248" y="184"/>
                  </a:lnTo>
                  <a:lnTo>
                    <a:pt x="258" y="200"/>
                  </a:lnTo>
                  <a:lnTo>
                    <a:pt x="285" y="220"/>
                  </a:lnTo>
                  <a:lnTo>
                    <a:pt x="287" y="242"/>
                  </a:lnTo>
                  <a:lnTo>
                    <a:pt x="342" y="247"/>
                  </a:lnTo>
                  <a:lnTo>
                    <a:pt x="342" y="277"/>
                  </a:lnTo>
                  <a:lnTo>
                    <a:pt x="331" y="291"/>
                  </a:lnTo>
                  <a:lnTo>
                    <a:pt x="339" y="306"/>
                  </a:lnTo>
                  <a:lnTo>
                    <a:pt x="332" y="315"/>
                  </a:lnTo>
                  <a:lnTo>
                    <a:pt x="311" y="319"/>
                  </a:lnTo>
                  <a:lnTo>
                    <a:pt x="302" y="332"/>
                  </a:lnTo>
                  <a:lnTo>
                    <a:pt x="303" y="364"/>
                  </a:lnTo>
                  <a:lnTo>
                    <a:pt x="276" y="402"/>
                  </a:lnTo>
                  <a:lnTo>
                    <a:pt x="270" y="407"/>
                  </a:lnTo>
                  <a:lnTo>
                    <a:pt x="256" y="394"/>
                  </a:lnTo>
                  <a:lnTo>
                    <a:pt x="216" y="394"/>
                  </a:lnTo>
                  <a:lnTo>
                    <a:pt x="200" y="376"/>
                  </a:lnTo>
                  <a:lnTo>
                    <a:pt x="169" y="406"/>
                  </a:lnTo>
                  <a:lnTo>
                    <a:pt x="157" y="401"/>
                  </a:lnTo>
                  <a:lnTo>
                    <a:pt x="171" y="377"/>
                  </a:lnTo>
                  <a:lnTo>
                    <a:pt x="169" y="369"/>
                  </a:lnTo>
                  <a:lnTo>
                    <a:pt x="157" y="366"/>
                  </a:lnTo>
                  <a:lnTo>
                    <a:pt x="120" y="386"/>
                  </a:lnTo>
                  <a:lnTo>
                    <a:pt x="85" y="319"/>
                  </a:lnTo>
                  <a:lnTo>
                    <a:pt x="96" y="299"/>
                  </a:lnTo>
                  <a:lnTo>
                    <a:pt x="93" y="291"/>
                  </a:lnTo>
                  <a:lnTo>
                    <a:pt x="75" y="286"/>
                  </a:lnTo>
                  <a:lnTo>
                    <a:pt x="43" y="267"/>
                  </a:lnTo>
                  <a:lnTo>
                    <a:pt x="56" y="242"/>
                  </a:lnTo>
                  <a:lnTo>
                    <a:pt x="75" y="233"/>
                  </a:lnTo>
                  <a:lnTo>
                    <a:pt x="78" y="212"/>
                  </a:lnTo>
                  <a:lnTo>
                    <a:pt x="72" y="175"/>
                  </a:lnTo>
                  <a:lnTo>
                    <a:pt x="68" y="171"/>
                  </a:lnTo>
                  <a:lnTo>
                    <a:pt x="49" y="190"/>
                  </a:lnTo>
                  <a:lnTo>
                    <a:pt x="21" y="168"/>
                  </a:lnTo>
                  <a:lnTo>
                    <a:pt x="0" y="142"/>
                  </a:lnTo>
                  <a:lnTo>
                    <a:pt x="21" y="127"/>
                  </a:lnTo>
                  <a:lnTo>
                    <a:pt x="27" y="102"/>
                  </a:lnTo>
                  <a:lnTo>
                    <a:pt x="39" y="92"/>
                  </a:lnTo>
                  <a:lnTo>
                    <a:pt x="37" y="57"/>
                  </a:lnTo>
                  <a:lnTo>
                    <a:pt x="46" y="51"/>
                  </a:lnTo>
                  <a:lnTo>
                    <a:pt x="63" y="61"/>
                  </a:lnTo>
                  <a:lnTo>
                    <a:pt x="75" y="75"/>
                  </a:lnTo>
                  <a:lnTo>
                    <a:pt x="96" y="61"/>
                  </a:lnTo>
                  <a:lnTo>
                    <a:pt x="104" y="52"/>
                  </a:lnTo>
                  <a:lnTo>
                    <a:pt x="100" y="35"/>
                  </a:lnTo>
                  <a:lnTo>
                    <a:pt x="75" y="20"/>
                  </a:lnTo>
                  <a:lnTo>
                    <a:pt x="70" y="3"/>
                  </a:lnTo>
                  <a:lnTo>
                    <a:pt x="70" y="3"/>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24" name="江苏">
              <a:hlinkClick r:id="" action="ppaction://macro?name=Slide1.江苏_click" highlightClick="1"/>
              <a:hlinkHover r:id="" action="ppaction://noaction" highlightClick="1"/>
            </p:cNvPr>
            <p:cNvSpPr>
              <a:spLocks noChangeAspect="1"/>
            </p:cNvSpPr>
            <p:nvPr/>
          </p:nvSpPr>
          <p:spPr bwMode="auto">
            <a:xfrm rot="180000">
              <a:off x="6195514" y="3715343"/>
              <a:ext cx="847284" cy="702378"/>
            </a:xfrm>
            <a:custGeom>
              <a:avLst/>
              <a:gdLst>
                <a:gd name="T0" fmla="*/ 375 w 404"/>
                <a:gd name="T1" fmla="*/ 255 h 323"/>
                <a:gd name="T2" fmla="*/ 365 w 404"/>
                <a:gd name="T3" fmla="*/ 282 h 323"/>
                <a:gd name="T4" fmla="*/ 354 w 404"/>
                <a:gd name="T5" fmla="*/ 297 h 323"/>
                <a:gd name="T6" fmla="*/ 333 w 404"/>
                <a:gd name="T7" fmla="*/ 322 h 323"/>
                <a:gd name="T8" fmla="*/ 301 w 404"/>
                <a:gd name="T9" fmla="*/ 317 h 323"/>
                <a:gd name="T10" fmla="*/ 275 w 404"/>
                <a:gd name="T11" fmla="*/ 301 h 323"/>
                <a:gd name="T12" fmla="*/ 260 w 404"/>
                <a:gd name="T13" fmla="*/ 308 h 323"/>
                <a:gd name="T14" fmla="*/ 205 w 404"/>
                <a:gd name="T15" fmla="*/ 303 h 323"/>
                <a:gd name="T16" fmla="*/ 203 w 404"/>
                <a:gd name="T17" fmla="*/ 281 h 323"/>
                <a:gd name="T18" fmla="*/ 176 w 404"/>
                <a:gd name="T19" fmla="*/ 261 h 323"/>
                <a:gd name="T20" fmla="*/ 166 w 404"/>
                <a:gd name="T21" fmla="*/ 245 h 323"/>
                <a:gd name="T22" fmla="*/ 179 w 404"/>
                <a:gd name="T23" fmla="*/ 231 h 323"/>
                <a:gd name="T24" fmla="*/ 179 w 404"/>
                <a:gd name="T25" fmla="*/ 220 h 323"/>
                <a:gd name="T26" fmla="*/ 179 w 404"/>
                <a:gd name="T27" fmla="*/ 206 h 323"/>
                <a:gd name="T28" fmla="*/ 213 w 404"/>
                <a:gd name="T29" fmla="*/ 202 h 323"/>
                <a:gd name="T30" fmla="*/ 215 w 404"/>
                <a:gd name="T31" fmla="*/ 188 h 323"/>
                <a:gd name="T32" fmla="*/ 203 w 404"/>
                <a:gd name="T33" fmla="*/ 173 h 323"/>
                <a:gd name="T34" fmla="*/ 186 w 404"/>
                <a:gd name="T35" fmla="*/ 172 h 323"/>
                <a:gd name="T36" fmla="*/ 176 w 404"/>
                <a:gd name="T37" fmla="*/ 190 h 323"/>
                <a:gd name="T38" fmla="*/ 149 w 404"/>
                <a:gd name="T39" fmla="*/ 184 h 323"/>
                <a:gd name="T40" fmla="*/ 139 w 404"/>
                <a:gd name="T41" fmla="*/ 169 h 323"/>
                <a:gd name="T42" fmla="*/ 122 w 404"/>
                <a:gd name="T43" fmla="*/ 160 h 323"/>
                <a:gd name="T44" fmla="*/ 128 w 404"/>
                <a:gd name="T45" fmla="*/ 120 h 323"/>
                <a:gd name="T46" fmla="*/ 124 w 404"/>
                <a:gd name="T47" fmla="*/ 113 h 323"/>
                <a:gd name="T48" fmla="*/ 106 w 404"/>
                <a:gd name="T49" fmla="*/ 116 h 323"/>
                <a:gd name="T50" fmla="*/ 92 w 404"/>
                <a:gd name="T51" fmla="*/ 105 h 323"/>
                <a:gd name="T52" fmla="*/ 60 w 404"/>
                <a:gd name="T53" fmla="*/ 96 h 323"/>
                <a:gd name="T54" fmla="*/ 41 w 404"/>
                <a:gd name="T55" fmla="*/ 77 h 323"/>
                <a:gd name="T56" fmla="*/ 0 w 404"/>
                <a:gd name="T57" fmla="*/ 61 h 323"/>
                <a:gd name="T58" fmla="*/ 3 w 404"/>
                <a:gd name="T59" fmla="*/ 42 h 323"/>
                <a:gd name="T60" fmla="*/ 20 w 404"/>
                <a:gd name="T61" fmla="*/ 35 h 323"/>
                <a:gd name="T62" fmla="*/ 50 w 404"/>
                <a:gd name="T63" fmla="*/ 61 h 323"/>
                <a:gd name="T64" fmla="*/ 60 w 404"/>
                <a:gd name="T65" fmla="*/ 61 h 323"/>
                <a:gd name="T66" fmla="*/ 87 w 404"/>
                <a:gd name="T67" fmla="*/ 57 h 323"/>
                <a:gd name="T68" fmla="*/ 103 w 404"/>
                <a:gd name="T69" fmla="*/ 45 h 323"/>
                <a:gd name="T70" fmla="*/ 125 w 404"/>
                <a:gd name="T71" fmla="*/ 62 h 323"/>
                <a:gd name="T72" fmla="*/ 134 w 404"/>
                <a:gd name="T73" fmla="*/ 46 h 323"/>
                <a:gd name="T74" fmla="*/ 138 w 404"/>
                <a:gd name="T75" fmla="*/ 36 h 323"/>
                <a:gd name="T76" fmla="*/ 156 w 404"/>
                <a:gd name="T77" fmla="*/ 26 h 323"/>
                <a:gd name="T78" fmla="*/ 161 w 404"/>
                <a:gd name="T79" fmla="*/ 4 h 323"/>
                <a:gd name="T80" fmla="*/ 179 w 404"/>
                <a:gd name="T81" fmla="*/ 0 h 323"/>
                <a:gd name="T82" fmla="*/ 226 w 404"/>
                <a:gd name="T83" fmla="*/ 31 h 323"/>
                <a:gd name="T84" fmla="*/ 258 w 404"/>
                <a:gd name="T85" fmla="*/ 45 h 323"/>
                <a:gd name="T86" fmla="*/ 322 w 404"/>
                <a:gd name="T87" fmla="*/ 150 h 323"/>
                <a:gd name="T88" fmla="*/ 319 w 404"/>
                <a:gd name="T89" fmla="*/ 161 h 323"/>
                <a:gd name="T90" fmla="*/ 362 w 404"/>
                <a:gd name="T91" fmla="*/ 181 h 323"/>
                <a:gd name="T92" fmla="*/ 374 w 404"/>
                <a:gd name="T93" fmla="*/ 198 h 323"/>
                <a:gd name="T94" fmla="*/ 393 w 404"/>
                <a:gd name="T95" fmla="*/ 208 h 323"/>
                <a:gd name="T96" fmla="*/ 403 w 404"/>
                <a:gd name="T97" fmla="*/ 227 h 323"/>
                <a:gd name="T98" fmla="*/ 389 w 404"/>
                <a:gd name="T99" fmla="*/ 232 h 323"/>
                <a:gd name="T100" fmla="*/ 368 w 404"/>
                <a:gd name="T101" fmla="*/ 226 h 323"/>
                <a:gd name="T102" fmla="*/ 338 w 404"/>
                <a:gd name="T103" fmla="*/ 226 h 323"/>
                <a:gd name="T104" fmla="*/ 311 w 404"/>
                <a:gd name="T105" fmla="*/ 216 h 323"/>
                <a:gd name="T106" fmla="*/ 298 w 404"/>
                <a:gd name="T107" fmla="*/ 226 h 323"/>
                <a:gd name="T108" fmla="*/ 325 w 404"/>
                <a:gd name="T109" fmla="*/ 232 h 323"/>
                <a:gd name="T110" fmla="*/ 349 w 404"/>
                <a:gd name="T111" fmla="*/ 243 h 323"/>
                <a:gd name="T112" fmla="*/ 375 w 404"/>
                <a:gd name="T113" fmla="*/ 255 h 323"/>
                <a:gd name="T114" fmla="*/ 375 w 404"/>
                <a:gd name="T115" fmla="*/ 255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04" h="323">
                  <a:moveTo>
                    <a:pt x="375" y="255"/>
                  </a:moveTo>
                  <a:lnTo>
                    <a:pt x="365" y="282"/>
                  </a:lnTo>
                  <a:lnTo>
                    <a:pt x="354" y="297"/>
                  </a:lnTo>
                  <a:lnTo>
                    <a:pt x="333" y="322"/>
                  </a:lnTo>
                  <a:lnTo>
                    <a:pt x="301" y="317"/>
                  </a:lnTo>
                  <a:lnTo>
                    <a:pt x="275" y="301"/>
                  </a:lnTo>
                  <a:lnTo>
                    <a:pt x="260" y="308"/>
                  </a:lnTo>
                  <a:lnTo>
                    <a:pt x="205" y="303"/>
                  </a:lnTo>
                  <a:lnTo>
                    <a:pt x="203" y="281"/>
                  </a:lnTo>
                  <a:lnTo>
                    <a:pt x="176" y="261"/>
                  </a:lnTo>
                  <a:lnTo>
                    <a:pt x="166" y="245"/>
                  </a:lnTo>
                  <a:lnTo>
                    <a:pt x="179" y="231"/>
                  </a:lnTo>
                  <a:lnTo>
                    <a:pt x="179" y="220"/>
                  </a:lnTo>
                  <a:lnTo>
                    <a:pt x="179" y="206"/>
                  </a:lnTo>
                  <a:lnTo>
                    <a:pt x="213" y="202"/>
                  </a:lnTo>
                  <a:lnTo>
                    <a:pt x="215" y="188"/>
                  </a:lnTo>
                  <a:lnTo>
                    <a:pt x="203" y="173"/>
                  </a:lnTo>
                  <a:lnTo>
                    <a:pt x="186" y="172"/>
                  </a:lnTo>
                  <a:lnTo>
                    <a:pt x="176" y="190"/>
                  </a:lnTo>
                  <a:lnTo>
                    <a:pt x="149" y="184"/>
                  </a:lnTo>
                  <a:lnTo>
                    <a:pt x="139" y="169"/>
                  </a:lnTo>
                  <a:lnTo>
                    <a:pt x="122" y="160"/>
                  </a:lnTo>
                  <a:lnTo>
                    <a:pt x="128" y="120"/>
                  </a:lnTo>
                  <a:lnTo>
                    <a:pt x="124" y="113"/>
                  </a:lnTo>
                  <a:lnTo>
                    <a:pt x="106" y="116"/>
                  </a:lnTo>
                  <a:lnTo>
                    <a:pt x="92" y="105"/>
                  </a:lnTo>
                  <a:lnTo>
                    <a:pt x="60" y="96"/>
                  </a:lnTo>
                  <a:lnTo>
                    <a:pt x="41" y="77"/>
                  </a:lnTo>
                  <a:lnTo>
                    <a:pt x="0" y="61"/>
                  </a:lnTo>
                  <a:lnTo>
                    <a:pt x="3" y="42"/>
                  </a:lnTo>
                  <a:lnTo>
                    <a:pt x="20" y="35"/>
                  </a:lnTo>
                  <a:lnTo>
                    <a:pt x="50" y="61"/>
                  </a:lnTo>
                  <a:lnTo>
                    <a:pt x="60" y="61"/>
                  </a:lnTo>
                  <a:lnTo>
                    <a:pt x="87" y="57"/>
                  </a:lnTo>
                  <a:lnTo>
                    <a:pt x="103" y="45"/>
                  </a:lnTo>
                  <a:lnTo>
                    <a:pt x="125" y="62"/>
                  </a:lnTo>
                  <a:lnTo>
                    <a:pt x="134" y="46"/>
                  </a:lnTo>
                  <a:lnTo>
                    <a:pt x="138" y="36"/>
                  </a:lnTo>
                  <a:lnTo>
                    <a:pt x="156" y="26"/>
                  </a:lnTo>
                  <a:lnTo>
                    <a:pt x="161" y="4"/>
                  </a:lnTo>
                  <a:lnTo>
                    <a:pt x="179" y="0"/>
                  </a:lnTo>
                  <a:lnTo>
                    <a:pt x="226" y="31"/>
                  </a:lnTo>
                  <a:lnTo>
                    <a:pt x="258" y="45"/>
                  </a:lnTo>
                  <a:lnTo>
                    <a:pt x="322" y="150"/>
                  </a:lnTo>
                  <a:lnTo>
                    <a:pt x="319" y="161"/>
                  </a:lnTo>
                  <a:lnTo>
                    <a:pt x="362" y="181"/>
                  </a:lnTo>
                  <a:lnTo>
                    <a:pt x="374" y="198"/>
                  </a:lnTo>
                  <a:lnTo>
                    <a:pt x="393" y="208"/>
                  </a:lnTo>
                  <a:lnTo>
                    <a:pt x="403" y="227"/>
                  </a:lnTo>
                  <a:lnTo>
                    <a:pt x="389" y="232"/>
                  </a:lnTo>
                  <a:lnTo>
                    <a:pt x="368" y="226"/>
                  </a:lnTo>
                  <a:lnTo>
                    <a:pt x="338" y="226"/>
                  </a:lnTo>
                  <a:lnTo>
                    <a:pt x="311" y="216"/>
                  </a:lnTo>
                  <a:lnTo>
                    <a:pt x="298" y="226"/>
                  </a:lnTo>
                  <a:lnTo>
                    <a:pt x="325" y="232"/>
                  </a:lnTo>
                  <a:lnTo>
                    <a:pt x="349" y="243"/>
                  </a:lnTo>
                  <a:lnTo>
                    <a:pt x="375" y="255"/>
                  </a:lnTo>
                  <a:lnTo>
                    <a:pt x="375" y="255"/>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30" name="湖北">
              <a:hlinkClick r:id="" action="ppaction://macro?name=Slide1.湖北_click" highlightClick="1"/>
              <a:hlinkHover r:id="" action="ppaction://noaction" highlightClick="1"/>
            </p:cNvPr>
            <p:cNvSpPr>
              <a:spLocks noChangeAspect="1"/>
            </p:cNvSpPr>
            <p:nvPr/>
          </p:nvSpPr>
          <p:spPr bwMode="auto">
            <a:xfrm rot="180000">
              <a:off x="5077563" y="4117119"/>
              <a:ext cx="1178974" cy="780008"/>
            </a:xfrm>
            <a:custGeom>
              <a:avLst/>
              <a:gdLst>
                <a:gd name="T0" fmla="*/ 76 w 551"/>
                <a:gd name="T1" fmla="*/ 318 h 346"/>
                <a:gd name="T2" fmla="*/ 141 w 551"/>
                <a:gd name="T3" fmla="*/ 304 h 346"/>
                <a:gd name="T4" fmla="*/ 144 w 551"/>
                <a:gd name="T5" fmla="*/ 270 h 346"/>
                <a:gd name="T6" fmla="*/ 238 w 551"/>
                <a:gd name="T7" fmla="*/ 267 h 346"/>
                <a:gd name="T8" fmla="*/ 283 w 551"/>
                <a:gd name="T9" fmla="*/ 296 h 346"/>
                <a:gd name="T10" fmla="*/ 322 w 551"/>
                <a:gd name="T11" fmla="*/ 275 h 346"/>
                <a:gd name="T12" fmla="*/ 339 w 551"/>
                <a:gd name="T13" fmla="*/ 296 h 346"/>
                <a:gd name="T14" fmla="*/ 365 w 551"/>
                <a:gd name="T15" fmla="*/ 265 h 346"/>
                <a:gd name="T16" fmla="*/ 375 w 551"/>
                <a:gd name="T17" fmla="*/ 304 h 346"/>
                <a:gd name="T18" fmla="*/ 399 w 551"/>
                <a:gd name="T19" fmla="*/ 318 h 346"/>
                <a:gd name="T20" fmla="*/ 445 w 551"/>
                <a:gd name="T21" fmla="*/ 290 h 346"/>
                <a:gd name="T22" fmla="*/ 522 w 551"/>
                <a:gd name="T23" fmla="*/ 245 h 346"/>
                <a:gd name="T24" fmla="*/ 515 w 551"/>
                <a:gd name="T25" fmla="*/ 168 h 346"/>
                <a:gd name="T26" fmla="*/ 523 w 551"/>
                <a:gd name="T27" fmla="*/ 140 h 346"/>
                <a:gd name="T28" fmla="*/ 473 w 551"/>
                <a:gd name="T29" fmla="*/ 116 h 346"/>
                <a:gd name="T30" fmla="*/ 438 w 551"/>
                <a:gd name="T31" fmla="*/ 116 h 346"/>
                <a:gd name="T32" fmla="*/ 387 w 551"/>
                <a:gd name="T33" fmla="*/ 98 h 346"/>
                <a:gd name="T34" fmla="*/ 358 w 551"/>
                <a:gd name="T35" fmla="*/ 67 h 346"/>
                <a:gd name="T36" fmla="*/ 331 w 551"/>
                <a:gd name="T37" fmla="*/ 65 h 346"/>
                <a:gd name="T38" fmla="*/ 271 w 551"/>
                <a:gd name="T39" fmla="*/ 65 h 346"/>
                <a:gd name="T40" fmla="*/ 159 w 551"/>
                <a:gd name="T41" fmla="*/ 0 h 346"/>
                <a:gd name="T42" fmla="*/ 135 w 551"/>
                <a:gd name="T43" fmla="*/ 8 h 346"/>
                <a:gd name="T44" fmla="*/ 68 w 551"/>
                <a:gd name="T45" fmla="*/ 8 h 346"/>
                <a:gd name="T46" fmla="*/ 76 w 551"/>
                <a:gd name="T47" fmla="*/ 31 h 346"/>
                <a:gd name="T48" fmla="*/ 108 w 551"/>
                <a:gd name="T49" fmla="*/ 41 h 346"/>
                <a:gd name="T50" fmla="*/ 73 w 551"/>
                <a:gd name="T51" fmla="*/ 65 h 346"/>
                <a:gd name="T52" fmla="*/ 73 w 551"/>
                <a:gd name="T53" fmla="*/ 95 h 346"/>
                <a:gd name="T54" fmla="*/ 93 w 551"/>
                <a:gd name="T55" fmla="*/ 125 h 346"/>
                <a:gd name="T56" fmla="*/ 117 w 551"/>
                <a:gd name="T57" fmla="*/ 189 h 346"/>
                <a:gd name="T58" fmla="*/ 100 w 551"/>
                <a:gd name="T59" fmla="*/ 200 h 346"/>
                <a:gd name="T60" fmla="*/ 14 w 551"/>
                <a:gd name="T61" fmla="*/ 233 h 346"/>
                <a:gd name="T62" fmla="*/ 12 w 551"/>
                <a:gd name="T63" fmla="*/ 263 h 346"/>
                <a:gd name="T64" fmla="*/ 28 w 551"/>
                <a:gd name="T65" fmla="*/ 298 h 346"/>
                <a:gd name="T66" fmla="*/ 65 w 551"/>
                <a:gd name="T67" fmla="*/ 345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51" h="346">
                  <a:moveTo>
                    <a:pt x="65" y="345"/>
                  </a:moveTo>
                  <a:lnTo>
                    <a:pt x="76" y="318"/>
                  </a:lnTo>
                  <a:lnTo>
                    <a:pt x="109" y="290"/>
                  </a:lnTo>
                  <a:lnTo>
                    <a:pt x="141" y="304"/>
                  </a:lnTo>
                  <a:lnTo>
                    <a:pt x="162" y="290"/>
                  </a:lnTo>
                  <a:lnTo>
                    <a:pt x="144" y="270"/>
                  </a:lnTo>
                  <a:lnTo>
                    <a:pt x="153" y="261"/>
                  </a:lnTo>
                  <a:lnTo>
                    <a:pt x="238" y="267"/>
                  </a:lnTo>
                  <a:lnTo>
                    <a:pt x="267" y="287"/>
                  </a:lnTo>
                  <a:lnTo>
                    <a:pt x="283" y="296"/>
                  </a:lnTo>
                  <a:lnTo>
                    <a:pt x="305" y="280"/>
                  </a:lnTo>
                  <a:lnTo>
                    <a:pt x="322" y="275"/>
                  </a:lnTo>
                  <a:lnTo>
                    <a:pt x="325" y="296"/>
                  </a:lnTo>
                  <a:lnTo>
                    <a:pt x="339" y="296"/>
                  </a:lnTo>
                  <a:lnTo>
                    <a:pt x="347" y="283"/>
                  </a:lnTo>
                  <a:lnTo>
                    <a:pt x="365" y="265"/>
                  </a:lnTo>
                  <a:lnTo>
                    <a:pt x="375" y="277"/>
                  </a:lnTo>
                  <a:lnTo>
                    <a:pt x="375" y="304"/>
                  </a:lnTo>
                  <a:lnTo>
                    <a:pt x="382" y="315"/>
                  </a:lnTo>
                  <a:lnTo>
                    <a:pt x="399" y="318"/>
                  </a:lnTo>
                  <a:lnTo>
                    <a:pt x="418" y="299"/>
                  </a:lnTo>
                  <a:lnTo>
                    <a:pt x="445" y="290"/>
                  </a:lnTo>
                  <a:lnTo>
                    <a:pt x="498" y="243"/>
                  </a:lnTo>
                  <a:lnTo>
                    <a:pt x="522" y="245"/>
                  </a:lnTo>
                  <a:lnTo>
                    <a:pt x="550" y="235"/>
                  </a:lnTo>
                  <a:lnTo>
                    <a:pt x="515" y="168"/>
                  </a:lnTo>
                  <a:lnTo>
                    <a:pt x="526" y="148"/>
                  </a:lnTo>
                  <a:lnTo>
                    <a:pt x="523" y="140"/>
                  </a:lnTo>
                  <a:lnTo>
                    <a:pt x="505" y="135"/>
                  </a:lnTo>
                  <a:lnTo>
                    <a:pt x="473" y="116"/>
                  </a:lnTo>
                  <a:lnTo>
                    <a:pt x="458" y="107"/>
                  </a:lnTo>
                  <a:lnTo>
                    <a:pt x="438" y="116"/>
                  </a:lnTo>
                  <a:lnTo>
                    <a:pt x="416" y="98"/>
                  </a:lnTo>
                  <a:lnTo>
                    <a:pt x="387" y="98"/>
                  </a:lnTo>
                  <a:lnTo>
                    <a:pt x="365" y="86"/>
                  </a:lnTo>
                  <a:lnTo>
                    <a:pt x="358" y="67"/>
                  </a:lnTo>
                  <a:lnTo>
                    <a:pt x="347" y="55"/>
                  </a:lnTo>
                  <a:lnTo>
                    <a:pt x="331" y="65"/>
                  </a:lnTo>
                  <a:lnTo>
                    <a:pt x="317" y="58"/>
                  </a:lnTo>
                  <a:lnTo>
                    <a:pt x="271" y="65"/>
                  </a:lnTo>
                  <a:lnTo>
                    <a:pt x="220" y="54"/>
                  </a:lnTo>
                  <a:lnTo>
                    <a:pt x="159" y="0"/>
                  </a:lnTo>
                  <a:lnTo>
                    <a:pt x="143" y="14"/>
                  </a:lnTo>
                  <a:lnTo>
                    <a:pt x="135" y="8"/>
                  </a:lnTo>
                  <a:lnTo>
                    <a:pt x="123" y="8"/>
                  </a:lnTo>
                  <a:lnTo>
                    <a:pt x="68" y="8"/>
                  </a:lnTo>
                  <a:lnTo>
                    <a:pt x="59" y="15"/>
                  </a:lnTo>
                  <a:lnTo>
                    <a:pt x="76" y="31"/>
                  </a:lnTo>
                  <a:lnTo>
                    <a:pt x="93" y="35"/>
                  </a:lnTo>
                  <a:lnTo>
                    <a:pt x="108" y="41"/>
                  </a:lnTo>
                  <a:lnTo>
                    <a:pt x="100" y="52"/>
                  </a:lnTo>
                  <a:lnTo>
                    <a:pt x="73" y="65"/>
                  </a:lnTo>
                  <a:lnTo>
                    <a:pt x="68" y="87"/>
                  </a:lnTo>
                  <a:lnTo>
                    <a:pt x="73" y="95"/>
                  </a:lnTo>
                  <a:lnTo>
                    <a:pt x="76" y="122"/>
                  </a:lnTo>
                  <a:lnTo>
                    <a:pt x="93" y="125"/>
                  </a:lnTo>
                  <a:lnTo>
                    <a:pt x="109" y="146"/>
                  </a:lnTo>
                  <a:lnTo>
                    <a:pt x="117" y="189"/>
                  </a:lnTo>
                  <a:lnTo>
                    <a:pt x="111" y="203"/>
                  </a:lnTo>
                  <a:lnTo>
                    <a:pt x="100" y="200"/>
                  </a:lnTo>
                  <a:lnTo>
                    <a:pt x="69" y="225"/>
                  </a:lnTo>
                  <a:lnTo>
                    <a:pt x="14" y="233"/>
                  </a:lnTo>
                  <a:lnTo>
                    <a:pt x="0" y="248"/>
                  </a:lnTo>
                  <a:lnTo>
                    <a:pt x="12" y="263"/>
                  </a:lnTo>
                  <a:lnTo>
                    <a:pt x="13" y="295"/>
                  </a:lnTo>
                  <a:lnTo>
                    <a:pt x="28" y="298"/>
                  </a:lnTo>
                  <a:lnTo>
                    <a:pt x="65" y="345"/>
                  </a:lnTo>
                  <a:lnTo>
                    <a:pt x="65" y="345"/>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31" name="陕西">
              <a:hlinkClick r:id="" action="ppaction://macro?name=Slide1.陕西_click" highlightClick="1"/>
              <a:hlinkHover r:id="" action="ppaction://noaction" highlightClick="1"/>
            </p:cNvPr>
            <p:cNvSpPr>
              <a:spLocks noChangeAspect="1"/>
            </p:cNvSpPr>
            <p:nvPr/>
          </p:nvSpPr>
          <p:spPr bwMode="auto">
            <a:xfrm rot="180000">
              <a:off x="4719642" y="2973187"/>
              <a:ext cx="745480" cy="1404757"/>
            </a:xfrm>
            <a:custGeom>
              <a:avLst/>
              <a:gdLst>
                <a:gd name="T0" fmla="*/ 294 w 354"/>
                <a:gd name="T1" fmla="*/ 381 h 640"/>
                <a:gd name="T2" fmla="*/ 287 w 354"/>
                <a:gd name="T3" fmla="*/ 214 h 640"/>
                <a:gd name="T4" fmla="*/ 311 w 354"/>
                <a:gd name="T5" fmla="*/ 162 h 640"/>
                <a:gd name="T6" fmla="*/ 309 w 354"/>
                <a:gd name="T7" fmla="*/ 85 h 640"/>
                <a:gd name="T8" fmla="*/ 323 w 354"/>
                <a:gd name="T9" fmla="*/ 34 h 640"/>
                <a:gd name="T10" fmla="*/ 312 w 354"/>
                <a:gd name="T11" fmla="*/ 0 h 640"/>
                <a:gd name="T12" fmla="*/ 259 w 354"/>
                <a:gd name="T13" fmla="*/ 18 h 640"/>
                <a:gd name="T14" fmla="*/ 241 w 354"/>
                <a:gd name="T15" fmla="*/ 65 h 640"/>
                <a:gd name="T16" fmla="*/ 221 w 354"/>
                <a:gd name="T17" fmla="*/ 81 h 640"/>
                <a:gd name="T18" fmla="*/ 153 w 354"/>
                <a:gd name="T19" fmla="*/ 164 h 640"/>
                <a:gd name="T20" fmla="*/ 100 w 354"/>
                <a:gd name="T21" fmla="*/ 162 h 640"/>
                <a:gd name="T22" fmla="*/ 87 w 354"/>
                <a:gd name="T23" fmla="*/ 213 h 640"/>
                <a:gd name="T24" fmla="*/ 153 w 354"/>
                <a:gd name="T25" fmla="*/ 254 h 640"/>
                <a:gd name="T26" fmla="*/ 188 w 354"/>
                <a:gd name="T27" fmla="*/ 293 h 640"/>
                <a:gd name="T28" fmla="*/ 182 w 354"/>
                <a:gd name="T29" fmla="*/ 344 h 640"/>
                <a:gd name="T30" fmla="*/ 132 w 354"/>
                <a:gd name="T31" fmla="*/ 360 h 640"/>
                <a:gd name="T32" fmla="*/ 126 w 354"/>
                <a:gd name="T33" fmla="*/ 374 h 640"/>
                <a:gd name="T34" fmla="*/ 91 w 354"/>
                <a:gd name="T35" fmla="*/ 391 h 640"/>
                <a:gd name="T36" fmla="*/ 48 w 354"/>
                <a:gd name="T37" fmla="*/ 381 h 640"/>
                <a:gd name="T38" fmla="*/ 48 w 354"/>
                <a:gd name="T39" fmla="*/ 399 h 640"/>
                <a:gd name="T40" fmla="*/ 34 w 354"/>
                <a:gd name="T41" fmla="*/ 427 h 640"/>
                <a:gd name="T42" fmla="*/ 39 w 354"/>
                <a:gd name="T43" fmla="*/ 479 h 640"/>
                <a:gd name="T44" fmla="*/ 45 w 354"/>
                <a:gd name="T45" fmla="*/ 504 h 640"/>
                <a:gd name="T46" fmla="*/ 0 w 354"/>
                <a:gd name="T47" fmla="*/ 512 h 640"/>
                <a:gd name="T48" fmla="*/ 5 w 354"/>
                <a:gd name="T49" fmla="*/ 559 h 640"/>
                <a:gd name="T50" fmla="*/ 23 w 354"/>
                <a:gd name="T51" fmla="*/ 579 h 640"/>
                <a:gd name="T52" fmla="*/ 83 w 354"/>
                <a:gd name="T53" fmla="*/ 571 h 640"/>
                <a:gd name="T54" fmla="*/ 95 w 354"/>
                <a:gd name="T55" fmla="*/ 588 h 640"/>
                <a:gd name="T56" fmla="*/ 157 w 354"/>
                <a:gd name="T57" fmla="*/ 615 h 640"/>
                <a:gd name="T58" fmla="*/ 233 w 354"/>
                <a:gd name="T59" fmla="*/ 624 h 640"/>
                <a:gd name="T60" fmla="*/ 270 w 354"/>
                <a:gd name="T61" fmla="*/ 632 h 640"/>
                <a:gd name="T62" fmla="*/ 262 w 354"/>
                <a:gd name="T63" fmla="*/ 597 h 640"/>
                <a:gd name="T64" fmla="*/ 294 w 354"/>
                <a:gd name="T65" fmla="*/ 562 h 640"/>
                <a:gd name="T66" fmla="*/ 287 w 354"/>
                <a:gd name="T67" fmla="*/ 545 h 640"/>
                <a:gd name="T68" fmla="*/ 253 w 354"/>
                <a:gd name="T69" fmla="*/ 525 h 640"/>
                <a:gd name="T70" fmla="*/ 317 w 354"/>
                <a:gd name="T71" fmla="*/ 518 h 640"/>
                <a:gd name="T72" fmla="*/ 337 w 354"/>
                <a:gd name="T73" fmla="*/ 524 h 640"/>
                <a:gd name="T74" fmla="*/ 353 w 354"/>
                <a:gd name="T75" fmla="*/ 488 h 640"/>
                <a:gd name="T76" fmla="*/ 303 w 354"/>
                <a:gd name="T77" fmla="*/ 403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54" h="640">
                  <a:moveTo>
                    <a:pt x="303" y="403"/>
                  </a:moveTo>
                  <a:lnTo>
                    <a:pt x="294" y="381"/>
                  </a:lnTo>
                  <a:lnTo>
                    <a:pt x="311" y="324"/>
                  </a:lnTo>
                  <a:lnTo>
                    <a:pt x="287" y="214"/>
                  </a:lnTo>
                  <a:lnTo>
                    <a:pt x="303" y="187"/>
                  </a:lnTo>
                  <a:lnTo>
                    <a:pt x="311" y="162"/>
                  </a:lnTo>
                  <a:lnTo>
                    <a:pt x="289" y="117"/>
                  </a:lnTo>
                  <a:lnTo>
                    <a:pt x="309" y="85"/>
                  </a:lnTo>
                  <a:lnTo>
                    <a:pt x="312" y="56"/>
                  </a:lnTo>
                  <a:lnTo>
                    <a:pt x="323" y="34"/>
                  </a:lnTo>
                  <a:lnTo>
                    <a:pt x="322" y="7"/>
                  </a:lnTo>
                  <a:lnTo>
                    <a:pt x="312" y="0"/>
                  </a:lnTo>
                  <a:lnTo>
                    <a:pt x="298" y="17"/>
                  </a:lnTo>
                  <a:lnTo>
                    <a:pt x="259" y="18"/>
                  </a:lnTo>
                  <a:lnTo>
                    <a:pt x="239" y="49"/>
                  </a:lnTo>
                  <a:lnTo>
                    <a:pt x="241" y="65"/>
                  </a:lnTo>
                  <a:lnTo>
                    <a:pt x="237" y="76"/>
                  </a:lnTo>
                  <a:lnTo>
                    <a:pt x="221" y="81"/>
                  </a:lnTo>
                  <a:lnTo>
                    <a:pt x="160" y="169"/>
                  </a:lnTo>
                  <a:lnTo>
                    <a:pt x="153" y="164"/>
                  </a:lnTo>
                  <a:lnTo>
                    <a:pt x="135" y="158"/>
                  </a:lnTo>
                  <a:lnTo>
                    <a:pt x="100" y="162"/>
                  </a:lnTo>
                  <a:lnTo>
                    <a:pt x="88" y="177"/>
                  </a:lnTo>
                  <a:lnTo>
                    <a:pt x="87" y="213"/>
                  </a:lnTo>
                  <a:lnTo>
                    <a:pt x="92" y="224"/>
                  </a:lnTo>
                  <a:lnTo>
                    <a:pt x="153" y="254"/>
                  </a:lnTo>
                  <a:lnTo>
                    <a:pt x="184" y="274"/>
                  </a:lnTo>
                  <a:lnTo>
                    <a:pt x="188" y="293"/>
                  </a:lnTo>
                  <a:lnTo>
                    <a:pt x="173" y="316"/>
                  </a:lnTo>
                  <a:lnTo>
                    <a:pt x="182" y="344"/>
                  </a:lnTo>
                  <a:lnTo>
                    <a:pt x="176" y="357"/>
                  </a:lnTo>
                  <a:lnTo>
                    <a:pt x="132" y="360"/>
                  </a:lnTo>
                  <a:lnTo>
                    <a:pt x="123" y="367"/>
                  </a:lnTo>
                  <a:lnTo>
                    <a:pt x="126" y="374"/>
                  </a:lnTo>
                  <a:lnTo>
                    <a:pt x="126" y="386"/>
                  </a:lnTo>
                  <a:lnTo>
                    <a:pt x="91" y="391"/>
                  </a:lnTo>
                  <a:lnTo>
                    <a:pt x="72" y="381"/>
                  </a:lnTo>
                  <a:lnTo>
                    <a:pt x="48" y="381"/>
                  </a:lnTo>
                  <a:lnTo>
                    <a:pt x="45" y="386"/>
                  </a:lnTo>
                  <a:lnTo>
                    <a:pt x="48" y="399"/>
                  </a:lnTo>
                  <a:lnTo>
                    <a:pt x="37" y="413"/>
                  </a:lnTo>
                  <a:lnTo>
                    <a:pt x="34" y="427"/>
                  </a:lnTo>
                  <a:lnTo>
                    <a:pt x="56" y="445"/>
                  </a:lnTo>
                  <a:lnTo>
                    <a:pt x="39" y="479"/>
                  </a:lnTo>
                  <a:lnTo>
                    <a:pt x="46" y="495"/>
                  </a:lnTo>
                  <a:lnTo>
                    <a:pt x="45" y="504"/>
                  </a:lnTo>
                  <a:lnTo>
                    <a:pt x="19" y="504"/>
                  </a:lnTo>
                  <a:lnTo>
                    <a:pt x="0" y="512"/>
                  </a:lnTo>
                  <a:lnTo>
                    <a:pt x="15" y="533"/>
                  </a:lnTo>
                  <a:lnTo>
                    <a:pt x="5" y="559"/>
                  </a:lnTo>
                  <a:lnTo>
                    <a:pt x="21" y="562"/>
                  </a:lnTo>
                  <a:lnTo>
                    <a:pt x="23" y="579"/>
                  </a:lnTo>
                  <a:lnTo>
                    <a:pt x="36" y="580"/>
                  </a:lnTo>
                  <a:lnTo>
                    <a:pt x="83" y="571"/>
                  </a:lnTo>
                  <a:lnTo>
                    <a:pt x="92" y="575"/>
                  </a:lnTo>
                  <a:lnTo>
                    <a:pt x="95" y="588"/>
                  </a:lnTo>
                  <a:lnTo>
                    <a:pt x="115" y="593"/>
                  </a:lnTo>
                  <a:lnTo>
                    <a:pt x="157" y="615"/>
                  </a:lnTo>
                  <a:lnTo>
                    <a:pt x="182" y="605"/>
                  </a:lnTo>
                  <a:lnTo>
                    <a:pt x="233" y="624"/>
                  </a:lnTo>
                  <a:lnTo>
                    <a:pt x="245" y="639"/>
                  </a:lnTo>
                  <a:lnTo>
                    <a:pt x="270" y="632"/>
                  </a:lnTo>
                  <a:lnTo>
                    <a:pt x="267" y="605"/>
                  </a:lnTo>
                  <a:lnTo>
                    <a:pt x="262" y="597"/>
                  </a:lnTo>
                  <a:lnTo>
                    <a:pt x="267" y="575"/>
                  </a:lnTo>
                  <a:lnTo>
                    <a:pt x="294" y="562"/>
                  </a:lnTo>
                  <a:lnTo>
                    <a:pt x="302" y="551"/>
                  </a:lnTo>
                  <a:lnTo>
                    <a:pt x="287" y="545"/>
                  </a:lnTo>
                  <a:lnTo>
                    <a:pt x="270" y="541"/>
                  </a:lnTo>
                  <a:lnTo>
                    <a:pt x="253" y="525"/>
                  </a:lnTo>
                  <a:lnTo>
                    <a:pt x="262" y="518"/>
                  </a:lnTo>
                  <a:lnTo>
                    <a:pt x="317" y="518"/>
                  </a:lnTo>
                  <a:lnTo>
                    <a:pt x="329" y="518"/>
                  </a:lnTo>
                  <a:lnTo>
                    <a:pt x="337" y="524"/>
                  </a:lnTo>
                  <a:lnTo>
                    <a:pt x="353" y="510"/>
                  </a:lnTo>
                  <a:lnTo>
                    <a:pt x="353" y="488"/>
                  </a:lnTo>
                  <a:lnTo>
                    <a:pt x="303" y="413"/>
                  </a:lnTo>
                  <a:lnTo>
                    <a:pt x="303" y="403"/>
                  </a:lnTo>
                  <a:lnTo>
                    <a:pt x="303" y="403"/>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32" name="山西">
              <a:hlinkClick r:id="" action="ppaction://macro?name=Slide1.山西_click" highlightClick="1"/>
              <a:hlinkHover r:id="" action="ppaction://noaction" highlightClick="1"/>
            </p:cNvPr>
            <p:cNvSpPr>
              <a:spLocks noChangeAspect="1"/>
            </p:cNvSpPr>
            <p:nvPr/>
          </p:nvSpPr>
          <p:spPr bwMode="auto">
            <a:xfrm rot="180000">
              <a:off x="5346536" y="2763073"/>
              <a:ext cx="522163" cy="1112717"/>
            </a:xfrm>
            <a:custGeom>
              <a:avLst/>
              <a:gdLst>
                <a:gd name="T0" fmla="*/ 16 w 247"/>
                <a:gd name="T1" fmla="*/ 506 h 507"/>
                <a:gd name="T2" fmla="*/ 70 w 247"/>
                <a:gd name="T3" fmla="*/ 492 h 507"/>
                <a:gd name="T4" fmla="*/ 136 w 247"/>
                <a:gd name="T5" fmla="*/ 446 h 507"/>
                <a:gd name="T6" fmla="*/ 184 w 247"/>
                <a:gd name="T7" fmla="*/ 436 h 507"/>
                <a:gd name="T8" fmla="*/ 219 w 247"/>
                <a:gd name="T9" fmla="*/ 408 h 507"/>
                <a:gd name="T10" fmla="*/ 224 w 247"/>
                <a:gd name="T11" fmla="*/ 347 h 507"/>
                <a:gd name="T12" fmla="*/ 206 w 247"/>
                <a:gd name="T13" fmla="*/ 326 h 507"/>
                <a:gd name="T14" fmla="*/ 212 w 247"/>
                <a:gd name="T15" fmla="*/ 307 h 507"/>
                <a:gd name="T16" fmla="*/ 224 w 247"/>
                <a:gd name="T17" fmla="*/ 290 h 507"/>
                <a:gd name="T18" fmla="*/ 227 w 247"/>
                <a:gd name="T19" fmla="*/ 265 h 507"/>
                <a:gd name="T20" fmla="*/ 238 w 247"/>
                <a:gd name="T21" fmla="*/ 246 h 507"/>
                <a:gd name="T22" fmla="*/ 219 w 247"/>
                <a:gd name="T23" fmla="*/ 209 h 507"/>
                <a:gd name="T24" fmla="*/ 193 w 247"/>
                <a:gd name="T25" fmla="*/ 179 h 507"/>
                <a:gd name="T26" fmla="*/ 208 w 247"/>
                <a:gd name="T27" fmla="*/ 132 h 507"/>
                <a:gd name="T28" fmla="*/ 240 w 247"/>
                <a:gd name="T29" fmla="*/ 110 h 507"/>
                <a:gd name="T30" fmla="*/ 246 w 247"/>
                <a:gd name="T31" fmla="*/ 80 h 507"/>
                <a:gd name="T32" fmla="*/ 232 w 247"/>
                <a:gd name="T33" fmla="*/ 52 h 507"/>
                <a:gd name="T34" fmla="*/ 232 w 247"/>
                <a:gd name="T35" fmla="*/ 18 h 507"/>
                <a:gd name="T36" fmla="*/ 212 w 247"/>
                <a:gd name="T37" fmla="*/ 0 h 507"/>
                <a:gd name="T38" fmla="*/ 165 w 247"/>
                <a:gd name="T39" fmla="*/ 24 h 507"/>
                <a:gd name="T40" fmla="*/ 157 w 247"/>
                <a:gd name="T41" fmla="*/ 17 h 507"/>
                <a:gd name="T42" fmla="*/ 131 w 247"/>
                <a:gd name="T43" fmla="*/ 34 h 507"/>
                <a:gd name="T44" fmla="*/ 111 w 247"/>
                <a:gd name="T45" fmla="*/ 33 h 507"/>
                <a:gd name="T46" fmla="*/ 70 w 247"/>
                <a:gd name="T47" fmla="*/ 92 h 507"/>
                <a:gd name="T48" fmla="*/ 56 w 247"/>
                <a:gd name="T49" fmla="*/ 92 h 507"/>
                <a:gd name="T50" fmla="*/ 35 w 247"/>
                <a:gd name="T51" fmla="*/ 110 h 507"/>
                <a:gd name="T52" fmla="*/ 36 w 247"/>
                <a:gd name="T53" fmla="*/ 137 h 507"/>
                <a:gd name="T54" fmla="*/ 25 w 247"/>
                <a:gd name="T55" fmla="*/ 159 h 507"/>
                <a:gd name="T56" fmla="*/ 22 w 247"/>
                <a:gd name="T57" fmla="*/ 188 h 507"/>
                <a:gd name="T58" fmla="*/ 2 w 247"/>
                <a:gd name="T59" fmla="*/ 220 h 507"/>
                <a:gd name="T60" fmla="*/ 24 w 247"/>
                <a:gd name="T61" fmla="*/ 265 h 507"/>
                <a:gd name="T62" fmla="*/ 16 w 247"/>
                <a:gd name="T63" fmla="*/ 290 h 507"/>
                <a:gd name="T64" fmla="*/ 0 w 247"/>
                <a:gd name="T65" fmla="*/ 317 h 507"/>
                <a:gd name="T66" fmla="*/ 24 w 247"/>
                <a:gd name="T67" fmla="*/ 427 h 507"/>
                <a:gd name="T68" fmla="*/ 7 w 247"/>
                <a:gd name="T69" fmla="*/ 484 h 507"/>
                <a:gd name="T70" fmla="*/ 16 w 247"/>
                <a:gd name="T71" fmla="*/ 506 h 507"/>
                <a:gd name="T72" fmla="*/ 16 w 247"/>
                <a:gd name="T73" fmla="*/ 506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7" h="507">
                  <a:moveTo>
                    <a:pt x="16" y="506"/>
                  </a:moveTo>
                  <a:lnTo>
                    <a:pt x="70" y="492"/>
                  </a:lnTo>
                  <a:lnTo>
                    <a:pt x="136" y="446"/>
                  </a:lnTo>
                  <a:lnTo>
                    <a:pt x="184" y="436"/>
                  </a:lnTo>
                  <a:lnTo>
                    <a:pt x="219" y="408"/>
                  </a:lnTo>
                  <a:lnTo>
                    <a:pt x="224" y="347"/>
                  </a:lnTo>
                  <a:lnTo>
                    <a:pt x="206" y="326"/>
                  </a:lnTo>
                  <a:lnTo>
                    <a:pt x="212" y="307"/>
                  </a:lnTo>
                  <a:lnTo>
                    <a:pt x="224" y="290"/>
                  </a:lnTo>
                  <a:lnTo>
                    <a:pt x="227" y="265"/>
                  </a:lnTo>
                  <a:lnTo>
                    <a:pt x="238" y="246"/>
                  </a:lnTo>
                  <a:lnTo>
                    <a:pt x="219" y="209"/>
                  </a:lnTo>
                  <a:lnTo>
                    <a:pt x="193" y="179"/>
                  </a:lnTo>
                  <a:lnTo>
                    <a:pt x="208" y="132"/>
                  </a:lnTo>
                  <a:lnTo>
                    <a:pt x="240" y="110"/>
                  </a:lnTo>
                  <a:lnTo>
                    <a:pt x="246" y="80"/>
                  </a:lnTo>
                  <a:lnTo>
                    <a:pt x="232" y="52"/>
                  </a:lnTo>
                  <a:lnTo>
                    <a:pt x="232" y="18"/>
                  </a:lnTo>
                  <a:lnTo>
                    <a:pt x="212" y="0"/>
                  </a:lnTo>
                  <a:lnTo>
                    <a:pt x="165" y="24"/>
                  </a:lnTo>
                  <a:lnTo>
                    <a:pt x="157" y="17"/>
                  </a:lnTo>
                  <a:lnTo>
                    <a:pt x="131" y="34"/>
                  </a:lnTo>
                  <a:lnTo>
                    <a:pt x="111" y="33"/>
                  </a:lnTo>
                  <a:lnTo>
                    <a:pt x="70" y="92"/>
                  </a:lnTo>
                  <a:lnTo>
                    <a:pt x="56" y="92"/>
                  </a:lnTo>
                  <a:lnTo>
                    <a:pt x="35" y="110"/>
                  </a:lnTo>
                  <a:lnTo>
                    <a:pt x="36" y="137"/>
                  </a:lnTo>
                  <a:lnTo>
                    <a:pt x="25" y="159"/>
                  </a:lnTo>
                  <a:lnTo>
                    <a:pt x="22" y="188"/>
                  </a:lnTo>
                  <a:lnTo>
                    <a:pt x="2" y="220"/>
                  </a:lnTo>
                  <a:lnTo>
                    <a:pt x="24" y="265"/>
                  </a:lnTo>
                  <a:lnTo>
                    <a:pt x="16" y="290"/>
                  </a:lnTo>
                  <a:lnTo>
                    <a:pt x="0" y="317"/>
                  </a:lnTo>
                  <a:lnTo>
                    <a:pt x="24" y="427"/>
                  </a:lnTo>
                  <a:lnTo>
                    <a:pt x="7" y="484"/>
                  </a:lnTo>
                  <a:lnTo>
                    <a:pt x="16" y="506"/>
                  </a:lnTo>
                  <a:lnTo>
                    <a:pt x="16" y="506"/>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33" name="山东">
              <a:hlinkClick r:id="" action="ppaction://macro?name=Slide1.山东_click" highlightClick="1"/>
              <a:hlinkHover r:id="" action="ppaction://noaction" highlightClick="1"/>
            </p:cNvPr>
            <p:cNvSpPr>
              <a:spLocks noChangeAspect="1"/>
            </p:cNvSpPr>
            <p:nvPr/>
          </p:nvSpPr>
          <p:spPr bwMode="auto">
            <a:xfrm rot="180000">
              <a:off x="5997762" y="3160813"/>
              <a:ext cx="988499" cy="702378"/>
            </a:xfrm>
            <a:custGeom>
              <a:avLst/>
              <a:gdLst>
                <a:gd name="T0" fmla="*/ 101 w 461"/>
                <a:gd name="T1" fmla="*/ 306 h 316"/>
                <a:gd name="T2" fmla="*/ 104 w 461"/>
                <a:gd name="T3" fmla="*/ 287 h 316"/>
                <a:gd name="T4" fmla="*/ 121 w 461"/>
                <a:gd name="T5" fmla="*/ 280 h 316"/>
                <a:gd name="T6" fmla="*/ 151 w 461"/>
                <a:gd name="T7" fmla="*/ 306 h 316"/>
                <a:gd name="T8" fmla="*/ 161 w 461"/>
                <a:gd name="T9" fmla="*/ 306 h 316"/>
                <a:gd name="T10" fmla="*/ 188 w 461"/>
                <a:gd name="T11" fmla="*/ 302 h 316"/>
                <a:gd name="T12" fmla="*/ 204 w 461"/>
                <a:gd name="T13" fmla="*/ 290 h 316"/>
                <a:gd name="T14" fmla="*/ 226 w 461"/>
                <a:gd name="T15" fmla="*/ 307 h 316"/>
                <a:gd name="T16" fmla="*/ 235 w 461"/>
                <a:gd name="T17" fmla="*/ 291 h 316"/>
                <a:gd name="T18" fmla="*/ 239 w 461"/>
                <a:gd name="T19" fmla="*/ 281 h 316"/>
                <a:gd name="T20" fmla="*/ 257 w 461"/>
                <a:gd name="T21" fmla="*/ 271 h 316"/>
                <a:gd name="T22" fmla="*/ 262 w 461"/>
                <a:gd name="T23" fmla="*/ 249 h 316"/>
                <a:gd name="T24" fmla="*/ 280 w 461"/>
                <a:gd name="T25" fmla="*/ 245 h 316"/>
                <a:gd name="T26" fmla="*/ 332 w 461"/>
                <a:gd name="T27" fmla="*/ 158 h 316"/>
                <a:gd name="T28" fmla="*/ 322 w 461"/>
                <a:gd name="T29" fmla="*/ 143 h 316"/>
                <a:gd name="T30" fmla="*/ 332 w 461"/>
                <a:gd name="T31" fmla="*/ 134 h 316"/>
                <a:gd name="T32" fmla="*/ 343 w 461"/>
                <a:gd name="T33" fmla="*/ 138 h 316"/>
                <a:gd name="T34" fmla="*/ 359 w 461"/>
                <a:gd name="T35" fmla="*/ 129 h 316"/>
                <a:gd name="T36" fmla="*/ 369 w 461"/>
                <a:gd name="T37" fmla="*/ 109 h 316"/>
                <a:gd name="T38" fmla="*/ 412 w 461"/>
                <a:gd name="T39" fmla="*/ 69 h 316"/>
                <a:gd name="T40" fmla="*/ 445 w 461"/>
                <a:gd name="T41" fmla="*/ 58 h 316"/>
                <a:gd name="T42" fmla="*/ 460 w 461"/>
                <a:gd name="T43" fmla="*/ 44 h 316"/>
                <a:gd name="T44" fmla="*/ 456 w 461"/>
                <a:gd name="T45" fmla="*/ 12 h 316"/>
                <a:gd name="T46" fmla="*/ 434 w 461"/>
                <a:gd name="T47" fmla="*/ 10 h 316"/>
                <a:gd name="T48" fmla="*/ 384 w 461"/>
                <a:gd name="T49" fmla="*/ 16 h 316"/>
                <a:gd name="T50" fmla="*/ 349 w 461"/>
                <a:gd name="T51" fmla="*/ 0 h 316"/>
                <a:gd name="T52" fmla="*/ 328 w 461"/>
                <a:gd name="T53" fmla="*/ 3 h 316"/>
                <a:gd name="T54" fmla="*/ 277 w 461"/>
                <a:gd name="T55" fmla="*/ 69 h 316"/>
                <a:gd name="T56" fmla="*/ 262 w 461"/>
                <a:gd name="T57" fmla="*/ 78 h 316"/>
                <a:gd name="T58" fmla="*/ 229 w 461"/>
                <a:gd name="T59" fmla="*/ 64 h 316"/>
                <a:gd name="T60" fmla="*/ 226 w 461"/>
                <a:gd name="T61" fmla="*/ 47 h 316"/>
                <a:gd name="T62" fmla="*/ 219 w 461"/>
                <a:gd name="T63" fmla="*/ 18 h 316"/>
                <a:gd name="T64" fmla="*/ 201 w 461"/>
                <a:gd name="T65" fmla="*/ 6 h 316"/>
                <a:gd name="T66" fmla="*/ 171 w 461"/>
                <a:gd name="T67" fmla="*/ 13 h 316"/>
                <a:gd name="T68" fmla="*/ 152 w 461"/>
                <a:gd name="T69" fmla="*/ 1 h 316"/>
                <a:gd name="T70" fmla="*/ 125 w 461"/>
                <a:gd name="T71" fmla="*/ 35 h 316"/>
                <a:gd name="T72" fmla="*/ 95 w 461"/>
                <a:gd name="T73" fmla="*/ 44 h 316"/>
                <a:gd name="T74" fmla="*/ 55 w 461"/>
                <a:gd name="T75" fmla="*/ 81 h 316"/>
                <a:gd name="T76" fmla="*/ 10 w 461"/>
                <a:gd name="T77" fmla="*/ 161 h 316"/>
                <a:gd name="T78" fmla="*/ 22 w 461"/>
                <a:gd name="T79" fmla="*/ 184 h 316"/>
                <a:gd name="T80" fmla="*/ 19 w 461"/>
                <a:gd name="T81" fmla="*/ 193 h 316"/>
                <a:gd name="T82" fmla="*/ 19 w 461"/>
                <a:gd name="T83" fmla="*/ 204 h 316"/>
                <a:gd name="T84" fmla="*/ 26 w 461"/>
                <a:gd name="T85" fmla="*/ 213 h 316"/>
                <a:gd name="T86" fmla="*/ 40 w 461"/>
                <a:gd name="T87" fmla="*/ 202 h 316"/>
                <a:gd name="T88" fmla="*/ 64 w 461"/>
                <a:gd name="T89" fmla="*/ 196 h 316"/>
                <a:gd name="T90" fmla="*/ 0 w 461"/>
                <a:gd name="T91" fmla="*/ 269 h 316"/>
                <a:gd name="T92" fmla="*/ 0 w 461"/>
                <a:gd name="T93" fmla="*/ 285 h 316"/>
                <a:gd name="T94" fmla="*/ 13 w 461"/>
                <a:gd name="T95" fmla="*/ 290 h 316"/>
                <a:gd name="T96" fmla="*/ 42 w 461"/>
                <a:gd name="T97" fmla="*/ 315 h 316"/>
                <a:gd name="T98" fmla="*/ 89 w 461"/>
                <a:gd name="T99" fmla="*/ 309 h 316"/>
                <a:gd name="T100" fmla="*/ 101 w 461"/>
                <a:gd name="T101" fmla="*/ 306 h 316"/>
                <a:gd name="T102" fmla="*/ 101 w 461"/>
                <a:gd name="T103" fmla="*/ 306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61" h="316">
                  <a:moveTo>
                    <a:pt x="101" y="306"/>
                  </a:moveTo>
                  <a:lnTo>
                    <a:pt x="104" y="287"/>
                  </a:lnTo>
                  <a:lnTo>
                    <a:pt x="121" y="280"/>
                  </a:lnTo>
                  <a:lnTo>
                    <a:pt x="151" y="306"/>
                  </a:lnTo>
                  <a:lnTo>
                    <a:pt x="161" y="306"/>
                  </a:lnTo>
                  <a:lnTo>
                    <a:pt x="188" y="302"/>
                  </a:lnTo>
                  <a:lnTo>
                    <a:pt x="204" y="290"/>
                  </a:lnTo>
                  <a:lnTo>
                    <a:pt x="226" y="307"/>
                  </a:lnTo>
                  <a:lnTo>
                    <a:pt x="235" y="291"/>
                  </a:lnTo>
                  <a:lnTo>
                    <a:pt x="239" y="281"/>
                  </a:lnTo>
                  <a:lnTo>
                    <a:pt x="257" y="271"/>
                  </a:lnTo>
                  <a:lnTo>
                    <a:pt x="262" y="249"/>
                  </a:lnTo>
                  <a:lnTo>
                    <a:pt x="280" y="245"/>
                  </a:lnTo>
                  <a:lnTo>
                    <a:pt x="332" y="158"/>
                  </a:lnTo>
                  <a:lnTo>
                    <a:pt x="322" y="143"/>
                  </a:lnTo>
                  <a:lnTo>
                    <a:pt x="332" y="134"/>
                  </a:lnTo>
                  <a:lnTo>
                    <a:pt x="343" y="138"/>
                  </a:lnTo>
                  <a:lnTo>
                    <a:pt x="359" y="129"/>
                  </a:lnTo>
                  <a:lnTo>
                    <a:pt x="369" y="109"/>
                  </a:lnTo>
                  <a:lnTo>
                    <a:pt x="412" y="69"/>
                  </a:lnTo>
                  <a:lnTo>
                    <a:pt x="445" y="58"/>
                  </a:lnTo>
                  <a:lnTo>
                    <a:pt x="460" y="44"/>
                  </a:lnTo>
                  <a:lnTo>
                    <a:pt x="456" y="12"/>
                  </a:lnTo>
                  <a:lnTo>
                    <a:pt x="434" y="10"/>
                  </a:lnTo>
                  <a:lnTo>
                    <a:pt x="384" y="16"/>
                  </a:lnTo>
                  <a:lnTo>
                    <a:pt x="349" y="0"/>
                  </a:lnTo>
                  <a:lnTo>
                    <a:pt x="328" y="3"/>
                  </a:lnTo>
                  <a:lnTo>
                    <a:pt x="277" y="69"/>
                  </a:lnTo>
                  <a:lnTo>
                    <a:pt x="262" y="78"/>
                  </a:lnTo>
                  <a:lnTo>
                    <a:pt x="229" y="64"/>
                  </a:lnTo>
                  <a:lnTo>
                    <a:pt x="226" y="47"/>
                  </a:lnTo>
                  <a:lnTo>
                    <a:pt x="219" y="18"/>
                  </a:lnTo>
                  <a:lnTo>
                    <a:pt x="201" y="6"/>
                  </a:lnTo>
                  <a:lnTo>
                    <a:pt x="171" y="13"/>
                  </a:lnTo>
                  <a:lnTo>
                    <a:pt x="152" y="1"/>
                  </a:lnTo>
                  <a:lnTo>
                    <a:pt x="125" y="35"/>
                  </a:lnTo>
                  <a:lnTo>
                    <a:pt x="95" y="44"/>
                  </a:lnTo>
                  <a:lnTo>
                    <a:pt x="55" y="81"/>
                  </a:lnTo>
                  <a:lnTo>
                    <a:pt x="10" y="161"/>
                  </a:lnTo>
                  <a:lnTo>
                    <a:pt x="22" y="184"/>
                  </a:lnTo>
                  <a:lnTo>
                    <a:pt x="19" y="193"/>
                  </a:lnTo>
                  <a:lnTo>
                    <a:pt x="19" y="204"/>
                  </a:lnTo>
                  <a:lnTo>
                    <a:pt x="26" y="213"/>
                  </a:lnTo>
                  <a:lnTo>
                    <a:pt x="40" y="202"/>
                  </a:lnTo>
                  <a:lnTo>
                    <a:pt x="64" y="196"/>
                  </a:lnTo>
                  <a:lnTo>
                    <a:pt x="0" y="269"/>
                  </a:lnTo>
                  <a:lnTo>
                    <a:pt x="0" y="285"/>
                  </a:lnTo>
                  <a:lnTo>
                    <a:pt x="13" y="290"/>
                  </a:lnTo>
                  <a:lnTo>
                    <a:pt x="42" y="315"/>
                  </a:lnTo>
                  <a:lnTo>
                    <a:pt x="89" y="309"/>
                  </a:lnTo>
                  <a:lnTo>
                    <a:pt x="101" y="306"/>
                  </a:lnTo>
                  <a:lnTo>
                    <a:pt x="101" y="306"/>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34" name="天津">
              <a:hlinkClick r:id="" action="ppaction://macro?name=Slide1.天津_click" highlightClick="1"/>
              <a:hlinkHover r:id="" action="ppaction://noaction" highlightClick="1"/>
            </p:cNvPr>
            <p:cNvSpPr>
              <a:spLocks noChangeAspect="1"/>
            </p:cNvSpPr>
            <p:nvPr/>
          </p:nvSpPr>
          <p:spPr bwMode="auto">
            <a:xfrm rot="180000">
              <a:off x="6201280" y="2797237"/>
              <a:ext cx="137930" cy="292043"/>
            </a:xfrm>
            <a:custGeom>
              <a:avLst/>
              <a:gdLst>
                <a:gd name="T0" fmla="*/ 60 w 74"/>
                <a:gd name="T1" fmla="*/ 124 h 134"/>
                <a:gd name="T2" fmla="*/ 39 w 74"/>
                <a:gd name="T3" fmla="*/ 133 h 134"/>
                <a:gd name="T4" fmla="*/ 3 w 74"/>
                <a:gd name="T5" fmla="*/ 123 h 134"/>
                <a:gd name="T6" fmla="*/ 1 w 74"/>
                <a:gd name="T7" fmla="*/ 114 h 134"/>
                <a:gd name="T8" fmla="*/ 0 w 74"/>
                <a:gd name="T9" fmla="*/ 55 h 134"/>
                <a:gd name="T10" fmla="*/ 23 w 74"/>
                <a:gd name="T11" fmla="*/ 44 h 134"/>
                <a:gd name="T12" fmla="*/ 19 w 74"/>
                <a:gd name="T13" fmla="*/ 33 h 134"/>
                <a:gd name="T14" fmla="*/ 25 w 74"/>
                <a:gd name="T15" fmla="*/ 11 h 134"/>
                <a:gd name="T16" fmla="*/ 27 w 74"/>
                <a:gd name="T17" fmla="*/ 0 h 134"/>
                <a:gd name="T18" fmla="*/ 40 w 74"/>
                <a:gd name="T19" fmla="*/ 6 h 134"/>
                <a:gd name="T20" fmla="*/ 46 w 74"/>
                <a:gd name="T21" fmla="*/ 26 h 134"/>
                <a:gd name="T22" fmla="*/ 43 w 74"/>
                <a:gd name="T23" fmla="*/ 39 h 134"/>
                <a:gd name="T24" fmla="*/ 70 w 74"/>
                <a:gd name="T25" fmla="*/ 57 h 134"/>
                <a:gd name="T26" fmla="*/ 73 w 74"/>
                <a:gd name="T27" fmla="*/ 71 h 134"/>
                <a:gd name="T28" fmla="*/ 58 w 74"/>
                <a:gd name="T29" fmla="*/ 83 h 134"/>
                <a:gd name="T30" fmla="*/ 53 w 74"/>
                <a:gd name="T31" fmla="*/ 107 h 134"/>
                <a:gd name="T32" fmla="*/ 60 w 74"/>
                <a:gd name="T33" fmla="*/ 124 h 134"/>
                <a:gd name="T34" fmla="*/ 60 w 74"/>
                <a:gd name="T35" fmla="*/ 12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4" h="134">
                  <a:moveTo>
                    <a:pt x="60" y="124"/>
                  </a:moveTo>
                  <a:lnTo>
                    <a:pt x="39" y="133"/>
                  </a:lnTo>
                  <a:lnTo>
                    <a:pt x="3" y="123"/>
                  </a:lnTo>
                  <a:lnTo>
                    <a:pt x="1" y="114"/>
                  </a:lnTo>
                  <a:lnTo>
                    <a:pt x="0" y="55"/>
                  </a:lnTo>
                  <a:lnTo>
                    <a:pt x="23" y="44"/>
                  </a:lnTo>
                  <a:lnTo>
                    <a:pt x="19" y="33"/>
                  </a:lnTo>
                  <a:lnTo>
                    <a:pt x="25" y="11"/>
                  </a:lnTo>
                  <a:lnTo>
                    <a:pt x="27" y="0"/>
                  </a:lnTo>
                  <a:lnTo>
                    <a:pt x="40" y="6"/>
                  </a:lnTo>
                  <a:lnTo>
                    <a:pt x="46" y="26"/>
                  </a:lnTo>
                  <a:lnTo>
                    <a:pt x="43" y="39"/>
                  </a:lnTo>
                  <a:lnTo>
                    <a:pt x="70" y="57"/>
                  </a:lnTo>
                  <a:lnTo>
                    <a:pt x="73" y="71"/>
                  </a:lnTo>
                  <a:lnTo>
                    <a:pt x="58" y="83"/>
                  </a:lnTo>
                  <a:lnTo>
                    <a:pt x="53" y="107"/>
                  </a:lnTo>
                  <a:lnTo>
                    <a:pt x="60" y="124"/>
                  </a:lnTo>
                  <a:lnTo>
                    <a:pt x="60" y="124"/>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35" name="北京">
              <a:hlinkClick r:id="" action="ppaction://macro?name=Slide1.北京_click" highlightClick="1"/>
              <a:hlinkHover r:id="" action="ppaction://noaction" highlightClick="1"/>
            </p:cNvPr>
            <p:cNvSpPr>
              <a:spLocks noChangeAspect="1"/>
            </p:cNvSpPr>
            <p:nvPr/>
          </p:nvSpPr>
          <p:spPr bwMode="auto">
            <a:xfrm rot="180000">
              <a:off x="5997881" y="2675078"/>
              <a:ext cx="262724" cy="269860"/>
            </a:xfrm>
            <a:custGeom>
              <a:avLst/>
              <a:gdLst>
                <a:gd name="T0" fmla="*/ 11 w 14"/>
                <a:gd name="T1" fmla="*/ 12 h 14"/>
                <a:gd name="T2" fmla="*/ 12 w 14"/>
                <a:gd name="T3" fmla="*/ 10 h 14"/>
                <a:gd name="T4" fmla="*/ 13 w 14"/>
                <a:gd name="T5" fmla="*/ 10 h 14"/>
                <a:gd name="T6" fmla="*/ 14 w 14"/>
                <a:gd name="T7" fmla="*/ 7 h 14"/>
                <a:gd name="T8" fmla="*/ 14 w 14"/>
                <a:gd name="T9" fmla="*/ 6 h 14"/>
                <a:gd name="T10" fmla="*/ 13 w 14"/>
                <a:gd name="T11" fmla="*/ 3 h 14"/>
                <a:gd name="T12" fmla="*/ 12 w 14"/>
                <a:gd name="T13" fmla="*/ 3 h 14"/>
                <a:gd name="T14" fmla="*/ 7 w 14"/>
                <a:gd name="T15" fmla="*/ 0 h 14"/>
                <a:gd name="T16" fmla="*/ 4 w 14"/>
                <a:gd name="T17" fmla="*/ 3 h 14"/>
                <a:gd name="T18" fmla="*/ 3 w 14"/>
                <a:gd name="T19" fmla="*/ 6 h 14"/>
                <a:gd name="T20" fmla="*/ 0 w 14"/>
                <a:gd name="T21" fmla="*/ 9 h 14"/>
                <a:gd name="T22" fmla="*/ 0 w 14"/>
                <a:gd name="T23" fmla="*/ 12 h 14"/>
                <a:gd name="T24" fmla="*/ 1 w 14"/>
                <a:gd name="T25" fmla="*/ 14 h 14"/>
                <a:gd name="T26" fmla="*/ 4 w 14"/>
                <a:gd name="T27" fmla="*/ 13 h 14"/>
                <a:gd name="T28" fmla="*/ 7 w 14"/>
                <a:gd name="T29" fmla="*/ 14 h 14"/>
                <a:gd name="T30" fmla="*/ 8 w 14"/>
                <a:gd name="T31" fmla="*/ 13 h 14"/>
                <a:gd name="T32" fmla="*/ 11 w 14"/>
                <a:gd name="T33" fmla="*/ 12 h 14"/>
                <a:gd name="T34" fmla="*/ 11 w 14"/>
                <a:gd name="T35"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 h="14">
                  <a:moveTo>
                    <a:pt x="11" y="12"/>
                  </a:moveTo>
                  <a:lnTo>
                    <a:pt x="12" y="10"/>
                  </a:lnTo>
                  <a:lnTo>
                    <a:pt x="13" y="10"/>
                  </a:lnTo>
                  <a:lnTo>
                    <a:pt x="14" y="7"/>
                  </a:lnTo>
                  <a:lnTo>
                    <a:pt x="14" y="6"/>
                  </a:lnTo>
                  <a:lnTo>
                    <a:pt x="13" y="3"/>
                  </a:lnTo>
                  <a:lnTo>
                    <a:pt x="12" y="3"/>
                  </a:lnTo>
                  <a:lnTo>
                    <a:pt x="7" y="0"/>
                  </a:lnTo>
                  <a:lnTo>
                    <a:pt x="4" y="3"/>
                  </a:lnTo>
                  <a:lnTo>
                    <a:pt x="3" y="6"/>
                  </a:lnTo>
                  <a:lnTo>
                    <a:pt x="0" y="9"/>
                  </a:lnTo>
                  <a:lnTo>
                    <a:pt x="0" y="12"/>
                  </a:lnTo>
                  <a:lnTo>
                    <a:pt x="1" y="14"/>
                  </a:lnTo>
                  <a:lnTo>
                    <a:pt x="4" y="13"/>
                  </a:lnTo>
                  <a:lnTo>
                    <a:pt x="7" y="14"/>
                  </a:lnTo>
                  <a:lnTo>
                    <a:pt x="8" y="13"/>
                  </a:lnTo>
                  <a:lnTo>
                    <a:pt x="11" y="12"/>
                  </a:lnTo>
                  <a:lnTo>
                    <a:pt x="11" y="12"/>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36" name="宁夏">
              <a:hlinkClick r:id="" action="ppaction://macro?name=Slide1.宁夏_click" highlightClick="1"/>
              <a:hlinkHover r:id="" action="ppaction://noaction" highlightClick="1"/>
            </p:cNvPr>
            <p:cNvSpPr>
              <a:spLocks noChangeAspect="1"/>
            </p:cNvSpPr>
            <p:nvPr/>
          </p:nvSpPr>
          <p:spPr bwMode="auto">
            <a:xfrm rot="180000">
              <a:off x="4544078" y="3010024"/>
              <a:ext cx="400653" cy="743042"/>
            </a:xfrm>
            <a:custGeom>
              <a:avLst/>
              <a:gdLst>
                <a:gd name="T0" fmla="*/ 180 w 194"/>
                <a:gd name="T1" fmla="*/ 187 h 335"/>
                <a:gd name="T2" fmla="*/ 181 w 194"/>
                <a:gd name="T3" fmla="*/ 151 h 335"/>
                <a:gd name="T4" fmla="*/ 193 w 194"/>
                <a:gd name="T5" fmla="*/ 136 h 335"/>
                <a:gd name="T6" fmla="*/ 188 w 194"/>
                <a:gd name="T7" fmla="*/ 119 h 335"/>
                <a:gd name="T8" fmla="*/ 129 w 194"/>
                <a:gd name="T9" fmla="*/ 96 h 335"/>
                <a:gd name="T10" fmla="*/ 132 w 194"/>
                <a:gd name="T11" fmla="*/ 72 h 335"/>
                <a:gd name="T12" fmla="*/ 151 w 194"/>
                <a:gd name="T13" fmla="*/ 47 h 335"/>
                <a:gd name="T14" fmla="*/ 139 w 194"/>
                <a:gd name="T15" fmla="*/ 6 h 335"/>
                <a:gd name="T16" fmla="*/ 135 w 194"/>
                <a:gd name="T17" fmla="*/ 0 h 335"/>
                <a:gd name="T18" fmla="*/ 95 w 194"/>
                <a:gd name="T19" fmla="*/ 27 h 335"/>
                <a:gd name="T20" fmla="*/ 77 w 194"/>
                <a:gd name="T21" fmla="*/ 85 h 335"/>
                <a:gd name="T22" fmla="*/ 70 w 194"/>
                <a:gd name="T23" fmla="*/ 127 h 335"/>
                <a:gd name="T24" fmla="*/ 39 w 194"/>
                <a:gd name="T25" fmla="*/ 151 h 335"/>
                <a:gd name="T26" fmla="*/ 21 w 194"/>
                <a:gd name="T27" fmla="*/ 159 h 335"/>
                <a:gd name="T28" fmla="*/ 0 w 194"/>
                <a:gd name="T29" fmla="*/ 165 h 335"/>
                <a:gd name="T30" fmla="*/ 49 w 194"/>
                <a:gd name="T31" fmla="*/ 226 h 335"/>
                <a:gd name="T32" fmla="*/ 60 w 194"/>
                <a:gd name="T33" fmla="*/ 272 h 335"/>
                <a:gd name="T34" fmla="*/ 54 w 194"/>
                <a:gd name="T35" fmla="*/ 294 h 335"/>
                <a:gd name="T36" fmla="*/ 89 w 194"/>
                <a:gd name="T37" fmla="*/ 312 h 335"/>
                <a:gd name="T38" fmla="*/ 89 w 194"/>
                <a:gd name="T39" fmla="*/ 327 h 335"/>
                <a:gd name="T40" fmla="*/ 120 w 194"/>
                <a:gd name="T41" fmla="*/ 334 h 335"/>
                <a:gd name="T42" fmla="*/ 130 w 194"/>
                <a:gd name="T43" fmla="*/ 334 h 335"/>
                <a:gd name="T44" fmla="*/ 130 w 194"/>
                <a:gd name="T45" fmla="*/ 308 h 335"/>
                <a:gd name="T46" fmla="*/ 155 w 194"/>
                <a:gd name="T47" fmla="*/ 305 h 335"/>
                <a:gd name="T48" fmla="*/ 160 w 194"/>
                <a:gd name="T49" fmla="*/ 274 h 335"/>
                <a:gd name="T50" fmla="*/ 143 w 194"/>
                <a:gd name="T51" fmla="*/ 261 h 335"/>
                <a:gd name="T52" fmla="*/ 130 w 194"/>
                <a:gd name="T53" fmla="*/ 248 h 335"/>
                <a:gd name="T54" fmla="*/ 136 w 194"/>
                <a:gd name="T55" fmla="*/ 188 h 335"/>
                <a:gd name="T56" fmla="*/ 149 w 194"/>
                <a:gd name="T57" fmla="*/ 182 h 335"/>
                <a:gd name="T58" fmla="*/ 171 w 194"/>
                <a:gd name="T59" fmla="*/ 191 h 335"/>
                <a:gd name="T60" fmla="*/ 180 w 194"/>
                <a:gd name="T61" fmla="*/ 187 h 335"/>
                <a:gd name="T62" fmla="*/ 180 w 194"/>
                <a:gd name="T63" fmla="*/ 18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4" h="335">
                  <a:moveTo>
                    <a:pt x="180" y="187"/>
                  </a:moveTo>
                  <a:lnTo>
                    <a:pt x="181" y="151"/>
                  </a:lnTo>
                  <a:lnTo>
                    <a:pt x="193" y="136"/>
                  </a:lnTo>
                  <a:lnTo>
                    <a:pt x="188" y="119"/>
                  </a:lnTo>
                  <a:lnTo>
                    <a:pt x="129" y="96"/>
                  </a:lnTo>
                  <a:lnTo>
                    <a:pt x="132" y="72"/>
                  </a:lnTo>
                  <a:lnTo>
                    <a:pt x="151" y="47"/>
                  </a:lnTo>
                  <a:lnTo>
                    <a:pt x="139" y="6"/>
                  </a:lnTo>
                  <a:lnTo>
                    <a:pt x="135" y="0"/>
                  </a:lnTo>
                  <a:lnTo>
                    <a:pt x="95" y="27"/>
                  </a:lnTo>
                  <a:lnTo>
                    <a:pt x="77" y="85"/>
                  </a:lnTo>
                  <a:lnTo>
                    <a:pt x="70" y="127"/>
                  </a:lnTo>
                  <a:lnTo>
                    <a:pt x="39" y="151"/>
                  </a:lnTo>
                  <a:lnTo>
                    <a:pt x="21" y="159"/>
                  </a:lnTo>
                  <a:lnTo>
                    <a:pt x="0" y="165"/>
                  </a:lnTo>
                  <a:lnTo>
                    <a:pt x="49" y="226"/>
                  </a:lnTo>
                  <a:lnTo>
                    <a:pt x="60" y="272"/>
                  </a:lnTo>
                  <a:lnTo>
                    <a:pt x="54" y="294"/>
                  </a:lnTo>
                  <a:lnTo>
                    <a:pt x="89" y="312"/>
                  </a:lnTo>
                  <a:lnTo>
                    <a:pt x="89" y="327"/>
                  </a:lnTo>
                  <a:lnTo>
                    <a:pt x="120" y="334"/>
                  </a:lnTo>
                  <a:lnTo>
                    <a:pt x="130" y="334"/>
                  </a:lnTo>
                  <a:lnTo>
                    <a:pt x="130" y="308"/>
                  </a:lnTo>
                  <a:lnTo>
                    <a:pt x="155" y="305"/>
                  </a:lnTo>
                  <a:lnTo>
                    <a:pt x="160" y="274"/>
                  </a:lnTo>
                  <a:lnTo>
                    <a:pt x="143" y="261"/>
                  </a:lnTo>
                  <a:lnTo>
                    <a:pt x="130" y="248"/>
                  </a:lnTo>
                  <a:lnTo>
                    <a:pt x="136" y="188"/>
                  </a:lnTo>
                  <a:lnTo>
                    <a:pt x="149" y="182"/>
                  </a:lnTo>
                  <a:lnTo>
                    <a:pt x="171" y="191"/>
                  </a:lnTo>
                  <a:lnTo>
                    <a:pt x="180" y="187"/>
                  </a:lnTo>
                  <a:lnTo>
                    <a:pt x="180" y="187"/>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37" name="西藏">
              <a:hlinkClick r:id="" action="ppaction://macro?name=Slide1.西藏_click" highlightClick="1"/>
              <a:hlinkHover r:id="" action="ppaction://noaction" highlightClick="1"/>
            </p:cNvPr>
            <p:cNvSpPr>
              <a:spLocks noChangeAspect="1"/>
            </p:cNvSpPr>
            <p:nvPr/>
          </p:nvSpPr>
          <p:spPr bwMode="auto">
            <a:xfrm rot="180000">
              <a:off x="775563" y="3271807"/>
              <a:ext cx="2929370" cy="1659831"/>
            </a:xfrm>
            <a:custGeom>
              <a:avLst/>
              <a:gdLst>
                <a:gd name="T0" fmla="*/ 847 w 1394"/>
                <a:gd name="T1" fmla="*/ 719 h 754"/>
                <a:gd name="T2" fmla="*/ 870 w 1394"/>
                <a:gd name="T3" fmla="*/ 743 h 754"/>
                <a:gd name="T4" fmla="*/ 941 w 1394"/>
                <a:gd name="T5" fmla="*/ 719 h 754"/>
                <a:gd name="T6" fmla="*/ 984 w 1394"/>
                <a:gd name="T7" fmla="*/ 687 h 754"/>
                <a:gd name="T8" fmla="*/ 1037 w 1394"/>
                <a:gd name="T9" fmla="*/ 667 h 754"/>
                <a:gd name="T10" fmla="*/ 1092 w 1394"/>
                <a:gd name="T11" fmla="*/ 649 h 754"/>
                <a:gd name="T12" fmla="*/ 1183 w 1394"/>
                <a:gd name="T13" fmla="*/ 632 h 754"/>
                <a:gd name="T14" fmla="*/ 1185 w 1394"/>
                <a:gd name="T15" fmla="*/ 667 h 754"/>
                <a:gd name="T16" fmla="*/ 1213 w 1394"/>
                <a:gd name="T17" fmla="*/ 672 h 754"/>
                <a:gd name="T18" fmla="*/ 1197 w 1394"/>
                <a:gd name="T19" fmla="*/ 714 h 754"/>
                <a:gd name="T20" fmla="*/ 1213 w 1394"/>
                <a:gd name="T21" fmla="*/ 719 h 754"/>
                <a:gd name="T22" fmla="*/ 1290 w 1394"/>
                <a:gd name="T23" fmla="*/ 714 h 754"/>
                <a:gd name="T24" fmla="*/ 1337 w 1394"/>
                <a:gd name="T25" fmla="*/ 729 h 754"/>
                <a:gd name="T26" fmla="*/ 1358 w 1394"/>
                <a:gd name="T27" fmla="*/ 738 h 754"/>
                <a:gd name="T28" fmla="*/ 1361 w 1394"/>
                <a:gd name="T29" fmla="*/ 687 h 754"/>
                <a:gd name="T30" fmla="*/ 1393 w 1394"/>
                <a:gd name="T31" fmla="*/ 654 h 754"/>
                <a:gd name="T32" fmla="*/ 1368 w 1394"/>
                <a:gd name="T33" fmla="*/ 493 h 754"/>
                <a:gd name="T34" fmla="*/ 1340 w 1394"/>
                <a:gd name="T35" fmla="*/ 404 h 754"/>
                <a:gd name="T36" fmla="*/ 1274 w 1394"/>
                <a:gd name="T37" fmla="*/ 373 h 754"/>
                <a:gd name="T38" fmla="*/ 1231 w 1394"/>
                <a:gd name="T39" fmla="*/ 454 h 754"/>
                <a:gd name="T40" fmla="*/ 1153 w 1394"/>
                <a:gd name="T41" fmla="*/ 411 h 754"/>
                <a:gd name="T42" fmla="*/ 1004 w 1394"/>
                <a:gd name="T43" fmla="*/ 358 h 754"/>
                <a:gd name="T44" fmla="*/ 943 w 1394"/>
                <a:gd name="T45" fmla="*/ 348 h 754"/>
                <a:gd name="T46" fmla="*/ 825 w 1394"/>
                <a:gd name="T47" fmla="*/ 299 h 754"/>
                <a:gd name="T48" fmla="*/ 767 w 1394"/>
                <a:gd name="T49" fmla="*/ 162 h 754"/>
                <a:gd name="T50" fmla="*/ 791 w 1394"/>
                <a:gd name="T51" fmla="*/ 118 h 754"/>
                <a:gd name="T52" fmla="*/ 788 w 1394"/>
                <a:gd name="T53" fmla="*/ 58 h 754"/>
                <a:gd name="T54" fmla="*/ 797 w 1394"/>
                <a:gd name="T55" fmla="*/ 29 h 754"/>
                <a:gd name="T56" fmla="*/ 695 w 1394"/>
                <a:gd name="T57" fmla="*/ 0 h 754"/>
                <a:gd name="T58" fmla="*/ 619 w 1394"/>
                <a:gd name="T59" fmla="*/ 8 h 754"/>
                <a:gd name="T60" fmla="*/ 524 w 1394"/>
                <a:gd name="T61" fmla="*/ 40 h 754"/>
                <a:gd name="T62" fmla="*/ 431 w 1394"/>
                <a:gd name="T63" fmla="*/ 51 h 754"/>
                <a:gd name="T64" fmla="*/ 370 w 1394"/>
                <a:gd name="T65" fmla="*/ 18 h 754"/>
                <a:gd name="T66" fmla="*/ 268 w 1394"/>
                <a:gd name="T67" fmla="*/ 36 h 754"/>
                <a:gd name="T68" fmla="*/ 227 w 1394"/>
                <a:gd name="T69" fmla="*/ 13 h 754"/>
                <a:gd name="T70" fmla="*/ 151 w 1394"/>
                <a:gd name="T71" fmla="*/ 24 h 754"/>
                <a:gd name="T72" fmla="*/ 113 w 1394"/>
                <a:gd name="T73" fmla="*/ 72 h 754"/>
                <a:gd name="T74" fmla="*/ 92 w 1394"/>
                <a:gd name="T75" fmla="*/ 97 h 754"/>
                <a:gd name="T76" fmla="*/ 66 w 1394"/>
                <a:gd name="T77" fmla="*/ 110 h 754"/>
                <a:gd name="T78" fmla="*/ 54 w 1394"/>
                <a:gd name="T79" fmla="*/ 130 h 754"/>
                <a:gd name="T80" fmla="*/ 75 w 1394"/>
                <a:gd name="T81" fmla="*/ 173 h 754"/>
                <a:gd name="T82" fmla="*/ 69 w 1394"/>
                <a:gd name="T83" fmla="*/ 217 h 754"/>
                <a:gd name="T84" fmla="*/ 19 w 1394"/>
                <a:gd name="T85" fmla="*/ 204 h 754"/>
                <a:gd name="T86" fmla="*/ 0 w 1394"/>
                <a:gd name="T87" fmla="*/ 219 h 754"/>
                <a:gd name="T88" fmla="*/ 13 w 1394"/>
                <a:gd name="T89" fmla="*/ 260 h 754"/>
                <a:gd name="T90" fmla="*/ 7 w 1394"/>
                <a:gd name="T91" fmla="*/ 298 h 754"/>
                <a:gd name="T92" fmla="*/ 30 w 1394"/>
                <a:gd name="T93" fmla="*/ 312 h 754"/>
                <a:gd name="T94" fmla="*/ 92 w 1394"/>
                <a:gd name="T95" fmla="*/ 371 h 754"/>
                <a:gd name="T96" fmla="*/ 130 w 1394"/>
                <a:gd name="T97" fmla="*/ 424 h 754"/>
                <a:gd name="T98" fmla="*/ 153 w 1394"/>
                <a:gd name="T99" fmla="*/ 443 h 754"/>
                <a:gd name="T100" fmla="*/ 195 w 1394"/>
                <a:gd name="T101" fmla="*/ 439 h 754"/>
                <a:gd name="T102" fmla="*/ 295 w 1394"/>
                <a:gd name="T103" fmla="*/ 549 h 754"/>
                <a:gd name="T104" fmla="*/ 325 w 1394"/>
                <a:gd name="T105" fmla="*/ 537 h 754"/>
                <a:gd name="T106" fmla="*/ 334 w 1394"/>
                <a:gd name="T107" fmla="*/ 579 h 754"/>
                <a:gd name="T108" fmla="*/ 395 w 1394"/>
                <a:gd name="T109" fmla="*/ 604 h 754"/>
                <a:gd name="T110" fmla="*/ 445 w 1394"/>
                <a:gd name="T111" fmla="*/ 658 h 754"/>
                <a:gd name="T112" fmla="*/ 454 w 1394"/>
                <a:gd name="T113" fmla="*/ 679 h 754"/>
                <a:gd name="T114" fmla="*/ 511 w 1394"/>
                <a:gd name="T115" fmla="*/ 677 h 754"/>
                <a:gd name="T116" fmla="*/ 607 w 1394"/>
                <a:gd name="T117" fmla="*/ 698 h 754"/>
                <a:gd name="T118" fmla="*/ 652 w 1394"/>
                <a:gd name="T119" fmla="*/ 710 h 754"/>
                <a:gd name="T120" fmla="*/ 654 w 1394"/>
                <a:gd name="T121" fmla="*/ 753 h 754"/>
                <a:gd name="T122" fmla="*/ 736 w 1394"/>
                <a:gd name="T123" fmla="*/ 689 h 754"/>
                <a:gd name="T124" fmla="*/ 803 w 1394"/>
                <a:gd name="T125" fmla="*/ 714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94" h="754">
                  <a:moveTo>
                    <a:pt x="803" y="714"/>
                  </a:moveTo>
                  <a:lnTo>
                    <a:pt x="847" y="719"/>
                  </a:lnTo>
                  <a:lnTo>
                    <a:pt x="862" y="740"/>
                  </a:lnTo>
                  <a:lnTo>
                    <a:pt x="870" y="743"/>
                  </a:lnTo>
                  <a:lnTo>
                    <a:pt x="936" y="732"/>
                  </a:lnTo>
                  <a:lnTo>
                    <a:pt x="941" y="719"/>
                  </a:lnTo>
                  <a:lnTo>
                    <a:pt x="952" y="713"/>
                  </a:lnTo>
                  <a:lnTo>
                    <a:pt x="984" y="687"/>
                  </a:lnTo>
                  <a:lnTo>
                    <a:pt x="1012" y="684"/>
                  </a:lnTo>
                  <a:lnTo>
                    <a:pt x="1037" y="667"/>
                  </a:lnTo>
                  <a:lnTo>
                    <a:pt x="1087" y="640"/>
                  </a:lnTo>
                  <a:lnTo>
                    <a:pt x="1092" y="649"/>
                  </a:lnTo>
                  <a:lnTo>
                    <a:pt x="1130" y="660"/>
                  </a:lnTo>
                  <a:lnTo>
                    <a:pt x="1183" y="632"/>
                  </a:lnTo>
                  <a:lnTo>
                    <a:pt x="1201" y="644"/>
                  </a:lnTo>
                  <a:lnTo>
                    <a:pt x="1185" y="667"/>
                  </a:lnTo>
                  <a:lnTo>
                    <a:pt x="1191" y="672"/>
                  </a:lnTo>
                  <a:lnTo>
                    <a:pt x="1213" y="672"/>
                  </a:lnTo>
                  <a:lnTo>
                    <a:pt x="1215" y="681"/>
                  </a:lnTo>
                  <a:lnTo>
                    <a:pt x="1197" y="714"/>
                  </a:lnTo>
                  <a:lnTo>
                    <a:pt x="1202" y="719"/>
                  </a:lnTo>
                  <a:lnTo>
                    <a:pt x="1213" y="719"/>
                  </a:lnTo>
                  <a:lnTo>
                    <a:pt x="1267" y="734"/>
                  </a:lnTo>
                  <a:lnTo>
                    <a:pt x="1290" y="714"/>
                  </a:lnTo>
                  <a:lnTo>
                    <a:pt x="1326" y="742"/>
                  </a:lnTo>
                  <a:lnTo>
                    <a:pt x="1337" y="729"/>
                  </a:lnTo>
                  <a:lnTo>
                    <a:pt x="1346" y="738"/>
                  </a:lnTo>
                  <a:lnTo>
                    <a:pt x="1358" y="738"/>
                  </a:lnTo>
                  <a:lnTo>
                    <a:pt x="1363" y="729"/>
                  </a:lnTo>
                  <a:lnTo>
                    <a:pt x="1361" y="687"/>
                  </a:lnTo>
                  <a:lnTo>
                    <a:pt x="1369" y="681"/>
                  </a:lnTo>
                  <a:lnTo>
                    <a:pt x="1393" y="654"/>
                  </a:lnTo>
                  <a:lnTo>
                    <a:pt x="1388" y="547"/>
                  </a:lnTo>
                  <a:lnTo>
                    <a:pt x="1368" y="493"/>
                  </a:lnTo>
                  <a:lnTo>
                    <a:pt x="1383" y="482"/>
                  </a:lnTo>
                  <a:lnTo>
                    <a:pt x="1340" y="404"/>
                  </a:lnTo>
                  <a:lnTo>
                    <a:pt x="1289" y="363"/>
                  </a:lnTo>
                  <a:lnTo>
                    <a:pt x="1274" y="373"/>
                  </a:lnTo>
                  <a:lnTo>
                    <a:pt x="1276" y="396"/>
                  </a:lnTo>
                  <a:lnTo>
                    <a:pt x="1231" y="454"/>
                  </a:lnTo>
                  <a:lnTo>
                    <a:pt x="1158" y="439"/>
                  </a:lnTo>
                  <a:lnTo>
                    <a:pt x="1153" y="411"/>
                  </a:lnTo>
                  <a:lnTo>
                    <a:pt x="1106" y="374"/>
                  </a:lnTo>
                  <a:lnTo>
                    <a:pt x="1004" y="358"/>
                  </a:lnTo>
                  <a:lnTo>
                    <a:pt x="961" y="351"/>
                  </a:lnTo>
                  <a:lnTo>
                    <a:pt x="943" y="348"/>
                  </a:lnTo>
                  <a:lnTo>
                    <a:pt x="905" y="318"/>
                  </a:lnTo>
                  <a:lnTo>
                    <a:pt x="825" y="299"/>
                  </a:lnTo>
                  <a:lnTo>
                    <a:pt x="769" y="192"/>
                  </a:lnTo>
                  <a:lnTo>
                    <a:pt x="767" y="162"/>
                  </a:lnTo>
                  <a:lnTo>
                    <a:pt x="791" y="151"/>
                  </a:lnTo>
                  <a:lnTo>
                    <a:pt x="791" y="118"/>
                  </a:lnTo>
                  <a:lnTo>
                    <a:pt x="807" y="77"/>
                  </a:lnTo>
                  <a:lnTo>
                    <a:pt x="788" y="58"/>
                  </a:lnTo>
                  <a:lnTo>
                    <a:pt x="812" y="38"/>
                  </a:lnTo>
                  <a:lnTo>
                    <a:pt x="797" y="29"/>
                  </a:lnTo>
                  <a:lnTo>
                    <a:pt x="761" y="29"/>
                  </a:lnTo>
                  <a:lnTo>
                    <a:pt x="695" y="0"/>
                  </a:lnTo>
                  <a:lnTo>
                    <a:pt x="652" y="0"/>
                  </a:lnTo>
                  <a:lnTo>
                    <a:pt x="619" y="8"/>
                  </a:lnTo>
                  <a:lnTo>
                    <a:pt x="582" y="8"/>
                  </a:lnTo>
                  <a:lnTo>
                    <a:pt x="524" y="40"/>
                  </a:lnTo>
                  <a:lnTo>
                    <a:pt x="477" y="35"/>
                  </a:lnTo>
                  <a:lnTo>
                    <a:pt x="431" y="51"/>
                  </a:lnTo>
                  <a:lnTo>
                    <a:pt x="394" y="38"/>
                  </a:lnTo>
                  <a:lnTo>
                    <a:pt x="370" y="18"/>
                  </a:lnTo>
                  <a:lnTo>
                    <a:pt x="308" y="8"/>
                  </a:lnTo>
                  <a:lnTo>
                    <a:pt x="268" y="36"/>
                  </a:lnTo>
                  <a:lnTo>
                    <a:pt x="246" y="28"/>
                  </a:lnTo>
                  <a:lnTo>
                    <a:pt x="227" y="13"/>
                  </a:lnTo>
                  <a:lnTo>
                    <a:pt x="182" y="2"/>
                  </a:lnTo>
                  <a:lnTo>
                    <a:pt x="151" y="24"/>
                  </a:lnTo>
                  <a:lnTo>
                    <a:pt x="139" y="58"/>
                  </a:lnTo>
                  <a:lnTo>
                    <a:pt x="113" y="72"/>
                  </a:lnTo>
                  <a:lnTo>
                    <a:pt x="108" y="92"/>
                  </a:lnTo>
                  <a:lnTo>
                    <a:pt x="92" y="97"/>
                  </a:lnTo>
                  <a:lnTo>
                    <a:pt x="74" y="96"/>
                  </a:lnTo>
                  <a:lnTo>
                    <a:pt x="66" y="110"/>
                  </a:lnTo>
                  <a:lnTo>
                    <a:pt x="63" y="130"/>
                  </a:lnTo>
                  <a:lnTo>
                    <a:pt x="54" y="130"/>
                  </a:lnTo>
                  <a:lnTo>
                    <a:pt x="53" y="151"/>
                  </a:lnTo>
                  <a:lnTo>
                    <a:pt x="75" y="173"/>
                  </a:lnTo>
                  <a:lnTo>
                    <a:pt x="77" y="205"/>
                  </a:lnTo>
                  <a:lnTo>
                    <a:pt x="69" y="217"/>
                  </a:lnTo>
                  <a:lnTo>
                    <a:pt x="37" y="221"/>
                  </a:lnTo>
                  <a:lnTo>
                    <a:pt x="19" y="204"/>
                  </a:lnTo>
                  <a:lnTo>
                    <a:pt x="3" y="205"/>
                  </a:lnTo>
                  <a:lnTo>
                    <a:pt x="0" y="219"/>
                  </a:lnTo>
                  <a:lnTo>
                    <a:pt x="10" y="243"/>
                  </a:lnTo>
                  <a:lnTo>
                    <a:pt x="13" y="260"/>
                  </a:lnTo>
                  <a:lnTo>
                    <a:pt x="13" y="282"/>
                  </a:lnTo>
                  <a:lnTo>
                    <a:pt x="7" y="298"/>
                  </a:lnTo>
                  <a:lnTo>
                    <a:pt x="10" y="309"/>
                  </a:lnTo>
                  <a:lnTo>
                    <a:pt x="30" y="312"/>
                  </a:lnTo>
                  <a:lnTo>
                    <a:pt x="43" y="332"/>
                  </a:lnTo>
                  <a:lnTo>
                    <a:pt x="92" y="371"/>
                  </a:lnTo>
                  <a:lnTo>
                    <a:pt x="92" y="383"/>
                  </a:lnTo>
                  <a:lnTo>
                    <a:pt x="130" y="424"/>
                  </a:lnTo>
                  <a:lnTo>
                    <a:pt x="141" y="439"/>
                  </a:lnTo>
                  <a:lnTo>
                    <a:pt x="153" y="443"/>
                  </a:lnTo>
                  <a:lnTo>
                    <a:pt x="175" y="420"/>
                  </a:lnTo>
                  <a:lnTo>
                    <a:pt x="195" y="439"/>
                  </a:lnTo>
                  <a:lnTo>
                    <a:pt x="280" y="511"/>
                  </a:lnTo>
                  <a:lnTo>
                    <a:pt x="295" y="549"/>
                  </a:lnTo>
                  <a:lnTo>
                    <a:pt x="314" y="549"/>
                  </a:lnTo>
                  <a:lnTo>
                    <a:pt x="325" y="537"/>
                  </a:lnTo>
                  <a:lnTo>
                    <a:pt x="334" y="547"/>
                  </a:lnTo>
                  <a:lnTo>
                    <a:pt x="334" y="579"/>
                  </a:lnTo>
                  <a:lnTo>
                    <a:pt x="384" y="608"/>
                  </a:lnTo>
                  <a:lnTo>
                    <a:pt x="395" y="604"/>
                  </a:lnTo>
                  <a:lnTo>
                    <a:pt x="402" y="632"/>
                  </a:lnTo>
                  <a:lnTo>
                    <a:pt x="445" y="658"/>
                  </a:lnTo>
                  <a:lnTo>
                    <a:pt x="446" y="674"/>
                  </a:lnTo>
                  <a:lnTo>
                    <a:pt x="454" y="679"/>
                  </a:lnTo>
                  <a:lnTo>
                    <a:pt x="491" y="677"/>
                  </a:lnTo>
                  <a:lnTo>
                    <a:pt x="511" y="677"/>
                  </a:lnTo>
                  <a:lnTo>
                    <a:pt x="541" y="699"/>
                  </a:lnTo>
                  <a:lnTo>
                    <a:pt x="607" y="698"/>
                  </a:lnTo>
                  <a:lnTo>
                    <a:pt x="643" y="695"/>
                  </a:lnTo>
                  <a:lnTo>
                    <a:pt x="652" y="710"/>
                  </a:lnTo>
                  <a:lnTo>
                    <a:pt x="644" y="742"/>
                  </a:lnTo>
                  <a:lnTo>
                    <a:pt x="654" y="753"/>
                  </a:lnTo>
                  <a:lnTo>
                    <a:pt x="690" y="722"/>
                  </a:lnTo>
                  <a:lnTo>
                    <a:pt x="736" y="689"/>
                  </a:lnTo>
                  <a:lnTo>
                    <a:pt x="769" y="694"/>
                  </a:lnTo>
                  <a:lnTo>
                    <a:pt x="803" y="714"/>
                  </a:lnTo>
                  <a:lnTo>
                    <a:pt x="803" y="714"/>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38" name="云南">
              <a:hlinkClick r:id="" action="ppaction://macro?name=Slide1.云南_click" highlightClick="1"/>
              <a:hlinkHover r:id="" action="ppaction://noaction" highlightClick="1"/>
            </p:cNvPr>
            <p:cNvSpPr>
              <a:spLocks noChangeAspect="1"/>
            </p:cNvSpPr>
            <p:nvPr/>
          </p:nvSpPr>
          <p:spPr bwMode="auto">
            <a:xfrm rot="180000">
              <a:off x="3371318" y="4814266"/>
              <a:ext cx="1369449" cy="1504569"/>
            </a:xfrm>
            <a:custGeom>
              <a:avLst/>
              <a:gdLst>
                <a:gd name="T0" fmla="*/ 569 w 652"/>
                <a:gd name="T1" fmla="*/ 105 h 674"/>
                <a:gd name="T2" fmla="*/ 525 w 652"/>
                <a:gd name="T3" fmla="*/ 116 h 674"/>
                <a:gd name="T4" fmla="*/ 504 w 652"/>
                <a:gd name="T5" fmla="*/ 83 h 674"/>
                <a:gd name="T6" fmla="*/ 496 w 652"/>
                <a:gd name="T7" fmla="*/ 59 h 674"/>
                <a:gd name="T8" fmla="*/ 462 w 652"/>
                <a:gd name="T9" fmla="*/ 60 h 674"/>
                <a:gd name="T10" fmla="*/ 445 w 652"/>
                <a:gd name="T11" fmla="*/ 88 h 674"/>
                <a:gd name="T12" fmla="*/ 445 w 652"/>
                <a:gd name="T13" fmla="*/ 118 h 674"/>
                <a:gd name="T14" fmla="*/ 407 w 652"/>
                <a:gd name="T15" fmla="*/ 235 h 674"/>
                <a:gd name="T16" fmla="*/ 374 w 652"/>
                <a:gd name="T17" fmla="*/ 241 h 674"/>
                <a:gd name="T18" fmla="*/ 313 w 652"/>
                <a:gd name="T19" fmla="*/ 258 h 674"/>
                <a:gd name="T20" fmla="*/ 223 w 652"/>
                <a:gd name="T21" fmla="*/ 116 h 674"/>
                <a:gd name="T22" fmla="*/ 192 w 652"/>
                <a:gd name="T23" fmla="*/ 94 h 674"/>
                <a:gd name="T24" fmla="*/ 185 w 652"/>
                <a:gd name="T25" fmla="*/ 60 h 674"/>
                <a:gd name="T26" fmla="*/ 140 w 652"/>
                <a:gd name="T27" fmla="*/ 83 h 674"/>
                <a:gd name="T28" fmla="*/ 123 w 652"/>
                <a:gd name="T29" fmla="*/ 0 h 674"/>
                <a:gd name="T30" fmla="*/ 91 w 652"/>
                <a:gd name="T31" fmla="*/ 33 h 674"/>
                <a:gd name="T32" fmla="*/ 88 w 652"/>
                <a:gd name="T33" fmla="*/ 84 h 674"/>
                <a:gd name="T34" fmla="*/ 67 w 652"/>
                <a:gd name="T35" fmla="*/ 75 h 674"/>
                <a:gd name="T36" fmla="*/ 67 w 652"/>
                <a:gd name="T37" fmla="*/ 135 h 674"/>
                <a:gd name="T38" fmla="*/ 91 w 652"/>
                <a:gd name="T39" fmla="*/ 144 h 674"/>
                <a:gd name="T40" fmla="*/ 89 w 652"/>
                <a:gd name="T41" fmla="*/ 275 h 674"/>
                <a:gd name="T42" fmla="*/ 16 w 652"/>
                <a:gd name="T43" fmla="*/ 361 h 674"/>
                <a:gd name="T44" fmla="*/ 0 w 652"/>
                <a:gd name="T45" fmla="*/ 385 h 674"/>
                <a:gd name="T46" fmla="*/ 3 w 652"/>
                <a:gd name="T47" fmla="*/ 438 h 674"/>
                <a:gd name="T48" fmla="*/ 43 w 652"/>
                <a:gd name="T49" fmla="*/ 431 h 674"/>
                <a:gd name="T50" fmla="*/ 88 w 652"/>
                <a:gd name="T51" fmla="*/ 448 h 674"/>
                <a:gd name="T52" fmla="*/ 99 w 652"/>
                <a:gd name="T53" fmla="*/ 494 h 674"/>
                <a:gd name="T54" fmla="*/ 135 w 652"/>
                <a:gd name="T55" fmla="*/ 506 h 674"/>
                <a:gd name="T56" fmla="*/ 134 w 652"/>
                <a:gd name="T57" fmla="*/ 533 h 674"/>
                <a:gd name="T58" fmla="*/ 120 w 652"/>
                <a:gd name="T59" fmla="*/ 581 h 674"/>
                <a:gd name="T60" fmla="*/ 147 w 652"/>
                <a:gd name="T61" fmla="*/ 592 h 674"/>
                <a:gd name="T62" fmla="*/ 174 w 652"/>
                <a:gd name="T63" fmla="*/ 615 h 674"/>
                <a:gd name="T64" fmla="*/ 224 w 652"/>
                <a:gd name="T65" fmla="*/ 646 h 674"/>
                <a:gd name="T66" fmla="*/ 273 w 652"/>
                <a:gd name="T67" fmla="*/ 631 h 674"/>
                <a:gd name="T68" fmla="*/ 277 w 652"/>
                <a:gd name="T69" fmla="*/ 662 h 674"/>
                <a:gd name="T70" fmla="*/ 307 w 652"/>
                <a:gd name="T71" fmla="*/ 669 h 674"/>
                <a:gd name="T72" fmla="*/ 322 w 652"/>
                <a:gd name="T73" fmla="*/ 667 h 674"/>
                <a:gd name="T74" fmla="*/ 309 w 652"/>
                <a:gd name="T75" fmla="*/ 582 h 674"/>
                <a:gd name="T76" fmla="*/ 349 w 652"/>
                <a:gd name="T77" fmla="*/ 566 h 674"/>
                <a:gd name="T78" fmla="*/ 374 w 652"/>
                <a:gd name="T79" fmla="*/ 547 h 674"/>
                <a:gd name="T80" fmla="*/ 436 w 652"/>
                <a:gd name="T81" fmla="*/ 544 h 674"/>
                <a:gd name="T82" fmla="*/ 464 w 652"/>
                <a:gd name="T83" fmla="*/ 542 h 674"/>
                <a:gd name="T84" fmla="*/ 488 w 652"/>
                <a:gd name="T85" fmla="*/ 559 h 674"/>
                <a:gd name="T86" fmla="*/ 509 w 652"/>
                <a:gd name="T87" fmla="*/ 536 h 674"/>
                <a:gd name="T88" fmla="*/ 536 w 652"/>
                <a:gd name="T89" fmla="*/ 537 h 674"/>
                <a:gd name="T90" fmla="*/ 573 w 652"/>
                <a:gd name="T91" fmla="*/ 495 h 674"/>
                <a:gd name="T92" fmla="*/ 610 w 652"/>
                <a:gd name="T93" fmla="*/ 504 h 674"/>
                <a:gd name="T94" fmla="*/ 638 w 652"/>
                <a:gd name="T95" fmla="*/ 476 h 674"/>
                <a:gd name="T96" fmla="*/ 651 w 652"/>
                <a:gd name="T97" fmla="*/ 447 h 674"/>
                <a:gd name="T98" fmla="*/ 579 w 652"/>
                <a:gd name="T99" fmla="*/ 422 h 674"/>
                <a:gd name="T100" fmla="*/ 550 w 652"/>
                <a:gd name="T101" fmla="*/ 404 h 674"/>
                <a:gd name="T102" fmla="*/ 521 w 652"/>
                <a:gd name="T103" fmla="*/ 383 h 674"/>
                <a:gd name="T104" fmla="*/ 530 w 652"/>
                <a:gd name="T105" fmla="*/ 328 h 674"/>
                <a:gd name="T106" fmla="*/ 525 w 652"/>
                <a:gd name="T107" fmla="*/ 226 h 674"/>
                <a:gd name="T108" fmla="*/ 472 w 652"/>
                <a:gd name="T109" fmla="*/ 228 h 674"/>
                <a:gd name="T110" fmla="*/ 462 w 652"/>
                <a:gd name="T111" fmla="*/ 193 h 674"/>
                <a:gd name="T112" fmla="*/ 473 w 652"/>
                <a:gd name="T113" fmla="*/ 156 h 674"/>
                <a:gd name="T114" fmla="*/ 504 w 652"/>
                <a:gd name="T115" fmla="*/ 154 h 674"/>
                <a:gd name="T116" fmla="*/ 564 w 652"/>
                <a:gd name="T117" fmla="*/ 154 h 674"/>
                <a:gd name="T118" fmla="*/ 574 w 652"/>
                <a:gd name="T119" fmla="*/ 124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52" h="674">
                  <a:moveTo>
                    <a:pt x="574" y="124"/>
                  </a:moveTo>
                  <a:lnTo>
                    <a:pt x="569" y="105"/>
                  </a:lnTo>
                  <a:lnTo>
                    <a:pt x="552" y="99"/>
                  </a:lnTo>
                  <a:lnTo>
                    <a:pt x="525" y="116"/>
                  </a:lnTo>
                  <a:lnTo>
                    <a:pt x="506" y="107"/>
                  </a:lnTo>
                  <a:lnTo>
                    <a:pt x="504" y="83"/>
                  </a:lnTo>
                  <a:lnTo>
                    <a:pt x="496" y="72"/>
                  </a:lnTo>
                  <a:lnTo>
                    <a:pt x="496" y="59"/>
                  </a:lnTo>
                  <a:lnTo>
                    <a:pt x="469" y="54"/>
                  </a:lnTo>
                  <a:lnTo>
                    <a:pt x="462" y="60"/>
                  </a:lnTo>
                  <a:lnTo>
                    <a:pt x="467" y="79"/>
                  </a:lnTo>
                  <a:lnTo>
                    <a:pt x="445" y="88"/>
                  </a:lnTo>
                  <a:lnTo>
                    <a:pt x="440" y="102"/>
                  </a:lnTo>
                  <a:lnTo>
                    <a:pt x="445" y="118"/>
                  </a:lnTo>
                  <a:lnTo>
                    <a:pt x="400" y="171"/>
                  </a:lnTo>
                  <a:lnTo>
                    <a:pt x="407" y="235"/>
                  </a:lnTo>
                  <a:lnTo>
                    <a:pt x="385" y="253"/>
                  </a:lnTo>
                  <a:lnTo>
                    <a:pt x="374" y="241"/>
                  </a:lnTo>
                  <a:lnTo>
                    <a:pt x="329" y="267"/>
                  </a:lnTo>
                  <a:lnTo>
                    <a:pt x="313" y="258"/>
                  </a:lnTo>
                  <a:lnTo>
                    <a:pt x="248" y="134"/>
                  </a:lnTo>
                  <a:lnTo>
                    <a:pt x="223" y="116"/>
                  </a:lnTo>
                  <a:lnTo>
                    <a:pt x="202" y="110"/>
                  </a:lnTo>
                  <a:lnTo>
                    <a:pt x="192" y="94"/>
                  </a:lnTo>
                  <a:lnTo>
                    <a:pt x="204" y="75"/>
                  </a:lnTo>
                  <a:lnTo>
                    <a:pt x="185" y="60"/>
                  </a:lnTo>
                  <a:lnTo>
                    <a:pt x="163" y="79"/>
                  </a:lnTo>
                  <a:lnTo>
                    <a:pt x="140" y="83"/>
                  </a:lnTo>
                  <a:lnTo>
                    <a:pt x="126" y="15"/>
                  </a:lnTo>
                  <a:lnTo>
                    <a:pt x="123" y="0"/>
                  </a:lnTo>
                  <a:lnTo>
                    <a:pt x="99" y="27"/>
                  </a:lnTo>
                  <a:lnTo>
                    <a:pt x="91" y="33"/>
                  </a:lnTo>
                  <a:lnTo>
                    <a:pt x="93" y="75"/>
                  </a:lnTo>
                  <a:lnTo>
                    <a:pt x="88" y="84"/>
                  </a:lnTo>
                  <a:lnTo>
                    <a:pt x="76" y="84"/>
                  </a:lnTo>
                  <a:lnTo>
                    <a:pt x="67" y="75"/>
                  </a:lnTo>
                  <a:lnTo>
                    <a:pt x="56" y="88"/>
                  </a:lnTo>
                  <a:lnTo>
                    <a:pt x="67" y="135"/>
                  </a:lnTo>
                  <a:lnTo>
                    <a:pt x="80" y="135"/>
                  </a:lnTo>
                  <a:lnTo>
                    <a:pt x="91" y="144"/>
                  </a:lnTo>
                  <a:lnTo>
                    <a:pt x="94" y="173"/>
                  </a:lnTo>
                  <a:lnTo>
                    <a:pt x="89" y="275"/>
                  </a:lnTo>
                  <a:lnTo>
                    <a:pt x="19" y="337"/>
                  </a:lnTo>
                  <a:lnTo>
                    <a:pt x="16" y="361"/>
                  </a:lnTo>
                  <a:lnTo>
                    <a:pt x="3" y="373"/>
                  </a:lnTo>
                  <a:lnTo>
                    <a:pt x="0" y="385"/>
                  </a:lnTo>
                  <a:lnTo>
                    <a:pt x="12" y="416"/>
                  </a:lnTo>
                  <a:lnTo>
                    <a:pt x="3" y="438"/>
                  </a:lnTo>
                  <a:lnTo>
                    <a:pt x="8" y="441"/>
                  </a:lnTo>
                  <a:lnTo>
                    <a:pt x="43" y="431"/>
                  </a:lnTo>
                  <a:lnTo>
                    <a:pt x="93" y="428"/>
                  </a:lnTo>
                  <a:lnTo>
                    <a:pt x="88" y="448"/>
                  </a:lnTo>
                  <a:lnTo>
                    <a:pt x="96" y="467"/>
                  </a:lnTo>
                  <a:lnTo>
                    <a:pt x="99" y="494"/>
                  </a:lnTo>
                  <a:lnTo>
                    <a:pt x="106" y="504"/>
                  </a:lnTo>
                  <a:lnTo>
                    <a:pt x="135" y="506"/>
                  </a:lnTo>
                  <a:lnTo>
                    <a:pt x="149" y="515"/>
                  </a:lnTo>
                  <a:lnTo>
                    <a:pt x="134" y="533"/>
                  </a:lnTo>
                  <a:lnTo>
                    <a:pt x="132" y="556"/>
                  </a:lnTo>
                  <a:lnTo>
                    <a:pt x="120" y="581"/>
                  </a:lnTo>
                  <a:lnTo>
                    <a:pt x="128" y="590"/>
                  </a:lnTo>
                  <a:lnTo>
                    <a:pt x="147" y="592"/>
                  </a:lnTo>
                  <a:lnTo>
                    <a:pt x="178" y="604"/>
                  </a:lnTo>
                  <a:lnTo>
                    <a:pt x="174" y="615"/>
                  </a:lnTo>
                  <a:lnTo>
                    <a:pt x="195" y="646"/>
                  </a:lnTo>
                  <a:lnTo>
                    <a:pt x="224" y="646"/>
                  </a:lnTo>
                  <a:lnTo>
                    <a:pt x="261" y="625"/>
                  </a:lnTo>
                  <a:lnTo>
                    <a:pt x="273" y="631"/>
                  </a:lnTo>
                  <a:lnTo>
                    <a:pt x="273" y="644"/>
                  </a:lnTo>
                  <a:lnTo>
                    <a:pt x="277" y="662"/>
                  </a:lnTo>
                  <a:lnTo>
                    <a:pt x="287" y="672"/>
                  </a:lnTo>
                  <a:lnTo>
                    <a:pt x="307" y="669"/>
                  </a:lnTo>
                  <a:lnTo>
                    <a:pt x="314" y="673"/>
                  </a:lnTo>
                  <a:lnTo>
                    <a:pt x="322" y="667"/>
                  </a:lnTo>
                  <a:lnTo>
                    <a:pt x="322" y="638"/>
                  </a:lnTo>
                  <a:lnTo>
                    <a:pt x="309" y="582"/>
                  </a:lnTo>
                  <a:lnTo>
                    <a:pt x="319" y="566"/>
                  </a:lnTo>
                  <a:lnTo>
                    <a:pt x="349" y="566"/>
                  </a:lnTo>
                  <a:lnTo>
                    <a:pt x="357" y="566"/>
                  </a:lnTo>
                  <a:lnTo>
                    <a:pt x="374" y="547"/>
                  </a:lnTo>
                  <a:lnTo>
                    <a:pt x="418" y="561"/>
                  </a:lnTo>
                  <a:lnTo>
                    <a:pt x="436" y="544"/>
                  </a:lnTo>
                  <a:lnTo>
                    <a:pt x="445" y="554"/>
                  </a:lnTo>
                  <a:lnTo>
                    <a:pt x="464" y="542"/>
                  </a:lnTo>
                  <a:lnTo>
                    <a:pt x="481" y="559"/>
                  </a:lnTo>
                  <a:lnTo>
                    <a:pt x="488" y="559"/>
                  </a:lnTo>
                  <a:lnTo>
                    <a:pt x="494" y="550"/>
                  </a:lnTo>
                  <a:lnTo>
                    <a:pt x="509" y="536"/>
                  </a:lnTo>
                  <a:lnTo>
                    <a:pt x="515" y="540"/>
                  </a:lnTo>
                  <a:lnTo>
                    <a:pt x="536" y="537"/>
                  </a:lnTo>
                  <a:lnTo>
                    <a:pt x="557" y="520"/>
                  </a:lnTo>
                  <a:lnTo>
                    <a:pt x="573" y="495"/>
                  </a:lnTo>
                  <a:lnTo>
                    <a:pt x="597" y="491"/>
                  </a:lnTo>
                  <a:lnTo>
                    <a:pt x="610" y="504"/>
                  </a:lnTo>
                  <a:lnTo>
                    <a:pt x="619" y="477"/>
                  </a:lnTo>
                  <a:lnTo>
                    <a:pt x="638" y="476"/>
                  </a:lnTo>
                  <a:lnTo>
                    <a:pt x="645" y="470"/>
                  </a:lnTo>
                  <a:lnTo>
                    <a:pt x="651" y="447"/>
                  </a:lnTo>
                  <a:lnTo>
                    <a:pt x="643" y="434"/>
                  </a:lnTo>
                  <a:lnTo>
                    <a:pt x="579" y="422"/>
                  </a:lnTo>
                  <a:lnTo>
                    <a:pt x="569" y="404"/>
                  </a:lnTo>
                  <a:lnTo>
                    <a:pt x="550" y="404"/>
                  </a:lnTo>
                  <a:lnTo>
                    <a:pt x="534" y="404"/>
                  </a:lnTo>
                  <a:lnTo>
                    <a:pt x="521" y="383"/>
                  </a:lnTo>
                  <a:lnTo>
                    <a:pt x="523" y="373"/>
                  </a:lnTo>
                  <a:lnTo>
                    <a:pt x="530" y="328"/>
                  </a:lnTo>
                  <a:lnTo>
                    <a:pt x="506" y="304"/>
                  </a:lnTo>
                  <a:lnTo>
                    <a:pt x="525" y="226"/>
                  </a:lnTo>
                  <a:lnTo>
                    <a:pt x="512" y="216"/>
                  </a:lnTo>
                  <a:lnTo>
                    <a:pt x="472" y="228"/>
                  </a:lnTo>
                  <a:lnTo>
                    <a:pt x="462" y="212"/>
                  </a:lnTo>
                  <a:lnTo>
                    <a:pt x="462" y="193"/>
                  </a:lnTo>
                  <a:lnTo>
                    <a:pt x="453" y="185"/>
                  </a:lnTo>
                  <a:lnTo>
                    <a:pt x="473" y="156"/>
                  </a:lnTo>
                  <a:lnTo>
                    <a:pt x="496" y="164"/>
                  </a:lnTo>
                  <a:lnTo>
                    <a:pt x="504" y="154"/>
                  </a:lnTo>
                  <a:lnTo>
                    <a:pt x="545" y="160"/>
                  </a:lnTo>
                  <a:lnTo>
                    <a:pt x="564" y="154"/>
                  </a:lnTo>
                  <a:lnTo>
                    <a:pt x="574" y="124"/>
                  </a:lnTo>
                  <a:lnTo>
                    <a:pt x="574" y="124"/>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39" name="青海">
              <a:hlinkClick r:id="" action="ppaction://macro?name=Slide1.青海_click" highlightClick="1"/>
              <a:hlinkHover r:id="" action="ppaction://noaction" highlightClick="1"/>
            </p:cNvPr>
            <p:cNvSpPr>
              <a:spLocks noChangeAspect="1"/>
            </p:cNvSpPr>
            <p:nvPr/>
          </p:nvSpPr>
          <p:spPr bwMode="auto">
            <a:xfrm rot="180000">
              <a:off x="2398164" y="2900955"/>
              <a:ext cx="1924452" cy="1445420"/>
            </a:xfrm>
            <a:custGeom>
              <a:avLst/>
              <a:gdLst>
                <a:gd name="T0" fmla="*/ 74 w 902"/>
                <a:gd name="T1" fmla="*/ 239 h 645"/>
                <a:gd name="T2" fmla="*/ 117 w 902"/>
                <a:gd name="T3" fmla="*/ 214 h 645"/>
                <a:gd name="T4" fmla="*/ 98 w 902"/>
                <a:gd name="T5" fmla="*/ 198 h 645"/>
                <a:gd name="T6" fmla="*/ 126 w 902"/>
                <a:gd name="T7" fmla="*/ 175 h 645"/>
                <a:gd name="T8" fmla="*/ 92 w 902"/>
                <a:gd name="T9" fmla="*/ 105 h 645"/>
                <a:gd name="T10" fmla="*/ 113 w 902"/>
                <a:gd name="T11" fmla="*/ 41 h 645"/>
                <a:gd name="T12" fmla="*/ 295 w 902"/>
                <a:gd name="T13" fmla="*/ 0 h 645"/>
                <a:gd name="T14" fmla="*/ 406 w 902"/>
                <a:gd name="T15" fmla="*/ 22 h 645"/>
                <a:gd name="T16" fmla="*/ 469 w 902"/>
                <a:gd name="T17" fmla="*/ 60 h 645"/>
                <a:gd name="T18" fmla="*/ 529 w 902"/>
                <a:gd name="T19" fmla="*/ 37 h 645"/>
                <a:gd name="T20" fmla="*/ 609 w 902"/>
                <a:gd name="T21" fmla="*/ 27 h 645"/>
                <a:gd name="T22" fmla="*/ 708 w 902"/>
                <a:gd name="T23" fmla="*/ 55 h 645"/>
                <a:gd name="T24" fmla="*/ 772 w 902"/>
                <a:gd name="T25" fmla="*/ 127 h 645"/>
                <a:gd name="T26" fmla="*/ 828 w 902"/>
                <a:gd name="T27" fmla="*/ 148 h 645"/>
                <a:gd name="T28" fmla="*/ 884 w 902"/>
                <a:gd name="T29" fmla="*/ 248 h 645"/>
                <a:gd name="T30" fmla="*/ 895 w 902"/>
                <a:gd name="T31" fmla="*/ 317 h 645"/>
                <a:gd name="T32" fmla="*/ 865 w 902"/>
                <a:gd name="T33" fmla="*/ 365 h 645"/>
                <a:gd name="T34" fmla="*/ 832 w 902"/>
                <a:gd name="T35" fmla="*/ 397 h 645"/>
                <a:gd name="T36" fmla="*/ 816 w 902"/>
                <a:gd name="T37" fmla="*/ 442 h 645"/>
                <a:gd name="T38" fmla="*/ 778 w 902"/>
                <a:gd name="T39" fmla="*/ 418 h 645"/>
                <a:gd name="T40" fmla="*/ 780 w 902"/>
                <a:gd name="T41" fmla="*/ 454 h 645"/>
                <a:gd name="T42" fmla="*/ 837 w 902"/>
                <a:gd name="T43" fmla="*/ 485 h 645"/>
                <a:gd name="T44" fmla="*/ 867 w 902"/>
                <a:gd name="T45" fmla="*/ 499 h 645"/>
                <a:gd name="T46" fmla="*/ 856 w 902"/>
                <a:gd name="T47" fmla="*/ 527 h 645"/>
                <a:gd name="T48" fmla="*/ 816 w 902"/>
                <a:gd name="T49" fmla="*/ 537 h 645"/>
                <a:gd name="T50" fmla="*/ 776 w 902"/>
                <a:gd name="T51" fmla="*/ 529 h 645"/>
                <a:gd name="T52" fmla="*/ 767 w 902"/>
                <a:gd name="T53" fmla="*/ 566 h 645"/>
                <a:gd name="T54" fmla="*/ 701 w 902"/>
                <a:gd name="T55" fmla="*/ 535 h 645"/>
                <a:gd name="T56" fmla="*/ 661 w 902"/>
                <a:gd name="T57" fmla="*/ 525 h 645"/>
                <a:gd name="T58" fmla="*/ 536 w 902"/>
                <a:gd name="T59" fmla="*/ 522 h 645"/>
                <a:gd name="T60" fmla="*/ 522 w 902"/>
                <a:gd name="T61" fmla="*/ 553 h 645"/>
                <a:gd name="T62" fmla="*/ 509 w 902"/>
                <a:gd name="T63" fmla="*/ 586 h 645"/>
                <a:gd name="T64" fmla="*/ 391 w 902"/>
                <a:gd name="T65" fmla="*/ 629 h 645"/>
                <a:gd name="T66" fmla="*/ 339 w 902"/>
                <a:gd name="T67" fmla="*/ 564 h 645"/>
                <a:gd name="T68" fmla="*/ 194 w 902"/>
                <a:gd name="T69" fmla="*/ 541 h 645"/>
                <a:gd name="T70" fmla="*/ 138 w 902"/>
                <a:gd name="T71" fmla="*/ 508 h 645"/>
                <a:gd name="T72" fmla="*/ 2 w 902"/>
                <a:gd name="T73" fmla="*/ 382 h 645"/>
                <a:gd name="T74" fmla="*/ 24 w 902"/>
                <a:gd name="T75" fmla="*/ 341 h 645"/>
                <a:gd name="T76" fmla="*/ 40 w 902"/>
                <a:gd name="T77" fmla="*/ 267 h 645"/>
                <a:gd name="T78" fmla="*/ 45 w 902"/>
                <a:gd name="T79" fmla="*/ 228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02" h="645">
                  <a:moveTo>
                    <a:pt x="45" y="228"/>
                  </a:moveTo>
                  <a:lnTo>
                    <a:pt x="74" y="239"/>
                  </a:lnTo>
                  <a:lnTo>
                    <a:pt x="125" y="223"/>
                  </a:lnTo>
                  <a:lnTo>
                    <a:pt x="117" y="214"/>
                  </a:lnTo>
                  <a:lnTo>
                    <a:pt x="105" y="214"/>
                  </a:lnTo>
                  <a:lnTo>
                    <a:pt x="98" y="198"/>
                  </a:lnTo>
                  <a:lnTo>
                    <a:pt x="103" y="185"/>
                  </a:lnTo>
                  <a:lnTo>
                    <a:pt x="126" y="175"/>
                  </a:lnTo>
                  <a:lnTo>
                    <a:pt x="144" y="148"/>
                  </a:lnTo>
                  <a:lnTo>
                    <a:pt x="92" y="105"/>
                  </a:lnTo>
                  <a:lnTo>
                    <a:pt x="89" y="60"/>
                  </a:lnTo>
                  <a:lnTo>
                    <a:pt x="113" y="41"/>
                  </a:lnTo>
                  <a:lnTo>
                    <a:pt x="283" y="9"/>
                  </a:lnTo>
                  <a:lnTo>
                    <a:pt x="295" y="0"/>
                  </a:lnTo>
                  <a:lnTo>
                    <a:pt x="320" y="2"/>
                  </a:lnTo>
                  <a:lnTo>
                    <a:pt x="406" y="22"/>
                  </a:lnTo>
                  <a:lnTo>
                    <a:pt x="430" y="38"/>
                  </a:lnTo>
                  <a:lnTo>
                    <a:pt x="469" y="60"/>
                  </a:lnTo>
                  <a:lnTo>
                    <a:pt x="492" y="59"/>
                  </a:lnTo>
                  <a:lnTo>
                    <a:pt x="529" y="37"/>
                  </a:lnTo>
                  <a:lnTo>
                    <a:pt x="577" y="43"/>
                  </a:lnTo>
                  <a:lnTo>
                    <a:pt x="609" y="27"/>
                  </a:lnTo>
                  <a:lnTo>
                    <a:pt x="674" y="68"/>
                  </a:lnTo>
                  <a:lnTo>
                    <a:pt x="708" y="55"/>
                  </a:lnTo>
                  <a:lnTo>
                    <a:pt x="727" y="99"/>
                  </a:lnTo>
                  <a:lnTo>
                    <a:pt x="772" y="127"/>
                  </a:lnTo>
                  <a:lnTo>
                    <a:pt x="804" y="156"/>
                  </a:lnTo>
                  <a:lnTo>
                    <a:pt x="828" y="148"/>
                  </a:lnTo>
                  <a:lnTo>
                    <a:pt x="875" y="208"/>
                  </a:lnTo>
                  <a:lnTo>
                    <a:pt x="884" y="248"/>
                  </a:lnTo>
                  <a:lnTo>
                    <a:pt x="901" y="271"/>
                  </a:lnTo>
                  <a:lnTo>
                    <a:pt x="895" y="317"/>
                  </a:lnTo>
                  <a:lnTo>
                    <a:pt x="858" y="346"/>
                  </a:lnTo>
                  <a:lnTo>
                    <a:pt x="865" y="365"/>
                  </a:lnTo>
                  <a:lnTo>
                    <a:pt x="851" y="379"/>
                  </a:lnTo>
                  <a:lnTo>
                    <a:pt x="832" y="397"/>
                  </a:lnTo>
                  <a:lnTo>
                    <a:pt x="832" y="428"/>
                  </a:lnTo>
                  <a:lnTo>
                    <a:pt x="816" y="442"/>
                  </a:lnTo>
                  <a:lnTo>
                    <a:pt x="796" y="435"/>
                  </a:lnTo>
                  <a:lnTo>
                    <a:pt x="778" y="418"/>
                  </a:lnTo>
                  <a:lnTo>
                    <a:pt x="769" y="437"/>
                  </a:lnTo>
                  <a:lnTo>
                    <a:pt x="780" y="454"/>
                  </a:lnTo>
                  <a:lnTo>
                    <a:pt x="810" y="456"/>
                  </a:lnTo>
                  <a:lnTo>
                    <a:pt x="837" y="485"/>
                  </a:lnTo>
                  <a:lnTo>
                    <a:pt x="855" y="485"/>
                  </a:lnTo>
                  <a:lnTo>
                    <a:pt x="867" y="499"/>
                  </a:lnTo>
                  <a:lnTo>
                    <a:pt x="856" y="525"/>
                  </a:lnTo>
                  <a:lnTo>
                    <a:pt x="856" y="527"/>
                  </a:lnTo>
                  <a:lnTo>
                    <a:pt x="832" y="524"/>
                  </a:lnTo>
                  <a:lnTo>
                    <a:pt x="816" y="537"/>
                  </a:lnTo>
                  <a:lnTo>
                    <a:pt x="804" y="518"/>
                  </a:lnTo>
                  <a:lnTo>
                    <a:pt x="776" y="529"/>
                  </a:lnTo>
                  <a:lnTo>
                    <a:pt x="767" y="543"/>
                  </a:lnTo>
                  <a:lnTo>
                    <a:pt x="767" y="566"/>
                  </a:lnTo>
                  <a:lnTo>
                    <a:pt x="738" y="572"/>
                  </a:lnTo>
                  <a:lnTo>
                    <a:pt x="701" y="535"/>
                  </a:lnTo>
                  <a:lnTo>
                    <a:pt x="690" y="517"/>
                  </a:lnTo>
                  <a:lnTo>
                    <a:pt x="661" y="525"/>
                  </a:lnTo>
                  <a:lnTo>
                    <a:pt x="611" y="511"/>
                  </a:lnTo>
                  <a:lnTo>
                    <a:pt x="536" y="522"/>
                  </a:lnTo>
                  <a:lnTo>
                    <a:pt x="529" y="529"/>
                  </a:lnTo>
                  <a:lnTo>
                    <a:pt x="522" y="553"/>
                  </a:lnTo>
                  <a:lnTo>
                    <a:pt x="507" y="563"/>
                  </a:lnTo>
                  <a:lnTo>
                    <a:pt x="509" y="586"/>
                  </a:lnTo>
                  <a:lnTo>
                    <a:pt x="464" y="644"/>
                  </a:lnTo>
                  <a:lnTo>
                    <a:pt x="391" y="629"/>
                  </a:lnTo>
                  <a:lnTo>
                    <a:pt x="386" y="601"/>
                  </a:lnTo>
                  <a:lnTo>
                    <a:pt x="339" y="564"/>
                  </a:lnTo>
                  <a:lnTo>
                    <a:pt x="237" y="548"/>
                  </a:lnTo>
                  <a:lnTo>
                    <a:pt x="194" y="541"/>
                  </a:lnTo>
                  <a:lnTo>
                    <a:pt x="176" y="538"/>
                  </a:lnTo>
                  <a:lnTo>
                    <a:pt x="138" y="508"/>
                  </a:lnTo>
                  <a:lnTo>
                    <a:pt x="58" y="489"/>
                  </a:lnTo>
                  <a:lnTo>
                    <a:pt x="2" y="382"/>
                  </a:lnTo>
                  <a:lnTo>
                    <a:pt x="0" y="352"/>
                  </a:lnTo>
                  <a:lnTo>
                    <a:pt x="24" y="341"/>
                  </a:lnTo>
                  <a:lnTo>
                    <a:pt x="24" y="308"/>
                  </a:lnTo>
                  <a:lnTo>
                    <a:pt x="40" y="267"/>
                  </a:lnTo>
                  <a:lnTo>
                    <a:pt x="21" y="248"/>
                  </a:lnTo>
                  <a:lnTo>
                    <a:pt x="45" y="228"/>
                  </a:lnTo>
                  <a:lnTo>
                    <a:pt x="45" y="228"/>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40" name="四川">
              <a:hlinkClick r:id="" action="ppaction://macro?name=Slide1.四川_click" highlightClick="1"/>
              <a:hlinkHover r:id="" action="ppaction://noaction" highlightClick="1"/>
            </p:cNvPr>
            <p:cNvSpPr>
              <a:spLocks noChangeAspect="1"/>
            </p:cNvSpPr>
            <p:nvPr/>
          </p:nvSpPr>
          <p:spPr bwMode="auto">
            <a:xfrm rot="180000">
              <a:off x="3454785" y="3926833"/>
              <a:ext cx="1665010" cy="1482387"/>
            </a:xfrm>
            <a:custGeom>
              <a:avLst/>
              <a:gdLst>
                <a:gd name="T0" fmla="*/ 40 w 92"/>
                <a:gd name="T1" fmla="*/ 6 h 76"/>
                <a:gd name="T2" fmla="*/ 39 w 92"/>
                <a:gd name="T3" fmla="*/ 2 h 76"/>
                <a:gd name="T4" fmla="*/ 46 w 92"/>
                <a:gd name="T5" fmla="*/ 0 h 76"/>
                <a:gd name="T6" fmla="*/ 47 w 92"/>
                <a:gd name="T7" fmla="*/ 4 h 76"/>
                <a:gd name="T8" fmla="*/ 53 w 92"/>
                <a:gd name="T9" fmla="*/ 9 h 76"/>
                <a:gd name="T10" fmla="*/ 56 w 92"/>
                <a:gd name="T11" fmla="*/ 9 h 76"/>
                <a:gd name="T12" fmla="*/ 59 w 92"/>
                <a:gd name="T13" fmla="*/ 14 h 76"/>
                <a:gd name="T14" fmla="*/ 65 w 92"/>
                <a:gd name="T15" fmla="*/ 14 h 76"/>
                <a:gd name="T16" fmla="*/ 68 w 92"/>
                <a:gd name="T17" fmla="*/ 11 h 76"/>
                <a:gd name="T18" fmla="*/ 70 w 92"/>
                <a:gd name="T19" fmla="*/ 14 h 76"/>
                <a:gd name="T20" fmla="*/ 77 w 92"/>
                <a:gd name="T21" fmla="*/ 13 h 76"/>
                <a:gd name="T22" fmla="*/ 79 w 92"/>
                <a:gd name="T23" fmla="*/ 15 h 76"/>
                <a:gd name="T24" fmla="*/ 86 w 92"/>
                <a:gd name="T25" fmla="*/ 18 h 76"/>
                <a:gd name="T26" fmla="*/ 92 w 92"/>
                <a:gd name="T27" fmla="*/ 19 h 76"/>
                <a:gd name="T28" fmla="*/ 91 w 92"/>
                <a:gd name="T29" fmla="*/ 19 h 76"/>
                <a:gd name="T30" fmla="*/ 90 w 92"/>
                <a:gd name="T31" fmla="*/ 22 h 76"/>
                <a:gd name="T32" fmla="*/ 88 w 92"/>
                <a:gd name="T33" fmla="*/ 26 h 76"/>
                <a:gd name="T34" fmla="*/ 85 w 92"/>
                <a:gd name="T35" fmla="*/ 29 h 76"/>
                <a:gd name="T36" fmla="*/ 83 w 92"/>
                <a:gd name="T37" fmla="*/ 31 h 76"/>
                <a:gd name="T38" fmla="*/ 80 w 92"/>
                <a:gd name="T39" fmla="*/ 35 h 76"/>
                <a:gd name="T40" fmla="*/ 76 w 92"/>
                <a:gd name="T41" fmla="*/ 36 h 76"/>
                <a:gd name="T42" fmla="*/ 72 w 92"/>
                <a:gd name="T43" fmla="*/ 35 h 76"/>
                <a:gd name="T44" fmla="*/ 67 w 92"/>
                <a:gd name="T45" fmla="*/ 34 h 76"/>
                <a:gd name="T46" fmla="*/ 67 w 92"/>
                <a:gd name="T47" fmla="*/ 38 h 76"/>
                <a:gd name="T48" fmla="*/ 66 w 92"/>
                <a:gd name="T49" fmla="*/ 40 h 76"/>
                <a:gd name="T50" fmla="*/ 67 w 92"/>
                <a:gd name="T51" fmla="*/ 44 h 76"/>
                <a:gd name="T52" fmla="*/ 71 w 92"/>
                <a:gd name="T53" fmla="*/ 47 h 76"/>
                <a:gd name="T54" fmla="*/ 70 w 92"/>
                <a:gd name="T55" fmla="*/ 50 h 76"/>
                <a:gd name="T56" fmla="*/ 68 w 92"/>
                <a:gd name="T57" fmla="*/ 54 h 76"/>
                <a:gd name="T58" fmla="*/ 74 w 92"/>
                <a:gd name="T59" fmla="*/ 59 h 76"/>
                <a:gd name="T60" fmla="*/ 65 w 92"/>
                <a:gd name="T61" fmla="*/ 60 h 76"/>
                <a:gd name="T62" fmla="*/ 63 w 92"/>
                <a:gd name="T63" fmla="*/ 57 h 76"/>
                <a:gd name="T64" fmla="*/ 57 w 92"/>
                <a:gd name="T65" fmla="*/ 58 h 76"/>
                <a:gd name="T66" fmla="*/ 56 w 92"/>
                <a:gd name="T67" fmla="*/ 54 h 76"/>
                <a:gd name="T68" fmla="*/ 53 w 92"/>
                <a:gd name="T69" fmla="*/ 52 h 76"/>
                <a:gd name="T70" fmla="*/ 53 w 92"/>
                <a:gd name="T71" fmla="*/ 55 h 76"/>
                <a:gd name="T72" fmla="*/ 49 w 92"/>
                <a:gd name="T73" fmla="*/ 57 h 76"/>
                <a:gd name="T74" fmla="*/ 45 w 92"/>
                <a:gd name="T75" fmla="*/ 65 h 76"/>
                <a:gd name="T76" fmla="*/ 43 w 92"/>
                <a:gd name="T77" fmla="*/ 74 h 76"/>
                <a:gd name="T78" fmla="*/ 36 w 92"/>
                <a:gd name="T79" fmla="*/ 76 h 76"/>
                <a:gd name="T80" fmla="*/ 27 w 92"/>
                <a:gd name="T81" fmla="*/ 61 h 76"/>
                <a:gd name="T82" fmla="*/ 21 w 92"/>
                <a:gd name="T83" fmla="*/ 58 h 76"/>
                <a:gd name="T84" fmla="*/ 22 w 92"/>
                <a:gd name="T85" fmla="*/ 54 h 76"/>
                <a:gd name="T86" fmla="*/ 17 w 92"/>
                <a:gd name="T87" fmla="*/ 55 h 76"/>
                <a:gd name="T88" fmla="*/ 13 w 92"/>
                <a:gd name="T89" fmla="*/ 47 h 76"/>
                <a:gd name="T90" fmla="*/ 12 w 92"/>
                <a:gd name="T91" fmla="*/ 33 h 76"/>
                <a:gd name="T92" fmla="*/ 11 w 92"/>
                <a:gd name="T93" fmla="*/ 26 h 76"/>
                <a:gd name="T94" fmla="*/ 0 w 92"/>
                <a:gd name="T95" fmla="*/ 12 h 76"/>
                <a:gd name="T96" fmla="*/ 2 w 92"/>
                <a:gd name="T97" fmla="*/ 9 h 76"/>
                <a:gd name="T98" fmla="*/ 16 w 92"/>
                <a:gd name="T99" fmla="*/ 9 h 76"/>
                <a:gd name="T100" fmla="*/ 21 w 92"/>
                <a:gd name="T101" fmla="*/ 10 h 76"/>
                <a:gd name="T102" fmla="*/ 29 w 92"/>
                <a:gd name="T103" fmla="*/ 14 h 76"/>
                <a:gd name="T104" fmla="*/ 30 w 92"/>
                <a:gd name="T105" fmla="*/ 10 h 76"/>
                <a:gd name="T106" fmla="*/ 35 w 92"/>
                <a:gd name="T107" fmla="*/ 11 h 76"/>
                <a:gd name="T108" fmla="*/ 39 w 92"/>
                <a:gd name="T109" fmla="*/ 10 h 76"/>
                <a:gd name="T110" fmla="*/ 39 w 92"/>
                <a:gd name="T111" fmla="*/ 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2" h="76">
                  <a:moveTo>
                    <a:pt x="39" y="9"/>
                  </a:moveTo>
                  <a:lnTo>
                    <a:pt x="40" y="6"/>
                  </a:lnTo>
                  <a:lnTo>
                    <a:pt x="39" y="5"/>
                  </a:lnTo>
                  <a:lnTo>
                    <a:pt x="39" y="2"/>
                  </a:lnTo>
                  <a:lnTo>
                    <a:pt x="44" y="0"/>
                  </a:lnTo>
                  <a:lnTo>
                    <a:pt x="46" y="0"/>
                  </a:lnTo>
                  <a:lnTo>
                    <a:pt x="46" y="2"/>
                  </a:lnTo>
                  <a:lnTo>
                    <a:pt x="47" y="4"/>
                  </a:lnTo>
                  <a:lnTo>
                    <a:pt x="49" y="6"/>
                  </a:lnTo>
                  <a:lnTo>
                    <a:pt x="53" y="9"/>
                  </a:lnTo>
                  <a:lnTo>
                    <a:pt x="55" y="8"/>
                  </a:lnTo>
                  <a:lnTo>
                    <a:pt x="56" y="9"/>
                  </a:lnTo>
                  <a:lnTo>
                    <a:pt x="56" y="13"/>
                  </a:lnTo>
                  <a:lnTo>
                    <a:pt x="59" y="14"/>
                  </a:lnTo>
                  <a:lnTo>
                    <a:pt x="64" y="15"/>
                  </a:lnTo>
                  <a:lnTo>
                    <a:pt x="65" y="14"/>
                  </a:lnTo>
                  <a:lnTo>
                    <a:pt x="65" y="12"/>
                  </a:lnTo>
                  <a:lnTo>
                    <a:pt x="68" y="11"/>
                  </a:lnTo>
                  <a:lnTo>
                    <a:pt x="70" y="12"/>
                  </a:lnTo>
                  <a:lnTo>
                    <a:pt x="70" y="14"/>
                  </a:lnTo>
                  <a:lnTo>
                    <a:pt x="72" y="14"/>
                  </a:lnTo>
                  <a:lnTo>
                    <a:pt x="77" y="13"/>
                  </a:lnTo>
                  <a:lnTo>
                    <a:pt x="78" y="13"/>
                  </a:lnTo>
                  <a:lnTo>
                    <a:pt x="79" y="15"/>
                  </a:lnTo>
                  <a:lnTo>
                    <a:pt x="81" y="15"/>
                  </a:lnTo>
                  <a:lnTo>
                    <a:pt x="86" y="18"/>
                  </a:lnTo>
                  <a:lnTo>
                    <a:pt x="89" y="17"/>
                  </a:lnTo>
                  <a:lnTo>
                    <a:pt x="92" y="19"/>
                  </a:lnTo>
                  <a:lnTo>
                    <a:pt x="90" y="19"/>
                  </a:lnTo>
                  <a:lnTo>
                    <a:pt x="91" y="19"/>
                  </a:lnTo>
                  <a:lnTo>
                    <a:pt x="90" y="20"/>
                  </a:lnTo>
                  <a:lnTo>
                    <a:pt x="90" y="22"/>
                  </a:lnTo>
                  <a:lnTo>
                    <a:pt x="89" y="24"/>
                  </a:lnTo>
                  <a:lnTo>
                    <a:pt x="88" y="26"/>
                  </a:lnTo>
                  <a:lnTo>
                    <a:pt x="88" y="28"/>
                  </a:lnTo>
                  <a:lnTo>
                    <a:pt x="85" y="29"/>
                  </a:lnTo>
                  <a:lnTo>
                    <a:pt x="84" y="30"/>
                  </a:lnTo>
                  <a:lnTo>
                    <a:pt x="83" y="31"/>
                  </a:lnTo>
                  <a:lnTo>
                    <a:pt x="82" y="33"/>
                  </a:lnTo>
                  <a:lnTo>
                    <a:pt x="80" y="35"/>
                  </a:lnTo>
                  <a:lnTo>
                    <a:pt x="79" y="36"/>
                  </a:lnTo>
                  <a:lnTo>
                    <a:pt x="76" y="36"/>
                  </a:lnTo>
                  <a:lnTo>
                    <a:pt x="74" y="34"/>
                  </a:lnTo>
                  <a:lnTo>
                    <a:pt x="72" y="35"/>
                  </a:lnTo>
                  <a:lnTo>
                    <a:pt x="70" y="33"/>
                  </a:lnTo>
                  <a:lnTo>
                    <a:pt x="67" y="34"/>
                  </a:lnTo>
                  <a:lnTo>
                    <a:pt x="67" y="36"/>
                  </a:lnTo>
                  <a:lnTo>
                    <a:pt x="67" y="38"/>
                  </a:lnTo>
                  <a:lnTo>
                    <a:pt x="67" y="39"/>
                  </a:lnTo>
                  <a:lnTo>
                    <a:pt x="66" y="40"/>
                  </a:lnTo>
                  <a:lnTo>
                    <a:pt x="64" y="42"/>
                  </a:lnTo>
                  <a:lnTo>
                    <a:pt x="67" y="44"/>
                  </a:lnTo>
                  <a:lnTo>
                    <a:pt x="70" y="47"/>
                  </a:lnTo>
                  <a:lnTo>
                    <a:pt x="71" y="47"/>
                  </a:lnTo>
                  <a:lnTo>
                    <a:pt x="71" y="49"/>
                  </a:lnTo>
                  <a:lnTo>
                    <a:pt x="70" y="50"/>
                  </a:lnTo>
                  <a:lnTo>
                    <a:pt x="68" y="53"/>
                  </a:lnTo>
                  <a:lnTo>
                    <a:pt x="68" y="54"/>
                  </a:lnTo>
                  <a:lnTo>
                    <a:pt x="73" y="57"/>
                  </a:lnTo>
                  <a:lnTo>
                    <a:pt x="74" y="59"/>
                  </a:lnTo>
                  <a:lnTo>
                    <a:pt x="70" y="60"/>
                  </a:lnTo>
                  <a:lnTo>
                    <a:pt x="65" y="60"/>
                  </a:lnTo>
                  <a:lnTo>
                    <a:pt x="65" y="57"/>
                  </a:lnTo>
                  <a:lnTo>
                    <a:pt x="63" y="57"/>
                  </a:lnTo>
                  <a:lnTo>
                    <a:pt x="59" y="59"/>
                  </a:lnTo>
                  <a:lnTo>
                    <a:pt x="57" y="58"/>
                  </a:lnTo>
                  <a:lnTo>
                    <a:pt x="57" y="55"/>
                  </a:lnTo>
                  <a:lnTo>
                    <a:pt x="56" y="54"/>
                  </a:lnTo>
                  <a:lnTo>
                    <a:pt x="56" y="52"/>
                  </a:lnTo>
                  <a:lnTo>
                    <a:pt x="53" y="52"/>
                  </a:lnTo>
                  <a:lnTo>
                    <a:pt x="52" y="52"/>
                  </a:lnTo>
                  <a:lnTo>
                    <a:pt x="53" y="55"/>
                  </a:lnTo>
                  <a:lnTo>
                    <a:pt x="50" y="56"/>
                  </a:lnTo>
                  <a:lnTo>
                    <a:pt x="49" y="57"/>
                  </a:lnTo>
                  <a:lnTo>
                    <a:pt x="50" y="59"/>
                  </a:lnTo>
                  <a:lnTo>
                    <a:pt x="45" y="65"/>
                  </a:lnTo>
                  <a:lnTo>
                    <a:pt x="46" y="72"/>
                  </a:lnTo>
                  <a:lnTo>
                    <a:pt x="43" y="74"/>
                  </a:lnTo>
                  <a:lnTo>
                    <a:pt x="42" y="73"/>
                  </a:lnTo>
                  <a:lnTo>
                    <a:pt x="36" y="76"/>
                  </a:lnTo>
                  <a:lnTo>
                    <a:pt x="35" y="75"/>
                  </a:lnTo>
                  <a:lnTo>
                    <a:pt x="27" y="61"/>
                  </a:lnTo>
                  <a:lnTo>
                    <a:pt x="24" y="59"/>
                  </a:lnTo>
                  <a:lnTo>
                    <a:pt x="21" y="58"/>
                  </a:lnTo>
                  <a:lnTo>
                    <a:pt x="20" y="56"/>
                  </a:lnTo>
                  <a:lnTo>
                    <a:pt x="22" y="54"/>
                  </a:lnTo>
                  <a:lnTo>
                    <a:pt x="19" y="52"/>
                  </a:lnTo>
                  <a:lnTo>
                    <a:pt x="17" y="55"/>
                  </a:lnTo>
                  <a:lnTo>
                    <a:pt x="14" y="55"/>
                  </a:lnTo>
                  <a:lnTo>
                    <a:pt x="13" y="47"/>
                  </a:lnTo>
                  <a:lnTo>
                    <a:pt x="12" y="46"/>
                  </a:lnTo>
                  <a:lnTo>
                    <a:pt x="12" y="33"/>
                  </a:lnTo>
                  <a:lnTo>
                    <a:pt x="9" y="27"/>
                  </a:lnTo>
                  <a:lnTo>
                    <a:pt x="11" y="26"/>
                  </a:lnTo>
                  <a:lnTo>
                    <a:pt x="6" y="17"/>
                  </a:lnTo>
                  <a:lnTo>
                    <a:pt x="0" y="12"/>
                  </a:lnTo>
                  <a:lnTo>
                    <a:pt x="1" y="10"/>
                  </a:lnTo>
                  <a:lnTo>
                    <a:pt x="2" y="9"/>
                  </a:lnTo>
                  <a:lnTo>
                    <a:pt x="10" y="8"/>
                  </a:lnTo>
                  <a:lnTo>
                    <a:pt x="16" y="9"/>
                  </a:lnTo>
                  <a:lnTo>
                    <a:pt x="20" y="8"/>
                  </a:lnTo>
                  <a:lnTo>
                    <a:pt x="21" y="10"/>
                  </a:lnTo>
                  <a:lnTo>
                    <a:pt x="25" y="15"/>
                  </a:lnTo>
                  <a:lnTo>
                    <a:pt x="29" y="14"/>
                  </a:lnTo>
                  <a:lnTo>
                    <a:pt x="29" y="11"/>
                  </a:lnTo>
                  <a:lnTo>
                    <a:pt x="30" y="10"/>
                  </a:lnTo>
                  <a:lnTo>
                    <a:pt x="33" y="9"/>
                  </a:lnTo>
                  <a:lnTo>
                    <a:pt x="35" y="11"/>
                  </a:lnTo>
                  <a:lnTo>
                    <a:pt x="36" y="9"/>
                  </a:lnTo>
                  <a:lnTo>
                    <a:pt x="39" y="10"/>
                  </a:lnTo>
                  <a:lnTo>
                    <a:pt x="39" y="9"/>
                  </a:lnTo>
                  <a:lnTo>
                    <a:pt x="39" y="9"/>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41" name="甘肃">
              <a:hlinkClick r:id="" action="ppaction://macro?name=Slide1.甘肃_click" highlightClick="1"/>
              <a:hlinkHover r:id="" action="ppaction://noaction" highlightClick="1"/>
            </p:cNvPr>
            <p:cNvSpPr>
              <a:spLocks noChangeAspect="1"/>
            </p:cNvSpPr>
            <p:nvPr/>
          </p:nvSpPr>
          <p:spPr bwMode="auto">
            <a:xfrm rot="180000">
              <a:off x="3092628" y="2374436"/>
              <a:ext cx="2045960" cy="1852062"/>
            </a:xfrm>
            <a:custGeom>
              <a:avLst/>
              <a:gdLst>
                <a:gd name="T0" fmla="*/ 5 w 974"/>
                <a:gd name="T1" fmla="*/ 132 h 832"/>
                <a:gd name="T2" fmla="*/ 149 w 974"/>
                <a:gd name="T3" fmla="*/ 53 h 832"/>
                <a:gd name="T4" fmla="*/ 190 w 974"/>
                <a:gd name="T5" fmla="*/ 0 h 832"/>
                <a:gd name="T6" fmla="*/ 245 w 974"/>
                <a:gd name="T7" fmla="*/ 29 h 832"/>
                <a:gd name="T8" fmla="*/ 288 w 974"/>
                <a:gd name="T9" fmla="*/ 169 h 832"/>
                <a:gd name="T10" fmla="*/ 406 w 974"/>
                <a:gd name="T11" fmla="*/ 158 h 832"/>
                <a:gd name="T12" fmla="*/ 425 w 974"/>
                <a:gd name="T13" fmla="*/ 195 h 832"/>
                <a:gd name="T14" fmla="*/ 435 w 974"/>
                <a:gd name="T15" fmla="*/ 272 h 832"/>
                <a:gd name="T16" fmla="*/ 453 w 974"/>
                <a:gd name="T17" fmla="*/ 292 h 832"/>
                <a:gd name="T18" fmla="*/ 569 w 974"/>
                <a:gd name="T19" fmla="*/ 314 h 832"/>
                <a:gd name="T20" fmla="*/ 669 w 974"/>
                <a:gd name="T21" fmla="*/ 308 h 832"/>
                <a:gd name="T22" fmla="*/ 637 w 974"/>
                <a:gd name="T23" fmla="*/ 364 h 832"/>
                <a:gd name="T24" fmla="*/ 673 w 974"/>
                <a:gd name="T25" fmla="*/ 437 h 832"/>
                <a:gd name="T26" fmla="*/ 752 w 974"/>
                <a:gd name="T27" fmla="*/ 541 h 832"/>
                <a:gd name="T28" fmla="*/ 781 w 974"/>
                <a:gd name="T29" fmla="*/ 596 h 832"/>
                <a:gd name="T30" fmla="*/ 822 w 974"/>
                <a:gd name="T31" fmla="*/ 577 h 832"/>
                <a:gd name="T32" fmla="*/ 835 w 974"/>
                <a:gd name="T33" fmla="*/ 530 h 832"/>
                <a:gd name="T34" fmla="*/ 841 w 974"/>
                <a:gd name="T35" fmla="*/ 451 h 832"/>
                <a:gd name="T36" fmla="*/ 877 w 974"/>
                <a:gd name="T37" fmla="*/ 467 h 832"/>
                <a:gd name="T38" fmla="*/ 973 w 974"/>
                <a:gd name="T39" fmla="*/ 536 h 832"/>
                <a:gd name="T40" fmla="*/ 961 w 974"/>
                <a:gd name="T41" fmla="*/ 600 h 832"/>
                <a:gd name="T42" fmla="*/ 911 w 974"/>
                <a:gd name="T43" fmla="*/ 617 h 832"/>
                <a:gd name="T44" fmla="*/ 857 w 974"/>
                <a:gd name="T45" fmla="*/ 624 h 832"/>
                <a:gd name="T46" fmla="*/ 833 w 974"/>
                <a:gd name="T47" fmla="*/ 642 h 832"/>
                <a:gd name="T48" fmla="*/ 841 w 974"/>
                <a:gd name="T49" fmla="*/ 688 h 832"/>
                <a:gd name="T50" fmla="*/ 830 w 974"/>
                <a:gd name="T51" fmla="*/ 747 h 832"/>
                <a:gd name="T52" fmla="*/ 800 w 974"/>
                <a:gd name="T53" fmla="*/ 776 h 832"/>
                <a:gd name="T54" fmla="*/ 765 w 974"/>
                <a:gd name="T55" fmla="*/ 822 h 832"/>
                <a:gd name="T56" fmla="*/ 692 w 974"/>
                <a:gd name="T57" fmla="*/ 814 h 832"/>
                <a:gd name="T58" fmla="*/ 660 w 974"/>
                <a:gd name="T59" fmla="*/ 784 h 832"/>
                <a:gd name="T60" fmla="*/ 606 w 974"/>
                <a:gd name="T61" fmla="*/ 718 h 832"/>
                <a:gd name="T62" fmla="*/ 541 w 974"/>
                <a:gd name="T63" fmla="*/ 722 h 832"/>
                <a:gd name="T64" fmla="*/ 499 w 974"/>
                <a:gd name="T65" fmla="*/ 715 h 832"/>
                <a:gd name="T66" fmla="*/ 467 w 974"/>
                <a:gd name="T67" fmla="*/ 677 h 832"/>
                <a:gd name="T68" fmla="*/ 521 w 974"/>
                <a:gd name="T69" fmla="*/ 687 h 832"/>
                <a:gd name="T70" fmla="*/ 554 w 974"/>
                <a:gd name="T71" fmla="*/ 624 h 832"/>
                <a:gd name="T72" fmla="*/ 590 w 974"/>
                <a:gd name="T73" fmla="*/ 530 h 832"/>
                <a:gd name="T74" fmla="*/ 517 w 974"/>
                <a:gd name="T75" fmla="*/ 407 h 832"/>
                <a:gd name="T76" fmla="*/ 416 w 974"/>
                <a:gd name="T77" fmla="*/ 358 h 832"/>
                <a:gd name="T78" fmla="*/ 298 w 974"/>
                <a:gd name="T79" fmla="*/ 286 h 832"/>
                <a:gd name="T80" fmla="*/ 181 w 974"/>
                <a:gd name="T81" fmla="*/ 318 h 832"/>
                <a:gd name="T82" fmla="*/ 95 w 974"/>
                <a:gd name="T83" fmla="*/ 281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74" h="832">
                  <a:moveTo>
                    <a:pt x="9" y="261"/>
                  </a:moveTo>
                  <a:lnTo>
                    <a:pt x="0" y="155"/>
                  </a:lnTo>
                  <a:lnTo>
                    <a:pt x="5" y="132"/>
                  </a:lnTo>
                  <a:lnTo>
                    <a:pt x="37" y="118"/>
                  </a:lnTo>
                  <a:lnTo>
                    <a:pt x="81" y="81"/>
                  </a:lnTo>
                  <a:lnTo>
                    <a:pt x="149" y="53"/>
                  </a:lnTo>
                  <a:lnTo>
                    <a:pt x="179" y="41"/>
                  </a:lnTo>
                  <a:lnTo>
                    <a:pt x="179" y="14"/>
                  </a:lnTo>
                  <a:lnTo>
                    <a:pt x="190" y="0"/>
                  </a:lnTo>
                  <a:lnTo>
                    <a:pt x="202" y="1"/>
                  </a:lnTo>
                  <a:lnTo>
                    <a:pt x="248" y="9"/>
                  </a:lnTo>
                  <a:lnTo>
                    <a:pt x="245" y="29"/>
                  </a:lnTo>
                  <a:lnTo>
                    <a:pt x="255" y="60"/>
                  </a:lnTo>
                  <a:lnTo>
                    <a:pt x="249" y="112"/>
                  </a:lnTo>
                  <a:lnTo>
                    <a:pt x="288" y="169"/>
                  </a:lnTo>
                  <a:lnTo>
                    <a:pt x="308" y="182"/>
                  </a:lnTo>
                  <a:lnTo>
                    <a:pt x="341" y="158"/>
                  </a:lnTo>
                  <a:lnTo>
                    <a:pt x="406" y="158"/>
                  </a:lnTo>
                  <a:lnTo>
                    <a:pt x="423" y="164"/>
                  </a:lnTo>
                  <a:lnTo>
                    <a:pt x="433" y="179"/>
                  </a:lnTo>
                  <a:lnTo>
                    <a:pt x="425" y="195"/>
                  </a:lnTo>
                  <a:lnTo>
                    <a:pt x="388" y="226"/>
                  </a:lnTo>
                  <a:lnTo>
                    <a:pt x="392" y="240"/>
                  </a:lnTo>
                  <a:lnTo>
                    <a:pt x="435" y="272"/>
                  </a:lnTo>
                  <a:lnTo>
                    <a:pt x="451" y="272"/>
                  </a:lnTo>
                  <a:lnTo>
                    <a:pt x="456" y="278"/>
                  </a:lnTo>
                  <a:lnTo>
                    <a:pt x="453" y="292"/>
                  </a:lnTo>
                  <a:lnTo>
                    <a:pt x="479" y="312"/>
                  </a:lnTo>
                  <a:lnTo>
                    <a:pt x="540" y="322"/>
                  </a:lnTo>
                  <a:lnTo>
                    <a:pt x="569" y="314"/>
                  </a:lnTo>
                  <a:lnTo>
                    <a:pt x="606" y="277"/>
                  </a:lnTo>
                  <a:lnTo>
                    <a:pt x="651" y="280"/>
                  </a:lnTo>
                  <a:lnTo>
                    <a:pt x="669" y="308"/>
                  </a:lnTo>
                  <a:lnTo>
                    <a:pt x="659" y="333"/>
                  </a:lnTo>
                  <a:lnTo>
                    <a:pt x="661" y="349"/>
                  </a:lnTo>
                  <a:lnTo>
                    <a:pt x="637" y="364"/>
                  </a:lnTo>
                  <a:lnTo>
                    <a:pt x="626" y="377"/>
                  </a:lnTo>
                  <a:lnTo>
                    <a:pt x="631" y="408"/>
                  </a:lnTo>
                  <a:lnTo>
                    <a:pt x="673" y="437"/>
                  </a:lnTo>
                  <a:lnTo>
                    <a:pt x="692" y="434"/>
                  </a:lnTo>
                  <a:lnTo>
                    <a:pt x="741" y="495"/>
                  </a:lnTo>
                  <a:lnTo>
                    <a:pt x="752" y="541"/>
                  </a:lnTo>
                  <a:lnTo>
                    <a:pt x="746" y="563"/>
                  </a:lnTo>
                  <a:lnTo>
                    <a:pt x="781" y="581"/>
                  </a:lnTo>
                  <a:lnTo>
                    <a:pt x="781" y="596"/>
                  </a:lnTo>
                  <a:lnTo>
                    <a:pt x="812" y="603"/>
                  </a:lnTo>
                  <a:lnTo>
                    <a:pt x="822" y="603"/>
                  </a:lnTo>
                  <a:lnTo>
                    <a:pt x="822" y="577"/>
                  </a:lnTo>
                  <a:lnTo>
                    <a:pt x="847" y="574"/>
                  </a:lnTo>
                  <a:lnTo>
                    <a:pt x="852" y="543"/>
                  </a:lnTo>
                  <a:lnTo>
                    <a:pt x="835" y="530"/>
                  </a:lnTo>
                  <a:lnTo>
                    <a:pt x="822" y="517"/>
                  </a:lnTo>
                  <a:lnTo>
                    <a:pt x="828" y="457"/>
                  </a:lnTo>
                  <a:lnTo>
                    <a:pt x="841" y="451"/>
                  </a:lnTo>
                  <a:lnTo>
                    <a:pt x="863" y="460"/>
                  </a:lnTo>
                  <a:lnTo>
                    <a:pt x="872" y="456"/>
                  </a:lnTo>
                  <a:lnTo>
                    <a:pt x="877" y="467"/>
                  </a:lnTo>
                  <a:lnTo>
                    <a:pt x="938" y="497"/>
                  </a:lnTo>
                  <a:lnTo>
                    <a:pt x="969" y="517"/>
                  </a:lnTo>
                  <a:lnTo>
                    <a:pt x="973" y="536"/>
                  </a:lnTo>
                  <a:lnTo>
                    <a:pt x="958" y="559"/>
                  </a:lnTo>
                  <a:lnTo>
                    <a:pt x="967" y="587"/>
                  </a:lnTo>
                  <a:lnTo>
                    <a:pt x="961" y="600"/>
                  </a:lnTo>
                  <a:lnTo>
                    <a:pt x="917" y="603"/>
                  </a:lnTo>
                  <a:lnTo>
                    <a:pt x="908" y="610"/>
                  </a:lnTo>
                  <a:lnTo>
                    <a:pt x="911" y="617"/>
                  </a:lnTo>
                  <a:lnTo>
                    <a:pt x="911" y="629"/>
                  </a:lnTo>
                  <a:lnTo>
                    <a:pt x="876" y="634"/>
                  </a:lnTo>
                  <a:lnTo>
                    <a:pt x="857" y="624"/>
                  </a:lnTo>
                  <a:lnTo>
                    <a:pt x="833" y="624"/>
                  </a:lnTo>
                  <a:lnTo>
                    <a:pt x="830" y="629"/>
                  </a:lnTo>
                  <a:lnTo>
                    <a:pt x="833" y="642"/>
                  </a:lnTo>
                  <a:lnTo>
                    <a:pt x="822" y="656"/>
                  </a:lnTo>
                  <a:lnTo>
                    <a:pt x="819" y="670"/>
                  </a:lnTo>
                  <a:lnTo>
                    <a:pt x="841" y="688"/>
                  </a:lnTo>
                  <a:lnTo>
                    <a:pt x="824" y="722"/>
                  </a:lnTo>
                  <a:lnTo>
                    <a:pt x="831" y="738"/>
                  </a:lnTo>
                  <a:lnTo>
                    <a:pt x="830" y="747"/>
                  </a:lnTo>
                  <a:lnTo>
                    <a:pt x="804" y="747"/>
                  </a:lnTo>
                  <a:lnTo>
                    <a:pt x="785" y="755"/>
                  </a:lnTo>
                  <a:lnTo>
                    <a:pt x="800" y="776"/>
                  </a:lnTo>
                  <a:lnTo>
                    <a:pt x="790" y="802"/>
                  </a:lnTo>
                  <a:lnTo>
                    <a:pt x="762" y="808"/>
                  </a:lnTo>
                  <a:lnTo>
                    <a:pt x="765" y="822"/>
                  </a:lnTo>
                  <a:lnTo>
                    <a:pt x="757" y="831"/>
                  </a:lnTo>
                  <a:lnTo>
                    <a:pt x="710" y="827"/>
                  </a:lnTo>
                  <a:lnTo>
                    <a:pt x="692" y="814"/>
                  </a:lnTo>
                  <a:lnTo>
                    <a:pt x="688" y="784"/>
                  </a:lnTo>
                  <a:lnTo>
                    <a:pt x="676" y="773"/>
                  </a:lnTo>
                  <a:lnTo>
                    <a:pt x="660" y="784"/>
                  </a:lnTo>
                  <a:lnTo>
                    <a:pt x="631" y="755"/>
                  </a:lnTo>
                  <a:lnTo>
                    <a:pt x="608" y="739"/>
                  </a:lnTo>
                  <a:lnTo>
                    <a:pt x="606" y="718"/>
                  </a:lnTo>
                  <a:lnTo>
                    <a:pt x="599" y="702"/>
                  </a:lnTo>
                  <a:lnTo>
                    <a:pt x="587" y="702"/>
                  </a:lnTo>
                  <a:lnTo>
                    <a:pt x="541" y="722"/>
                  </a:lnTo>
                  <a:lnTo>
                    <a:pt x="544" y="744"/>
                  </a:lnTo>
                  <a:lnTo>
                    <a:pt x="526" y="744"/>
                  </a:lnTo>
                  <a:lnTo>
                    <a:pt x="499" y="715"/>
                  </a:lnTo>
                  <a:lnTo>
                    <a:pt x="469" y="713"/>
                  </a:lnTo>
                  <a:lnTo>
                    <a:pt x="458" y="696"/>
                  </a:lnTo>
                  <a:lnTo>
                    <a:pt x="467" y="677"/>
                  </a:lnTo>
                  <a:lnTo>
                    <a:pt x="485" y="694"/>
                  </a:lnTo>
                  <a:lnTo>
                    <a:pt x="505" y="701"/>
                  </a:lnTo>
                  <a:lnTo>
                    <a:pt x="521" y="687"/>
                  </a:lnTo>
                  <a:lnTo>
                    <a:pt x="521" y="656"/>
                  </a:lnTo>
                  <a:lnTo>
                    <a:pt x="540" y="638"/>
                  </a:lnTo>
                  <a:lnTo>
                    <a:pt x="554" y="624"/>
                  </a:lnTo>
                  <a:lnTo>
                    <a:pt x="547" y="605"/>
                  </a:lnTo>
                  <a:lnTo>
                    <a:pt x="584" y="576"/>
                  </a:lnTo>
                  <a:lnTo>
                    <a:pt x="590" y="530"/>
                  </a:lnTo>
                  <a:lnTo>
                    <a:pt x="573" y="507"/>
                  </a:lnTo>
                  <a:lnTo>
                    <a:pt x="564" y="467"/>
                  </a:lnTo>
                  <a:lnTo>
                    <a:pt x="517" y="407"/>
                  </a:lnTo>
                  <a:lnTo>
                    <a:pt x="493" y="415"/>
                  </a:lnTo>
                  <a:lnTo>
                    <a:pt x="461" y="386"/>
                  </a:lnTo>
                  <a:lnTo>
                    <a:pt x="416" y="358"/>
                  </a:lnTo>
                  <a:lnTo>
                    <a:pt x="397" y="314"/>
                  </a:lnTo>
                  <a:lnTo>
                    <a:pt x="363" y="327"/>
                  </a:lnTo>
                  <a:lnTo>
                    <a:pt x="298" y="286"/>
                  </a:lnTo>
                  <a:lnTo>
                    <a:pt x="266" y="302"/>
                  </a:lnTo>
                  <a:lnTo>
                    <a:pt x="218" y="296"/>
                  </a:lnTo>
                  <a:lnTo>
                    <a:pt x="181" y="318"/>
                  </a:lnTo>
                  <a:lnTo>
                    <a:pt x="158" y="319"/>
                  </a:lnTo>
                  <a:lnTo>
                    <a:pt x="119" y="297"/>
                  </a:lnTo>
                  <a:lnTo>
                    <a:pt x="95" y="281"/>
                  </a:lnTo>
                  <a:lnTo>
                    <a:pt x="9" y="261"/>
                  </a:lnTo>
                  <a:lnTo>
                    <a:pt x="9" y="261"/>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42" name="河北">
              <a:hlinkClick r:id="" action="ppaction://macro?name=Slide1.河北_click" highlightClick="1"/>
              <a:hlinkHover r:id="" action="ppaction://noaction" highlightClick="1"/>
            </p:cNvPr>
            <p:cNvSpPr>
              <a:spLocks noChangeAspect="1"/>
            </p:cNvSpPr>
            <p:nvPr/>
          </p:nvSpPr>
          <p:spPr bwMode="auto">
            <a:xfrm rot="180000">
              <a:off x="5766368" y="2363391"/>
              <a:ext cx="814444" cy="1208831"/>
            </a:xfrm>
            <a:custGeom>
              <a:avLst/>
              <a:gdLst>
                <a:gd name="T0" fmla="*/ 152 w 384"/>
                <a:gd name="T1" fmla="*/ 534 h 552"/>
                <a:gd name="T2" fmla="*/ 185 w 384"/>
                <a:gd name="T3" fmla="*/ 431 h 552"/>
                <a:gd name="T4" fmla="*/ 255 w 384"/>
                <a:gd name="T5" fmla="*/ 385 h 552"/>
                <a:gd name="T6" fmla="*/ 272 w 384"/>
                <a:gd name="T7" fmla="*/ 344 h 552"/>
                <a:gd name="T8" fmla="*/ 241 w 384"/>
                <a:gd name="T9" fmla="*/ 327 h 552"/>
                <a:gd name="T10" fmla="*/ 203 w 384"/>
                <a:gd name="T11" fmla="*/ 308 h 552"/>
                <a:gd name="T12" fmla="*/ 183 w 384"/>
                <a:gd name="T13" fmla="*/ 257 h 552"/>
                <a:gd name="T14" fmla="*/ 149 w 384"/>
                <a:gd name="T15" fmla="*/ 261 h 552"/>
                <a:gd name="T16" fmla="*/ 111 w 384"/>
                <a:gd name="T17" fmla="*/ 251 h 552"/>
                <a:gd name="T18" fmla="*/ 138 w 384"/>
                <a:gd name="T19" fmla="*/ 195 h 552"/>
                <a:gd name="T20" fmla="*/ 168 w 384"/>
                <a:gd name="T21" fmla="*/ 141 h 552"/>
                <a:gd name="T22" fmla="*/ 221 w 384"/>
                <a:gd name="T23" fmla="*/ 164 h 552"/>
                <a:gd name="T24" fmla="*/ 242 w 384"/>
                <a:gd name="T25" fmla="*/ 200 h 552"/>
                <a:gd name="T26" fmla="*/ 245 w 384"/>
                <a:gd name="T27" fmla="*/ 233 h 552"/>
                <a:gd name="T28" fmla="*/ 275 w 384"/>
                <a:gd name="T29" fmla="*/ 265 h 552"/>
                <a:gd name="T30" fmla="*/ 351 w 384"/>
                <a:gd name="T31" fmla="*/ 246 h 552"/>
                <a:gd name="T32" fmla="*/ 383 w 384"/>
                <a:gd name="T33" fmla="*/ 183 h 552"/>
                <a:gd name="T34" fmla="*/ 343 w 384"/>
                <a:gd name="T35" fmla="*/ 150 h 552"/>
                <a:gd name="T36" fmla="*/ 323 w 384"/>
                <a:gd name="T37" fmla="*/ 97 h 552"/>
                <a:gd name="T38" fmla="*/ 255 w 384"/>
                <a:gd name="T39" fmla="*/ 61 h 552"/>
                <a:gd name="T40" fmla="*/ 217 w 384"/>
                <a:gd name="T41" fmla="*/ 0 h 552"/>
                <a:gd name="T42" fmla="*/ 168 w 384"/>
                <a:gd name="T43" fmla="*/ 35 h 552"/>
                <a:gd name="T44" fmla="*/ 170 w 384"/>
                <a:gd name="T45" fmla="*/ 63 h 552"/>
                <a:gd name="T46" fmla="*/ 123 w 384"/>
                <a:gd name="T47" fmla="*/ 78 h 552"/>
                <a:gd name="T48" fmla="*/ 98 w 384"/>
                <a:gd name="T49" fmla="*/ 86 h 552"/>
                <a:gd name="T50" fmla="*/ 55 w 384"/>
                <a:gd name="T51" fmla="*/ 98 h 552"/>
                <a:gd name="T52" fmla="*/ 44 w 384"/>
                <a:gd name="T53" fmla="*/ 63 h 552"/>
                <a:gd name="T54" fmla="*/ 7 w 384"/>
                <a:gd name="T55" fmla="*/ 113 h 552"/>
                <a:gd name="T56" fmla="*/ 24 w 384"/>
                <a:gd name="T57" fmla="*/ 194 h 552"/>
                <a:gd name="T58" fmla="*/ 44 w 384"/>
                <a:gd name="T59" fmla="*/ 246 h 552"/>
                <a:gd name="T60" fmla="*/ 52 w 384"/>
                <a:gd name="T61" fmla="*/ 304 h 552"/>
                <a:gd name="T62" fmla="*/ 5 w 384"/>
                <a:gd name="T63" fmla="*/ 373 h 552"/>
                <a:gd name="T64" fmla="*/ 50 w 384"/>
                <a:gd name="T65" fmla="*/ 440 h 552"/>
                <a:gd name="T66" fmla="*/ 36 w 384"/>
                <a:gd name="T67" fmla="*/ 484 h 552"/>
                <a:gd name="T68" fmla="*/ 18 w 384"/>
                <a:gd name="T69" fmla="*/ 520 h 552"/>
                <a:gd name="T70" fmla="*/ 109 w 384"/>
                <a:gd name="T71" fmla="*/ 551 h 552"/>
                <a:gd name="T72" fmla="*/ 149 w 384"/>
                <a:gd name="T73" fmla="*/ 543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 h="552">
                  <a:moveTo>
                    <a:pt x="149" y="543"/>
                  </a:moveTo>
                  <a:lnTo>
                    <a:pt x="152" y="534"/>
                  </a:lnTo>
                  <a:lnTo>
                    <a:pt x="140" y="511"/>
                  </a:lnTo>
                  <a:lnTo>
                    <a:pt x="185" y="431"/>
                  </a:lnTo>
                  <a:lnTo>
                    <a:pt x="225" y="394"/>
                  </a:lnTo>
                  <a:lnTo>
                    <a:pt x="255" y="385"/>
                  </a:lnTo>
                  <a:lnTo>
                    <a:pt x="282" y="351"/>
                  </a:lnTo>
                  <a:lnTo>
                    <a:pt x="272" y="344"/>
                  </a:lnTo>
                  <a:lnTo>
                    <a:pt x="262" y="318"/>
                  </a:lnTo>
                  <a:lnTo>
                    <a:pt x="241" y="327"/>
                  </a:lnTo>
                  <a:lnTo>
                    <a:pt x="205" y="317"/>
                  </a:lnTo>
                  <a:lnTo>
                    <a:pt x="203" y="308"/>
                  </a:lnTo>
                  <a:lnTo>
                    <a:pt x="202" y="249"/>
                  </a:lnTo>
                  <a:lnTo>
                    <a:pt x="183" y="257"/>
                  </a:lnTo>
                  <a:lnTo>
                    <a:pt x="172" y="267"/>
                  </a:lnTo>
                  <a:lnTo>
                    <a:pt x="149" y="261"/>
                  </a:lnTo>
                  <a:lnTo>
                    <a:pt x="116" y="265"/>
                  </a:lnTo>
                  <a:lnTo>
                    <a:pt x="111" y="251"/>
                  </a:lnTo>
                  <a:lnTo>
                    <a:pt x="114" y="223"/>
                  </a:lnTo>
                  <a:lnTo>
                    <a:pt x="138" y="195"/>
                  </a:lnTo>
                  <a:lnTo>
                    <a:pt x="143" y="165"/>
                  </a:lnTo>
                  <a:lnTo>
                    <a:pt x="168" y="141"/>
                  </a:lnTo>
                  <a:lnTo>
                    <a:pt x="211" y="164"/>
                  </a:lnTo>
                  <a:lnTo>
                    <a:pt x="221" y="164"/>
                  </a:lnTo>
                  <a:lnTo>
                    <a:pt x="229" y="194"/>
                  </a:lnTo>
                  <a:lnTo>
                    <a:pt x="242" y="200"/>
                  </a:lnTo>
                  <a:lnTo>
                    <a:pt x="248" y="220"/>
                  </a:lnTo>
                  <a:lnTo>
                    <a:pt x="245" y="233"/>
                  </a:lnTo>
                  <a:lnTo>
                    <a:pt x="272" y="251"/>
                  </a:lnTo>
                  <a:lnTo>
                    <a:pt x="275" y="265"/>
                  </a:lnTo>
                  <a:lnTo>
                    <a:pt x="298" y="276"/>
                  </a:lnTo>
                  <a:lnTo>
                    <a:pt x="351" y="246"/>
                  </a:lnTo>
                  <a:lnTo>
                    <a:pt x="351" y="228"/>
                  </a:lnTo>
                  <a:lnTo>
                    <a:pt x="383" y="183"/>
                  </a:lnTo>
                  <a:lnTo>
                    <a:pt x="360" y="151"/>
                  </a:lnTo>
                  <a:lnTo>
                    <a:pt x="343" y="150"/>
                  </a:lnTo>
                  <a:lnTo>
                    <a:pt x="313" y="129"/>
                  </a:lnTo>
                  <a:lnTo>
                    <a:pt x="323" y="97"/>
                  </a:lnTo>
                  <a:lnTo>
                    <a:pt x="275" y="92"/>
                  </a:lnTo>
                  <a:lnTo>
                    <a:pt x="255" y="61"/>
                  </a:lnTo>
                  <a:lnTo>
                    <a:pt x="257" y="45"/>
                  </a:lnTo>
                  <a:lnTo>
                    <a:pt x="217" y="0"/>
                  </a:lnTo>
                  <a:lnTo>
                    <a:pt x="190" y="13"/>
                  </a:lnTo>
                  <a:lnTo>
                    <a:pt x="168" y="35"/>
                  </a:lnTo>
                  <a:lnTo>
                    <a:pt x="176" y="52"/>
                  </a:lnTo>
                  <a:lnTo>
                    <a:pt x="170" y="63"/>
                  </a:lnTo>
                  <a:lnTo>
                    <a:pt x="138" y="64"/>
                  </a:lnTo>
                  <a:lnTo>
                    <a:pt x="123" y="78"/>
                  </a:lnTo>
                  <a:lnTo>
                    <a:pt x="111" y="73"/>
                  </a:lnTo>
                  <a:lnTo>
                    <a:pt x="98" y="86"/>
                  </a:lnTo>
                  <a:lnTo>
                    <a:pt x="68" y="107"/>
                  </a:lnTo>
                  <a:lnTo>
                    <a:pt x="55" y="98"/>
                  </a:lnTo>
                  <a:lnTo>
                    <a:pt x="55" y="68"/>
                  </a:lnTo>
                  <a:lnTo>
                    <a:pt x="44" y="63"/>
                  </a:lnTo>
                  <a:lnTo>
                    <a:pt x="28" y="69"/>
                  </a:lnTo>
                  <a:lnTo>
                    <a:pt x="7" y="113"/>
                  </a:lnTo>
                  <a:lnTo>
                    <a:pt x="0" y="154"/>
                  </a:lnTo>
                  <a:lnTo>
                    <a:pt x="24" y="194"/>
                  </a:lnTo>
                  <a:lnTo>
                    <a:pt x="44" y="212"/>
                  </a:lnTo>
                  <a:lnTo>
                    <a:pt x="44" y="246"/>
                  </a:lnTo>
                  <a:lnTo>
                    <a:pt x="58" y="274"/>
                  </a:lnTo>
                  <a:lnTo>
                    <a:pt x="52" y="304"/>
                  </a:lnTo>
                  <a:lnTo>
                    <a:pt x="20" y="326"/>
                  </a:lnTo>
                  <a:lnTo>
                    <a:pt x="5" y="373"/>
                  </a:lnTo>
                  <a:lnTo>
                    <a:pt x="31" y="403"/>
                  </a:lnTo>
                  <a:lnTo>
                    <a:pt x="50" y="440"/>
                  </a:lnTo>
                  <a:lnTo>
                    <a:pt x="39" y="459"/>
                  </a:lnTo>
                  <a:lnTo>
                    <a:pt x="36" y="484"/>
                  </a:lnTo>
                  <a:lnTo>
                    <a:pt x="24" y="501"/>
                  </a:lnTo>
                  <a:lnTo>
                    <a:pt x="18" y="520"/>
                  </a:lnTo>
                  <a:lnTo>
                    <a:pt x="36" y="541"/>
                  </a:lnTo>
                  <a:lnTo>
                    <a:pt x="109" y="551"/>
                  </a:lnTo>
                  <a:lnTo>
                    <a:pt x="138" y="539"/>
                  </a:lnTo>
                  <a:lnTo>
                    <a:pt x="149" y="543"/>
                  </a:lnTo>
                  <a:lnTo>
                    <a:pt x="149" y="543"/>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43" name="内蒙古">
              <a:hlinkClick r:id="" action="ppaction://macro?name=Slide1.内蒙古_click" highlightClick="1"/>
              <a:hlinkHover r:id="" action="ppaction://noaction" highlightClick="1"/>
            </p:cNvPr>
            <p:cNvSpPr>
              <a:spLocks noChangeAspect="1"/>
            </p:cNvSpPr>
            <p:nvPr/>
          </p:nvSpPr>
          <p:spPr bwMode="auto">
            <a:xfrm rot="180000">
              <a:off x="3690122" y="248400"/>
              <a:ext cx="3313601" cy="3164400"/>
            </a:xfrm>
            <a:custGeom>
              <a:avLst/>
              <a:gdLst>
                <a:gd name="T0" fmla="*/ 517 w 1583"/>
                <a:gd name="T1" fmla="*/ 1381 h 1423"/>
                <a:gd name="T2" fmla="*/ 586 w 1583"/>
                <a:gd name="T3" fmla="*/ 1260 h 1423"/>
                <a:gd name="T4" fmla="*/ 635 w 1583"/>
                <a:gd name="T5" fmla="*/ 1373 h 1423"/>
                <a:gd name="T6" fmla="*/ 700 w 1583"/>
                <a:gd name="T7" fmla="*/ 1397 h 1423"/>
                <a:gd name="T8" fmla="*/ 779 w 1583"/>
                <a:gd name="T9" fmla="*/ 1277 h 1423"/>
                <a:gd name="T10" fmla="*/ 862 w 1583"/>
                <a:gd name="T11" fmla="*/ 1235 h 1423"/>
                <a:gd name="T12" fmla="*/ 958 w 1583"/>
                <a:gd name="T13" fmla="*/ 1159 h 1423"/>
                <a:gd name="T14" fmla="*/ 1015 w 1583"/>
                <a:gd name="T15" fmla="*/ 1085 h 1423"/>
                <a:gd name="T16" fmla="*/ 1070 w 1583"/>
                <a:gd name="T17" fmla="*/ 999 h 1423"/>
                <a:gd name="T18" fmla="*/ 1126 w 1583"/>
                <a:gd name="T19" fmla="*/ 1004 h 1423"/>
                <a:gd name="T20" fmla="*/ 1191 w 1583"/>
                <a:gd name="T21" fmla="*/ 983 h 1423"/>
                <a:gd name="T22" fmla="*/ 1272 w 1583"/>
                <a:gd name="T23" fmla="*/ 976 h 1423"/>
                <a:gd name="T24" fmla="*/ 1349 w 1583"/>
                <a:gd name="T25" fmla="*/ 1005 h 1423"/>
                <a:gd name="T26" fmla="*/ 1389 w 1583"/>
                <a:gd name="T27" fmla="*/ 974 h 1423"/>
                <a:gd name="T28" fmla="*/ 1472 w 1583"/>
                <a:gd name="T29" fmla="*/ 898 h 1423"/>
                <a:gd name="T30" fmla="*/ 1543 w 1583"/>
                <a:gd name="T31" fmla="*/ 859 h 1423"/>
                <a:gd name="T32" fmla="*/ 1562 w 1583"/>
                <a:gd name="T33" fmla="*/ 794 h 1423"/>
                <a:gd name="T34" fmla="*/ 1475 w 1583"/>
                <a:gd name="T35" fmla="*/ 745 h 1423"/>
                <a:gd name="T36" fmla="*/ 1454 w 1583"/>
                <a:gd name="T37" fmla="*/ 652 h 1423"/>
                <a:gd name="T38" fmla="*/ 1480 w 1583"/>
                <a:gd name="T39" fmla="*/ 621 h 1423"/>
                <a:gd name="T40" fmla="*/ 1490 w 1583"/>
                <a:gd name="T41" fmla="*/ 546 h 1423"/>
                <a:gd name="T42" fmla="*/ 1490 w 1583"/>
                <a:gd name="T43" fmla="*/ 529 h 1423"/>
                <a:gd name="T44" fmla="*/ 1510 w 1583"/>
                <a:gd name="T45" fmla="*/ 390 h 1423"/>
                <a:gd name="T46" fmla="*/ 1539 w 1583"/>
                <a:gd name="T47" fmla="*/ 404 h 1423"/>
                <a:gd name="T48" fmla="*/ 1552 w 1583"/>
                <a:gd name="T49" fmla="*/ 223 h 1423"/>
                <a:gd name="T50" fmla="*/ 1451 w 1583"/>
                <a:gd name="T51" fmla="*/ 146 h 1423"/>
                <a:gd name="T52" fmla="*/ 1374 w 1583"/>
                <a:gd name="T53" fmla="*/ 98 h 1423"/>
                <a:gd name="T54" fmla="*/ 1297 w 1583"/>
                <a:gd name="T55" fmla="*/ 74 h 1423"/>
                <a:gd name="T56" fmla="*/ 1283 w 1583"/>
                <a:gd name="T57" fmla="*/ 0 h 1423"/>
                <a:gd name="T58" fmla="*/ 1254 w 1583"/>
                <a:gd name="T59" fmla="*/ 74 h 1423"/>
                <a:gd name="T60" fmla="*/ 1215 w 1583"/>
                <a:gd name="T61" fmla="*/ 268 h 1423"/>
                <a:gd name="T62" fmla="*/ 1111 w 1583"/>
                <a:gd name="T63" fmla="*/ 346 h 1423"/>
                <a:gd name="T64" fmla="*/ 1043 w 1583"/>
                <a:gd name="T65" fmla="*/ 484 h 1423"/>
                <a:gd name="T66" fmla="*/ 1150 w 1583"/>
                <a:gd name="T67" fmla="*/ 508 h 1423"/>
                <a:gd name="T68" fmla="*/ 1302 w 1583"/>
                <a:gd name="T69" fmla="*/ 560 h 1423"/>
                <a:gd name="T70" fmla="*/ 1195 w 1583"/>
                <a:gd name="T71" fmla="*/ 604 h 1423"/>
                <a:gd name="T72" fmla="*/ 1108 w 1583"/>
                <a:gd name="T73" fmla="*/ 663 h 1423"/>
                <a:gd name="T74" fmla="*/ 993 w 1583"/>
                <a:gd name="T75" fmla="*/ 767 h 1423"/>
                <a:gd name="T76" fmla="*/ 857 w 1583"/>
                <a:gd name="T77" fmla="*/ 787 h 1423"/>
                <a:gd name="T78" fmla="*/ 827 w 1583"/>
                <a:gd name="T79" fmla="*/ 918 h 1423"/>
                <a:gd name="T80" fmla="*/ 617 w 1583"/>
                <a:gd name="T81" fmla="*/ 1007 h 1423"/>
                <a:gd name="T82" fmla="*/ 438 w 1583"/>
                <a:gd name="T83" fmla="*/ 1062 h 1423"/>
                <a:gd name="T84" fmla="*/ 160 w 1583"/>
                <a:gd name="T85" fmla="*/ 998 h 1423"/>
                <a:gd name="T86" fmla="*/ 10 w 1583"/>
                <a:gd name="T87" fmla="*/ 1045 h 1423"/>
                <a:gd name="T88" fmla="*/ 96 w 1583"/>
                <a:gd name="T89" fmla="*/ 1143 h 1423"/>
                <a:gd name="T90" fmla="*/ 180 w 1583"/>
                <a:gd name="T91" fmla="*/ 1180 h 1423"/>
                <a:gd name="T92" fmla="*/ 206 w 1583"/>
                <a:gd name="T93" fmla="*/ 1257 h 1423"/>
                <a:gd name="T94" fmla="*/ 295 w 1583"/>
                <a:gd name="T95" fmla="*/ 1307 h 1423"/>
                <a:gd name="T96" fmla="*/ 424 w 1583"/>
                <a:gd name="T97" fmla="*/ 1293 h 1423"/>
                <a:gd name="T98" fmla="*/ 381 w 1583"/>
                <a:gd name="T99" fmla="*/ 1362 h 1423"/>
                <a:gd name="T100" fmla="*/ 447 w 1583"/>
                <a:gd name="T101" fmla="*/ 1419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83" h="1423">
                  <a:moveTo>
                    <a:pt x="447" y="1419"/>
                  </a:moveTo>
                  <a:lnTo>
                    <a:pt x="468" y="1413"/>
                  </a:lnTo>
                  <a:lnTo>
                    <a:pt x="486" y="1405"/>
                  </a:lnTo>
                  <a:lnTo>
                    <a:pt x="517" y="1381"/>
                  </a:lnTo>
                  <a:lnTo>
                    <a:pt x="524" y="1339"/>
                  </a:lnTo>
                  <a:lnTo>
                    <a:pt x="542" y="1281"/>
                  </a:lnTo>
                  <a:lnTo>
                    <a:pt x="582" y="1254"/>
                  </a:lnTo>
                  <a:lnTo>
                    <a:pt x="586" y="1260"/>
                  </a:lnTo>
                  <a:lnTo>
                    <a:pt x="598" y="1301"/>
                  </a:lnTo>
                  <a:lnTo>
                    <a:pt x="579" y="1326"/>
                  </a:lnTo>
                  <a:lnTo>
                    <a:pt x="576" y="1350"/>
                  </a:lnTo>
                  <a:lnTo>
                    <a:pt x="635" y="1373"/>
                  </a:lnTo>
                  <a:lnTo>
                    <a:pt x="640" y="1390"/>
                  </a:lnTo>
                  <a:lnTo>
                    <a:pt x="675" y="1386"/>
                  </a:lnTo>
                  <a:lnTo>
                    <a:pt x="693" y="1392"/>
                  </a:lnTo>
                  <a:lnTo>
                    <a:pt x="700" y="1397"/>
                  </a:lnTo>
                  <a:lnTo>
                    <a:pt x="761" y="1309"/>
                  </a:lnTo>
                  <a:lnTo>
                    <a:pt x="777" y="1304"/>
                  </a:lnTo>
                  <a:lnTo>
                    <a:pt x="781" y="1293"/>
                  </a:lnTo>
                  <a:lnTo>
                    <a:pt x="779" y="1277"/>
                  </a:lnTo>
                  <a:lnTo>
                    <a:pt x="799" y="1246"/>
                  </a:lnTo>
                  <a:lnTo>
                    <a:pt x="838" y="1245"/>
                  </a:lnTo>
                  <a:lnTo>
                    <a:pt x="852" y="1228"/>
                  </a:lnTo>
                  <a:lnTo>
                    <a:pt x="862" y="1235"/>
                  </a:lnTo>
                  <a:lnTo>
                    <a:pt x="883" y="1217"/>
                  </a:lnTo>
                  <a:lnTo>
                    <a:pt x="897" y="1217"/>
                  </a:lnTo>
                  <a:lnTo>
                    <a:pt x="938" y="1158"/>
                  </a:lnTo>
                  <a:lnTo>
                    <a:pt x="958" y="1159"/>
                  </a:lnTo>
                  <a:lnTo>
                    <a:pt x="984" y="1142"/>
                  </a:lnTo>
                  <a:lnTo>
                    <a:pt x="992" y="1149"/>
                  </a:lnTo>
                  <a:lnTo>
                    <a:pt x="1039" y="1125"/>
                  </a:lnTo>
                  <a:lnTo>
                    <a:pt x="1015" y="1085"/>
                  </a:lnTo>
                  <a:lnTo>
                    <a:pt x="1022" y="1044"/>
                  </a:lnTo>
                  <a:lnTo>
                    <a:pt x="1043" y="1000"/>
                  </a:lnTo>
                  <a:lnTo>
                    <a:pt x="1059" y="994"/>
                  </a:lnTo>
                  <a:lnTo>
                    <a:pt x="1070" y="999"/>
                  </a:lnTo>
                  <a:lnTo>
                    <a:pt x="1070" y="1029"/>
                  </a:lnTo>
                  <a:lnTo>
                    <a:pt x="1083" y="1038"/>
                  </a:lnTo>
                  <a:lnTo>
                    <a:pt x="1113" y="1017"/>
                  </a:lnTo>
                  <a:lnTo>
                    <a:pt x="1126" y="1004"/>
                  </a:lnTo>
                  <a:lnTo>
                    <a:pt x="1138" y="1009"/>
                  </a:lnTo>
                  <a:lnTo>
                    <a:pt x="1153" y="995"/>
                  </a:lnTo>
                  <a:lnTo>
                    <a:pt x="1185" y="994"/>
                  </a:lnTo>
                  <a:lnTo>
                    <a:pt x="1191" y="983"/>
                  </a:lnTo>
                  <a:lnTo>
                    <a:pt x="1183" y="966"/>
                  </a:lnTo>
                  <a:lnTo>
                    <a:pt x="1205" y="944"/>
                  </a:lnTo>
                  <a:lnTo>
                    <a:pt x="1232" y="931"/>
                  </a:lnTo>
                  <a:lnTo>
                    <a:pt x="1272" y="976"/>
                  </a:lnTo>
                  <a:lnTo>
                    <a:pt x="1270" y="992"/>
                  </a:lnTo>
                  <a:lnTo>
                    <a:pt x="1290" y="1023"/>
                  </a:lnTo>
                  <a:lnTo>
                    <a:pt x="1338" y="1028"/>
                  </a:lnTo>
                  <a:lnTo>
                    <a:pt x="1349" y="1005"/>
                  </a:lnTo>
                  <a:lnTo>
                    <a:pt x="1336" y="940"/>
                  </a:lnTo>
                  <a:lnTo>
                    <a:pt x="1348" y="928"/>
                  </a:lnTo>
                  <a:lnTo>
                    <a:pt x="1370" y="944"/>
                  </a:lnTo>
                  <a:lnTo>
                    <a:pt x="1389" y="974"/>
                  </a:lnTo>
                  <a:lnTo>
                    <a:pt x="1422" y="926"/>
                  </a:lnTo>
                  <a:lnTo>
                    <a:pt x="1437" y="921"/>
                  </a:lnTo>
                  <a:lnTo>
                    <a:pt x="1461" y="898"/>
                  </a:lnTo>
                  <a:lnTo>
                    <a:pt x="1472" y="898"/>
                  </a:lnTo>
                  <a:lnTo>
                    <a:pt x="1491" y="878"/>
                  </a:lnTo>
                  <a:lnTo>
                    <a:pt x="1503" y="878"/>
                  </a:lnTo>
                  <a:lnTo>
                    <a:pt x="1514" y="859"/>
                  </a:lnTo>
                  <a:lnTo>
                    <a:pt x="1543" y="859"/>
                  </a:lnTo>
                  <a:lnTo>
                    <a:pt x="1569" y="833"/>
                  </a:lnTo>
                  <a:lnTo>
                    <a:pt x="1582" y="820"/>
                  </a:lnTo>
                  <a:lnTo>
                    <a:pt x="1582" y="806"/>
                  </a:lnTo>
                  <a:lnTo>
                    <a:pt x="1562" y="794"/>
                  </a:lnTo>
                  <a:lnTo>
                    <a:pt x="1562" y="767"/>
                  </a:lnTo>
                  <a:lnTo>
                    <a:pt x="1523" y="719"/>
                  </a:lnTo>
                  <a:lnTo>
                    <a:pt x="1486" y="754"/>
                  </a:lnTo>
                  <a:lnTo>
                    <a:pt x="1475" y="745"/>
                  </a:lnTo>
                  <a:lnTo>
                    <a:pt x="1473" y="726"/>
                  </a:lnTo>
                  <a:lnTo>
                    <a:pt x="1459" y="703"/>
                  </a:lnTo>
                  <a:lnTo>
                    <a:pt x="1454" y="678"/>
                  </a:lnTo>
                  <a:lnTo>
                    <a:pt x="1454" y="652"/>
                  </a:lnTo>
                  <a:lnTo>
                    <a:pt x="1428" y="633"/>
                  </a:lnTo>
                  <a:lnTo>
                    <a:pt x="1425" y="623"/>
                  </a:lnTo>
                  <a:lnTo>
                    <a:pt x="1432" y="607"/>
                  </a:lnTo>
                  <a:lnTo>
                    <a:pt x="1480" y="621"/>
                  </a:lnTo>
                  <a:lnTo>
                    <a:pt x="1483" y="599"/>
                  </a:lnTo>
                  <a:lnTo>
                    <a:pt x="1499" y="578"/>
                  </a:lnTo>
                  <a:lnTo>
                    <a:pt x="1488" y="567"/>
                  </a:lnTo>
                  <a:lnTo>
                    <a:pt x="1490" y="546"/>
                  </a:lnTo>
                  <a:lnTo>
                    <a:pt x="1514" y="536"/>
                  </a:lnTo>
                  <a:lnTo>
                    <a:pt x="1519" y="529"/>
                  </a:lnTo>
                  <a:lnTo>
                    <a:pt x="1515" y="521"/>
                  </a:lnTo>
                  <a:lnTo>
                    <a:pt x="1490" y="529"/>
                  </a:lnTo>
                  <a:lnTo>
                    <a:pt x="1444" y="496"/>
                  </a:lnTo>
                  <a:lnTo>
                    <a:pt x="1442" y="487"/>
                  </a:lnTo>
                  <a:lnTo>
                    <a:pt x="1464" y="459"/>
                  </a:lnTo>
                  <a:lnTo>
                    <a:pt x="1510" y="390"/>
                  </a:lnTo>
                  <a:lnTo>
                    <a:pt x="1514" y="382"/>
                  </a:lnTo>
                  <a:lnTo>
                    <a:pt x="1521" y="382"/>
                  </a:lnTo>
                  <a:lnTo>
                    <a:pt x="1536" y="401"/>
                  </a:lnTo>
                  <a:lnTo>
                    <a:pt x="1539" y="404"/>
                  </a:lnTo>
                  <a:lnTo>
                    <a:pt x="1542" y="318"/>
                  </a:lnTo>
                  <a:lnTo>
                    <a:pt x="1557" y="310"/>
                  </a:lnTo>
                  <a:lnTo>
                    <a:pt x="1557" y="277"/>
                  </a:lnTo>
                  <a:lnTo>
                    <a:pt x="1552" y="223"/>
                  </a:lnTo>
                  <a:lnTo>
                    <a:pt x="1571" y="149"/>
                  </a:lnTo>
                  <a:lnTo>
                    <a:pt x="1515" y="107"/>
                  </a:lnTo>
                  <a:lnTo>
                    <a:pt x="1473" y="142"/>
                  </a:lnTo>
                  <a:lnTo>
                    <a:pt x="1451" y="146"/>
                  </a:lnTo>
                  <a:lnTo>
                    <a:pt x="1440" y="157"/>
                  </a:lnTo>
                  <a:lnTo>
                    <a:pt x="1403" y="151"/>
                  </a:lnTo>
                  <a:lnTo>
                    <a:pt x="1385" y="130"/>
                  </a:lnTo>
                  <a:lnTo>
                    <a:pt x="1374" y="98"/>
                  </a:lnTo>
                  <a:lnTo>
                    <a:pt x="1375" y="85"/>
                  </a:lnTo>
                  <a:lnTo>
                    <a:pt x="1346" y="66"/>
                  </a:lnTo>
                  <a:lnTo>
                    <a:pt x="1329" y="93"/>
                  </a:lnTo>
                  <a:lnTo>
                    <a:pt x="1297" y="74"/>
                  </a:lnTo>
                  <a:lnTo>
                    <a:pt x="1292" y="69"/>
                  </a:lnTo>
                  <a:lnTo>
                    <a:pt x="1311" y="20"/>
                  </a:lnTo>
                  <a:lnTo>
                    <a:pt x="1296" y="0"/>
                  </a:lnTo>
                  <a:lnTo>
                    <a:pt x="1283" y="0"/>
                  </a:lnTo>
                  <a:lnTo>
                    <a:pt x="1249" y="24"/>
                  </a:lnTo>
                  <a:lnTo>
                    <a:pt x="1222" y="64"/>
                  </a:lnTo>
                  <a:lnTo>
                    <a:pt x="1234" y="71"/>
                  </a:lnTo>
                  <a:lnTo>
                    <a:pt x="1254" y="74"/>
                  </a:lnTo>
                  <a:lnTo>
                    <a:pt x="1270" y="116"/>
                  </a:lnTo>
                  <a:lnTo>
                    <a:pt x="1260" y="133"/>
                  </a:lnTo>
                  <a:lnTo>
                    <a:pt x="1244" y="157"/>
                  </a:lnTo>
                  <a:lnTo>
                    <a:pt x="1215" y="268"/>
                  </a:lnTo>
                  <a:lnTo>
                    <a:pt x="1226" y="287"/>
                  </a:lnTo>
                  <a:lnTo>
                    <a:pt x="1217" y="303"/>
                  </a:lnTo>
                  <a:lnTo>
                    <a:pt x="1148" y="353"/>
                  </a:lnTo>
                  <a:lnTo>
                    <a:pt x="1111" y="346"/>
                  </a:lnTo>
                  <a:lnTo>
                    <a:pt x="1090" y="338"/>
                  </a:lnTo>
                  <a:lnTo>
                    <a:pt x="1088" y="349"/>
                  </a:lnTo>
                  <a:lnTo>
                    <a:pt x="1058" y="469"/>
                  </a:lnTo>
                  <a:lnTo>
                    <a:pt x="1043" y="484"/>
                  </a:lnTo>
                  <a:lnTo>
                    <a:pt x="1051" y="505"/>
                  </a:lnTo>
                  <a:lnTo>
                    <a:pt x="1068" y="521"/>
                  </a:lnTo>
                  <a:lnTo>
                    <a:pt x="1099" y="505"/>
                  </a:lnTo>
                  <a:lnTo>
                    <a:pt x="1150" y="508"/>
                  </a:lnTo>
                  <a:lnTo>
                    <a:pt x="1164" y="484"/>
                  </a:lnTo>
                  <a:lnTo>
                    <a:pt x="1191" y="478"/>
                  </a:lnTo>
                  <a:lnTo>
                    <a:pt x="1240" y="496"/>
                  </a:lnTo>
                  <a:lnTo>
                    <a:pt x="1302" y="560"/>
                  </a:lnTo>
                  <a:lnTo>
                    <a:pt x="1302" y="573"/>
                  </a:lnTo>
                  <a:lnTo>
                    <a:pt x="1288" y="582"/>
                  </a:lnTo>
                  <a:lnTo>
                    <a:pt x="1218" y="585"/>
                  </a:lnTo>
                  <a:lnTo>
                    <a:pt x="1195" y="604"/>
                  </a:lnTo>
                  <a:lnTo>
                    <a:pt x="1177" y="602"/>
                  </a:lnTo>
                  <a:lnTo>
                    <a:pt x="1164" y="623"/>
                  </a:lnTo>
                  <a:lnTo>
                    <a:pt x="1129" y="630"/>
                  </a:lnTo>
                  <a:lnTo>
                    <a:pt x="1108" y="663"/>
                  </a:lnTo>
                  <a:lnTo>
                    <a:pt x="1104" y="687"/>
                  </a:lnTo>
                  <a:lnTo>
                    <a:pt x="1056" y="719"/>
                  </a:lnTo>
                  <a:lnTo>
                    <a:pt x="1025" y="721"/>
                  </a:lnTo>
                  <a:lnTo>
                    <a:pt x="993" y="767"/>
                  </a:lnTo>
                  <a:lnTo>
                    <a:pt x="961" y="786"/>
                  </a:lnTo>
                  <a:lnTo>
                    <a:pt x="901" y="772"/>
                  </a:lnTo>
                  <a:lnTo>
                    <a:pt x="881" y="763"/>
                  </a:lnTo>
                  <a:lnTo>
                    <a:pt x="857" y="787"/>
                  </a:lnTo>
                  <a:lnTo>
                    <a:pt x="845" y="830"/>
                  </a:lnTo>
                  <a:lnTo>
                    <a:pt x="878" y="878"/>
                  </a:lnTo>
                  <a:lnTo>
                    <a:pt x="857" y="900"/>
                  </a:lnTo>
                  <a:lnTo>
                    <a:pt x="827" y="918"/>
                  </a:lnTo>
                  <a:lnTo>
                    <a:pt x="783" y="974"/>
                  </a:lnTo>
                  <a:lnTo>
                    <a:pt x="724" y="999"/>
                  </a:lnTo>
                  <a:lnTo>
                    <a:pt x="631" y="1009"/>
                  </a:lnTo>
                  <a:lnTo>
                    <a:pt x="617" y="1007"/>
                  </a:lnTo>
                  <a:lnTo>
                    <a:pt x="507" y="1053"/>
                  </a:lnTo>
                  <a:lnTo>
                    <a:pt x="457" y="1085"/>
                  </a:lnTo>
                  <a:lnTo>
                    <a:pt x="443" y="1077"/>
                  </a:lnTo>
                  <a:lnTo>
                    <a:pt x="438" y="1062"/>
                  </a:lnTo>
                  <a:lnTo>
                    <a:pt x="371" y="1058"/>
                  </a:lnTo>
                  <a:lnTo>
                    <a:pt x="293" y="1035"/>
                  </a:lnTo>
                  <a:lnTo>
                    <a:pt x="272" y="1011"/>
                  </a:lnTo>
                  <a:lnTo>
                    <a:pt x="160" y="998"/>
                  </a:lnTo>
                  <a:lnTo>
                    <a:pt x="139" y="1007"/>
                  </a:lnTo>
                  <a:lnTo>
                    <a:pt x="3" y="994"/>
                  </a:lnTo>
                  <a:lnTo>
                    <a:pt x="0" y="1014"/>
                  </a:lnTo>
                  <a:lnTo>
                    <a:pt x="10" y="1045"/>
                  </a:lnTo>
                  <a:lnTo>
                    <a:pt x="4" y="1097"/>
                  </a:lnTo>
                  <a:lnTo>
                    <a:pt x="43" y="1154"/>
                  </a:lnTo>
                  <a:lnTo>
                    <a:pt x="63" y="1167"/>
                  </a:lnTo>
                  <a:lnTo>
                    <a:pt x="96" y="1143"/>
                  </a:lnTo>
                  <a:lnTo>
                    <a:pt x="161" y="1143"/>
                  </a:lnTo>
                  <a:lnTo>
                    <a:pt x="178" y="1149"/>
                  </a:lnTo>
                  <a:lnTo>
                    <a:pt x="188" y="1164"/>
                  </a:lnTo>
                  <a:lnTo>
                    <a:pt x="180" y="1180"/>
                  </a:lnTo>
                  <a:lnTo>
                    <a:pt x="143" y="1211"/>
                  </a:lnTo>
                  <a:lnTo>
                    <a:pt x="147" y="1225"/>
                  </a:lnTo>
                  <a:lnTo>
                    <a:pt x="190" y="1257"/>
                  </a:lnTo>
                  <a:lnTo>
                    <a:pt x="206" y="1257"/>
                  </a:lnTo>
                  <a:lnTo>
                    <a:pt x="211" y="1263"/>
                  </a:lnTo>
                  <a:lnTo>
                    <a:pt x="208" y="1277"/>
                  </a:lnTo>
                  <a:lnTo>
                    <a:pt x="234" y="1297"/>
                  </a:lnTo>
                  <a:lnTo>
                    <a:pt x="295" y="1307"/>
                  </a:lnTo>
                  <a:lnTo>
                    <a:pt x="324" y="1299"/>
                  </a:lnTo>
                  <a:lnTo>
                    <a:pt x="361" y="1262"/>
                  </a:lnTo>
                  <a:lnTo>
                    <a:pt x="406" y="1265"/>
                  </a:lnTo>
                  <a:lnTo>
                    <a:pt x="424" y="1293"/>
                  </a:lnTo>
                  <a:lnTo>
                    <a:pt x="414" y="1318"/>
                  </a:lnTo>
                  <a:lnTo>
                    <a:pt x="416" y="1334"/>
                  </a:lnTo>
                  <a:lnTo>
                    <a:pt x="392" y="1349"/>
                  </a:lnTo>
                  <a:lnTo>
                    <a:pt x="381" y="1362"/>
                  </a:lnTo>
                  <a:lnTo>
                    <a:pt x="386" y="1393"/>
                  </a:lnTo>
                  <a:lnTo>
                    <a:pt x="428" y="1422"/>
                  </a:lnTo>
                  <a:lnTo>
                    <a:pt x="447" y="1419"/>
                  </a:lnTo>
                  <a:lnTo>
                    <a:pt x="447" y="1419"/>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44" name="辽宁">
              <a:hlinkClick r:id="" action="ppaction://macro?name=Slide1.辽宁_click" highlightClick="1"/>
              <a:hlinkHover r:id="" action="ppaction://noaction" highlightClick="1"/>
            </p:cNvPr>
            <p:cNvSpPr>
              <a:spLocks noChangeAspect="1"/>
            </p:cNvSpPr>
            <p:nvPr/>
          </p:nvSpPr>
          <p:spPr bwMode="auto">
            <a:xfrm rot="180000">
              <a:off x="6429822" y="2107300"/>
              <a:ext cx="883410" cy="876124"/>
            </a:xfrm>
            <a:custGeom>
              <a:avLst/>
              <a:gdLst>
                <a:gd name="T0" fmla="*/ 342 w 413"/>
                <a:gd name="T1" fmla="*/ 277 h 401"/>
                <a:gd name="T2" fmla="*/ 385 w 413"/>
                <a:gd name="T3" fmla="*/ 213 h 401"/>
                <a:gd name="T4" fmla="*/ 412 w 413"/>
                <a:gd name="T5" fmla="*/ 180 h 401"/>
                <a:gd name="T6" fmla="*/ 409 w 413"/>
                <a:gd name="T7" fmla="*/ 150 h 401"/>
                <a:gd name="T8" fmla="*/ 380 w 413"/>
                <a:gd name="T9" fmla="*/ 116 h 401"/>
                <a:gd name="T10" fmla="*/ 376 w 413"/>
                <a:gd name="T11" fmla="*/ 89 h 401"/>
                <a:gd name="T12" fmla="*/ 323 w 413"/>
                <a:gd name="T13" fmla="*/ 16 h 401"/>
                <a:gd name="T14" fmla="*/ 321 w 413"/>
                <a:gd name="T15" fmla="*/ 24 h 401"/>
                <a:gd name="T16" fmla="*/ 310 w 413"/>
                <a:gd name="T17" fmla="*/ 35 h 401"/>
                <a:gd name="T18" fmla="*/ 287 w 413"/>
                <a:gd name="T19" fmla="*/ 10 h 401"/>
                <a:gd name="T20" fmla="*/ 256 w 413"/>
                <a:gd name="T21" fmla="*/ 0 h 401"/>
                <a:gd name="T22" fmla="*/ 254 w 413"/>
                <a:gd name="T23" fmla="*/ 10 h 401"/>
                <a:gd name="T24" fmla="*/ 254 w 413"/>
                <a:gd name="T25" fmla="*/ 24 h 401"/>
                <a:gd name="T26" fmla="*/ 241 w 413"/>
                <a:gd name="T27" fmla="*/ 37 h 401"/>
                <a:gd name="T28" fmla="*/ 215 w 413"/>
                <a:gd name="T29" fmla="*/ 63 h 401"/>
                <a:gd name="T30" fmla="*/ 186 w 413"/>
                <a:gd name="T31" fmla="*/ 63 h 401"/>
                <a:gd name="T32" fmla="*/ 175 w 413"/>
                <a:gd name="T33" fmla="*/ 82 h 401"/>
                <a:gd name="T34" fmla="*/ 163 w 413"/>
                <a:gd name="T35" fmla="*/ 82 h 401"/>
                <a:gd name="T36" fmla="*/ 144 w 413"/>
                <a:gd name="T37" fmla="*/ 102 h 401"/>
                <a:gd name="T38" fmla="*/ 133 w 413"/>
                <a:gd name="T39" fmla="*/ 102 h 401"/>
                <a:gd name="T40" fmla="*/ 109 w 413"/>
                <a:gd name="T41" fmla="*/ 125 h 401"/>
                <a:gd name="T42" fmla="*/ 94 w 413"/>
                <a:gd name="T43" fmla="*/ 130 h 401"/>
                <a:gd name="T44" fmla="*/ 61 w 413"/>
                <a:gd name="T45" fmla="*/ 178 h 401"/>
                <a:gd name="T46" fmla="*/ 42 w 413"/>
                <a:gd name="T47" fmla="*/ 148 h 401"/>
                <a:gd name="T48" fmla="*/ 20 w 413"/>
                <a:gd name="T49" fmla="*/ 132 h 401"/>
                <a:gd name="T50" fmla="*/ 8 w 413"/>
                <a:gd name="T51" fmla="*/ 144 h 401"/>
                <a:gd name="T52" fmla="*/ 21 w 413"/>
                <a:gd name="T53" fmla="*/ 209 h 401"/>
                <a:gd name="T54" fmla="*/ 10 w 413"/>
                <a:gd name="T55" fmla="*/ 232 h 401"/>
                <a:gd name="T56" fmla="*/ 0 w 413"/>
                <a:gd name="T57" fmla="*/ 264 h 401"/>
                <a:gd name="T58" fmla="*/ 30 w 413"/>
                <a:gd name="T59" fmla="*/ 285 h 401"/>
                <a:gd name="T60" fmla="*/ 47 w 413"/>
                <a:gd name="T61" fmla="*/ 286 h 401"/>
                <a:gd name="T62" fmla="*/ 70 w 413"/>
                <a:gd name="T63" fmla="*/ 318 h 401"/>
                <a:gd name="T64" fmla="*/ 86 w 413"/>
                <a:gd name="T65" fmla="*/ 309 h 401"/>
                <a:gd name="T66" fmla="*/ 112 w 413"/>
                <a:gd name="T67" fmla="*/ 277 h 401"/>
                <a:gd name="T68" fmla="*/ 138 w 413"/>
                <a:gd name="T69" fmla="*/ 233 h 401"/>
                <a:gd name="T70" fmla="*/ 182 w 413"/>
                <a:gd name="T71" fmla="*/ 223 h 401"/>
                <a:gd name="T72" fmla="*/ 210 w 413"/>
                <a:gd name="T73" fmla="*/ 252 h 401"/>
                <a:gd name="T74" fmla="*/ 190 w 413"/>
                <a:gd name="T75" fmla="*/ 295 h 401"/>
                <a:gd name="T76" fmla="*/ 163 w 413"/>
                <a:gd name="T77" fmla="*/ 336 h 401"/>
                <a:gd name="T78" fmla="*/ 187 w 413"/>
                <a:gd name="T79" fmla="*/ 353 h 401"/>
                <a:gd name="T80" fmla="*/ 186 w 413"/>
                <a:gd name="T81" fmla="*/ 373 h 401"/>
                <a:gd name="T82" fmla="*/ 167 w 413"/>
                <a:gd name="T83" fmla="*/ 392 h 401"/>
                <a:gd name="T84" fmla="*/ 171 w 413"/>
                <a:gd name="T85" fmla="*/ 400 h 401"/>
                <a:gd name="T86" fmla="*/ 203 w 413"/>
                <a:gd name="T87" fmla="*/ 382 h 401"/>
                <a:gd name="T88" fmla="*/ 249 w 413"/>
                <a:gd name="T89" fmla="*/ 321 h 401"/>
                <a:gd name="T90" fmla="*/ 319 w 413"/>
                <a:gd name="T91" fmla="*/ 282 h 401"/>
                <a:gd name="T92" fmla="*/ 342 w 413"/>
                <a:gd name="T93" fmla="*/ 277 h 401"/>
                <a:gd name="T94" fmla="*/ 342 w 413"/>
                <a:gd name="T95" fmla="*/ 277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3" h="401">
                  <a:moveTo>
                    <a:pt x="342" y="277"/>
                  </a:moveTo>
                  <a:lnTo>
                    <a:pt x="385" y="213"/>
                  </a:lnTo>
                  <a:lnTo>
                    <a:pt x="412" y="180"/>
                  </a:lnTo>
                  <a:lnTo>
                    <a:pt x="409" y="150"/>
                  </a:lnTo>
                  <a:lnTo>
                    <a:pt x="380" y="116"/>
                  </a:lnTo>
                  <a:lnTo>
                    <a:pt x="376" y="89"/>
                  </a:lnTo>
                  <a:lnTo>
                    <a:pt x="323" y="16"/>
                  </a:lnTo>
                  <a:lnTo>
                    <a:pt x="321" y="24"/>
                  </a:lnTo>
                  <a:lnTo>
                    <a:pt x="310" y="35"/>
                  </a:lnTo>
                  <a:lnTo>
                    <a:pt x="287" y="10"/>
                  </a:lnTo>
                  <a:lnTo>
                    <a:pt x="256" y="0"/>
                  </a:lnTo>
                  <a:lnTo>
                    <a:pt x="254" y="10"/>
                  </a:lnTo>
                  <a:lnTo>
                    <a:pt x="254" y="24"/>
                  </a:lnTo>
                  <a:lnTo>
                    <a:pt x="241" y="37"/>
                  </a:lnTo>
                  <a:lnTo>
                    <a:pt x="215" y="63"/>
                  </a:lnTo>
                  <a:lnTo>
                    <a:pt x="186" y="63"/>
                  </a:lnTo>
                  <a:lnTo>
                    <a:pt x="175" y="82"/>
                  </a:lnTo>
                  <a:lnTo>
                    <a:pt x="163" y="82"/>
                  </a:lnTo>
                  <a:lnTo>
                    <a:pt x="144" y="102"/>
                  </a:lnTo>
                  <a:lnTo>
                    <a:pt x="133" y="102"/>
                  </a:lnTo>
                  <a:lnTo>
                    <a:pt x="109" y="125"/>
                  </a:lnTo>
                  <a:lnTo>
                    <a:pt x="94" y="130"/>
                  </a:lnTo>
                  <a:lnTo>
                    <a:pt x="61" y="178"/>
                  </a:lnTo>
                  <a:lnTo>
                    <a:pt x="42" y="148"/>
                  </a:lnTo>
                  <a:lnTo>
                    <a:pt x="20" y="132"/>
                  </a:lnTo>
                  <a:lnTo>
                    <a:pt x="8" y="144"/>
                  </a:lnTo>
                  <a:lnTo>
                    <a:pt x="21" y="209"/>
                  </a:lnTo>
                  <a:lnTo>
                    <a:pt x="10" y="232"/>
                  </a:lnTo>
                  <a:lnTo>
                    <a:pt x="0" y="264"/>
                  </a:lnTo>
                  <a:lnTo>
                    <a:pt x="30" y="285"/>
                  </a:lnTo>
                  <a:lnTo>
                    <a:pt x="47" y="286"/>
                  </a:lnTo>
                  <a:lnTo>
                    <a:pt x="70" y="318"/>
                  </a:lnTo>
                  <a:lnTo>
                    <a:pt x="86" y="309"/>
                  </a:lnTo>
                  <a:lnTo>
                    <a:pt x="112" y="277"/>
                  </a:lnTo>
                  <a:lnTo>
                    <a:pt x="138" y="233"/>
                  </a:lnTo>
                  <a:lnTo>
                    <a:pt x="182" y="223"/>
                  </a:lnTo>
                  <a:lnTo>
                    <a:pt x="210" y="252"/>
                  </a:lnTo>
                  <a:lnTo>
                    <a:pt x="190" y="295"/>
                  </a:lnTo>
                  <a:lnTo>
                    <a:pt x="163" y="336"/>
                  </a:lnTo>
                  <a:lnTo>
                    <a:pt x="187" y="353"/>
                  </a:lnTo>
                  <a:lnTo>
                    <a:pt x="186" y="373"/>
                  </a:lnTo>
                  <a:lnTo>
                    <a:pt x="167" y="392"/>
                  </a:lnTo>
                  <a:lnTo>
                    <a:pt x="171" y="400"/>
                  </a:lnTo>
                  <a:lnTo>
                    <a:pt x="203" y="382"/>
                  </a:lnTo>
                  <a:lnTo>
                    <a:pt x="249" y="321"/>
                  </a:lnTo>
                  <a:lnTo>
                    <a:pt x="319" y="282"/>
                  </a:lnTo>
                  <a:lnTo>
                    <a:pt x="342" y="277"/>
                  </a:lnTo>
                  <a:lnTo>
                    <a:pt x="342" y="277"/>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45" name="吉林">
              <a:hlinkClick r:id="" action="ppaction://macro?name=Slide1.吉林_click" highlightClick="1"/>
              <a:hlinkHover r:id="" action="ppaction://noaction" highlightClick="1"/>
            </p:cNvPr>
            <p:cNvSpPr>
              <a:spLocks noChangeAspect="1"/>
            </p:cNvSpPr>
            <p:nvPr/>
          </p:nvSpPr>
          <p:spPr bwMode="auto">
            <a:xfrm rot="180000">
              <a:off x="6681969" y="1619663"/>
              <a:ext cx="1264357" cy="898304"/>
            </a:xfrm>
            <a:custGeom>
              <a:avLst/>
              <a:gdLst>
                <a:gd name="T0" fmla="*/ 578 w 597"/>
                <a:gd name="T1" fmla="*/ 113 h 407"/>
                <a:gd name="T2" fmla="*/ 532 w 597"/>
                <a:gd name="T3" fmla="*/ 104 h 407"/>
                <a:gd name="T4" fmla="*/ 514 w 597"/>
                <a:gd name="T5" fmla="*/ 101 h 407"/>
                <a:gd name="T6" fmla="*/ 471 w 597"/>
                <a:gd name="T7" fmla="*/ 125 h 407"/>
                <a:gd name="T8" fmla="*/ 453 w 597"/>
                <a:gd name="T9" fmla="*/ 135 h 407"/>
                <a:gd name="T10" fmla="*/ 417 w 597"/>
                <a:gd name="T11" fmla="*/ 108 h 407"/>
                <a:gd name="T12" fmla="*/ 385 w 597"/>
                <a:gd name="T13" fmla="*/ 81 h 407"/>
                <a:gd name="T14" fmla="*/ 380 w 597"/>
                <a:gd name="T15" fmla="*/ 119 h 407"/>
                <a:gd name="T16" fmla="*/ 347 w 597"/>
                <a:gd name="T17" fmla="*/ 81 h 407"/>
                <a:gd name="T18" fmla="*/ 318 w 597"/>
                <a:gd name="T19" fmla="*/ 53 h 407"/>
                <a:gd name="T20" fmla="*/ 259 w 597"/>
                <a:gd name="T21" fmla="*/ 53 h 407"/>
                <a:gd name="T22" fmla="*/ 226 w 597"/>
                <a:gd name="T23" fmla="*/ 31 h 407"/>
                <a:gd name="T24" fmla="*/ 183 w 597"/>
                <a:gd name="T25" fmla="*/ 45 h 407"/>
                <a:gd name="T26" fmla="*/ 137 w 597"/>
                <a:gd name="T27" fmla="*/ 34 h 407"/>
                <a:gd name="T28" fmla="*/ 74 w 597"/>
                <a:gd name="T29" fmla="*/ 8 h 407"/>
                <a:gd name="T30" fmla="*/ 55 w 597"/>
                <a:gd name="T31" fmla="*/ 51 h 407"/>
                <a:gd name="T32" fmla="*/ 0 w 597"/>
                <a:gd name="T33" fmla="*/ 53 h 407"/>
                <a:gd name="T34" fmla="*/ 29 w 597"/>
                <a:gd name="T35" fmla="*/ 82 h 407"/>
                <a:gd name="T36" fmla="*/ 34 w 597"/>
                <a:gd name="T37" fmla="*/ 133 h 407"/>
                <a:gd name="T38" fmla="*/ 50 w 597"/>
                <a:gd name="T39" fmla="*/ 175 h 407"/>
                <a:gd name="T40" fmla="*/ 98 w 597"/>
                <a:gd name="T41" fmla="*/ 149 h 407"/>
                <a:gd name="T42" fmla="*/ 137 w 597"/>
                <a:gd name="T43" fmla="*/ 224 h 407"/>
                <a:gd name="T44" fmla="*/ 159 w 597"/>
                <a:gd name="T45" fmla="*/ 226 h 407"/>
                <a:gd name="T46" fmla="*/ 213 w 597"/>
                <a:gd name="T47" fmla="*/ 261 h 407"/>
                <a:gd name="T48" fmla="*/ 226 w 597"/>
                <a:gd name="T49" fmla="*/ 242 h 407"/>
                <a:gd name="T50" fmla="*/ 283 w 597"/>
                <a:gd name="T51" fmla="*/ 342 h 407"/>
                <a:gd name="T52" fmla="*/ 315 w 597"/>
                <a:gd name="T53" fmla="*/ 406 h 407"/>
                <a:gd name="T54" fmla="*/ 365 w 597"/>
                <a:gd name="T55" fmla="*/ 322 h 407"/>
                <a:gd name="T56" fmla="*/ 403 w 597"/>
                <a:gd name="T57" fmla="*/ 333 h 407"/>
                <a:gd name="T58" fmla="*/ 460 w 597"/>
                <a:gd name="T59" fmla="*/ 315 h 407"/>
                <a:gd name="T60" fmla="*/ 445 w 597"/>
                <a:gd name="T61" fmla="*/ 276 h 407"/>
                <a:gd name="T62" fmla="*/ 500 w 597"/>
                <a:gd name="T63" fmla="*/ 231 h 407"/>
                <a:gd name="T64" fmla="*/ 523 w 597"/>
                <a:gd name="T65" fmla="*/ 191 h 407"/>
                <a:gd name="T66" fmla="*/ 541 w 597"/>
                <a:gd name="T67" fmla="*/ 167 h 407"/>
                <a:gd name="T68" fmla="*/ 562 w 597"/>
                <a:gd name="T69" fmla="*/ 188 h 407"/>
                <a:gd name="T70" fmla="*/ 596 w 597"/>
                <a:gd name="T71" fmla="*/ 122 h 407"/>
                <a:gd name="T72" fmla="*/ 591 w 597"/>
                <a:gd name="T73" fmla="*/ 115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7" h="407">
                  <a:moveTo>
                    <a:pt x="591" y="115"/>
                  </a:moveTo>
                  <a:lnTo>
                    <a:pt x="578" y="113"/>
                  </a:lnTo>
                  <a:lnTo>
                    <a:pt x="561" y="113"/>
                  </a:lnTo>
                  <a:lnTo>
                    <a:pt x="532" y="104"/>
                  </a:lnTo>
                  <a:lnTo>
                    <a:pt x="523" y="87"/>
                  </a:lnTo>
                  <a:lnTo>
                    <a:pt x="514" y="101"/>
                  </a:lnTo>
                  <a:lnTo>
                    <a:pt x="500" y="92"/>
                  </a:lnTo>
                  <a:lnTo>
                    <a:pt x="471" y="125"/>
                  </a:lnTo>
                  <a:lnTo>
                    <a:pt x="465" y="133"/>
                  </a:lnTo>
                  <a:lnTo>
                    <a:pt x="453" y="135"/>
                  </a:lnTo>
                  <a:lnTo>
                    <a:pt x="434" y="116"/>
                  </a:lnTo>
                  <a:lnTo>
                    <a:pt x="417" y="108"/>
                  </a:lnTo>
                  <a:lnTo>
                    <a:pt x="399" y="72"/>
                  </a:lnTo>
                  <a:lnTo>
                    <a:pt x="385" y="81"/>
                  </a:lnTo>
                  <a:lnTo>
                    <a:pt x="390" y="113"/>
                  </a:lnTo>
                  <a:lnTo>
                    <a:pt x="380" y="119"/>
                  </a:lnTo>
                  <a:lnTo>
                    <a:pt x="357" y="93"/>
                  </a:lnTo>
                  <a:lnTo>
                    <a:pt x="347" y="81"/>
                  </a:lnTo>
                  <a:lnTo>
                    <a:pt x="329" y="81"/>
                  </a:lnTo>
                  <a:lnTo>
                    <a:pt x="318" y="53"/>
                  </a:lnTo>
                  <a:lnTo>
                    <a:pt x="294" y="40"/>
                  </a:lnTo>
                  <a:lnTo>
                    <a:pt x="259" y="53"/>
                  </a:lnTo>
                  <a:lnTo>
                    <a:pt x="246" y="51"/>
                  </a:lnTo>
                  <a:lnTo>
                    <a:pt x="226" y="31"/>
                  </a:lnTo>
                  <a:lnTo>
                    <a:pt x="199" y="45"/>
                  </a:lnTo>
                  <a:lnTo>
                    <a:pt x="183" y="45"/>
                  </a:lnTo>
                  <a:lnTo>
                    <a:pt x="165" y="55"/>
                  </a:lnTo>
                  <a:lnTo>
                    <a:pt x="137" y="34"/>
                  </a:lnTo>
                  <a:lnTo>
                    <a:pt x="118" y="0"/>
                  </a:lnTo>
                  <a:lnTo>
                    <a:pt x="74" y="8"/>
                  </a:lnTo>
                  <a:lnTo>
                    <a:pt x="58" y="29"/>
                  </a:lnTo>
                  <a:lnTo>
                    <a:pt x="55" y="51"/>
                  </a:lnTo>
                  <a:lnTo>
                    <a:pt x="7" y="37"/>
                  </a:lnTo>
                  <a:lnTo>
                    <a:pt x="0" y="53"/>
                  </a:lnTo>
                  <a:lnTo>
                    <a:pt x="3" y="63"/>
                  </a:lnTo>
                  <a:lnTo>
                    <a:pt x="29" y="82"/>
                  </a:lnTo>
                  <a:lnTo>
                    <a:pt x="29" y="108"/>
                  </a:lnTo>
                  <a:lnTo>
                    <a:pt x="34" y="133"/>
                  </a:lnTo>
                  <a:lnTo>
                    <a:pt x="48" y="156"/>
                  </a:lnTo>
                  <a:lnTo>
                    <a:pt x="50" y="175"/>
                  </a:lnTo>
                  <a:lnTo>
                    <a:pt x="61" y="184"/>
                  </a:lnTo>
                  <a:lnTo>
                    <a:pt x="98" y="149"/>
                  </a:lnTo>
                  <a:lnTo>
                    <a:pt x="137" y="197"/>
                  </a:lnTo>
                  <a:lnTo>
                    <a:pt x="137" y="224"/>
                  </a:lnTo>
                  <a:lnTo>
                    <a:pt x="157" y="236"/>
                  </a:lnTo>
                  <a:lnTo>
                    <a:pt x="159" y="226"/>
                  </a:lnTo>
                  <a:lnTo>
                    <a:pt x="190" y="236"/>
                  </a:lnTo>
                  <a:lnTo>
                    <a:pt x="213" y="261"/>
                  </a:lnTo>
                  <a:lnTo>
                    <a:pt x="224" y="250"/>
                  </a:lnTo>
                  <a:lnTo>
                    <a:pt x="226" y="242"/>
                  </a:lnTo>
                  <a:lnTo>
                    <a:pt x="279" y="315"/>
                  </a:lnTo>
                  <a:lnTo>
                    <a:pt x="283" y="342"/>
                  </a:lnTo>
                  <a:lnTo>
                    <a:pt x="312" y="376"/>
                  </a:lnTo>
                  <a:lnTo>
                    <a:pt x="315" y="406"/>
                  </a:lnTo>
                  <a:lnTo>
                    <a:pt x="342" y="391"/>
                  </a:lnTo>
                  <a:lnTo>
                    <a:pt x="365" y="322"/>
                  </a:lnTo>
                  <a:lnTo>
                    <a:pt x="377" y="318"/>
                  </a:lnTo>
                  <a:lnTo>
                    <a:pt x="403" y="333"/>
                  </a:lnTo>
                  <a:lnTo>
                    <a:pt x="445" y="328"/>
                  </a:lnTo>
                  <a:lnTo>
                    <a:pt x="460" y="315"/>
                  </a:lnTo>
                  <a:lnTo>
                    <a:pt x="440" y="284"/>
                  </a:lnTo>
                  <a:lnTo>
                    <a:pt x="445" y="276"/>
                  </a:lnTo>
                  <a:lnTo>
                    <a:pt x="484" y="263"/>
                  </a:lnTo>
                  <a:lnTo>
                    <a:pt x="500" y="231"/>
                  </a:lnTo>
                  <a:lnTo>
                    <a:pt x="522" y="222"/>
                  </a:lnTo>
                  <a:lnTo>
                    <a:pt x="523" y="191"/>
                  </a:lnTo>
                  <a:lnTo>
                    <a:pt x="529" y="171"/>
                  </a:lnTo>
                  <a:lnTo>
                    <a:pt x="541" y="167"/>
                  </a:lnTo>
                  <a:lnTo>
                    <a:pt x="551" y="178"/>
                  </a:lnTo>
                  <a:lnTo>
                    <a:pt x="562" y="188"/>
                  </a:lnTo>
                  <a:lnTo>
                    <a:pt x="589" y="151"/>
                  </a:lnTo>
                  <a:lnTo>
                    <a:pt x="596" y="122"/>
                  </a:lnTo>
                  <a:lnTo>
                    <a:pt x="591" y="115"/>
                  </a:lnTo>
                  <a:lnTo>
                    <a:pt x="591" y="115"/>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46" name="黑龙江">
              <a:hlinkClick r:id="" action="ppaction://macro?name=Slide1.黑龙江_click" highlightClick="1"/>
              <a:hlinkHover r:id="" action="ppaction://noaction" highlightClick="1"/>
            </p:cNvPr>
            <p:cNvSpPr>
              <a:spLocks noChangeAspect="1"/>
            </p:cNvSpPr>
            <p:nvPr/>
          </p:nvSpPr>
          <p:spPr bwMode="auto">
            <a:xfrm rot="180000">
              <a:off x="6437468" y="272209"/>
              <a:ext cx="1733976" cy="1641348"/>
            </a:xfrm>
            <a:custGeom>
              <a:avLst/>
              <a:gdLst>
                <a:gd name="T0" fmla="*/ 251 w 818"/>
                <a:gd name="T1" fmla="*/ 607 h 743"/>
                <a:gd name="T2" fmla="*/ 298 w 818"/>
                <a:gd name="T3" fmla="*/ 662 h 743"/>
                <a:gd name="T4" fmla="*/ 332 w 818"/>
                <a:gd name="T5" fmla="*/ 652 h 743"/>
                <a:gd name="T6" fmla="*/ 379 w 818"/>
                <a:gd name="T7" fmla="*/ 658 h 743"/>
                <a:gd name="T8" fmla="*/ 427 w 818"/>
                <a:gd name="T9" fmla="*/ 647 h 743"/>
                <a:gd name="T10" fmla="*/ 462 w 818"/>
                <a:gd name="T11" fmla="*/ 688 h 743"/>
                <a:gd name="T12" fmla="*/ 490 w 818"/>
                <a:gd name="T13" fmla="*/ 700 h 743"/>
                <a:gd name="T14" fmla="*/ 523 w 818"/>
                <a:gd name="T15" fmla="*/ 720 h 743"/>
                <a:gd name="T16" fmla="*/ 532 w 818"/>
                <a:gd name="T17" fmla="*/ 679 h 743"/>
                <a:gd name="T18" fmla="*/ 567 w 818"/>
                <a:gd name="T19" fmla="*/ 723 h 743"/>
                <a:gd name="T20" fmla="*/ 598 w 818"/>
                <a:gd name="T21" fmla="*/ 740 h 743"/>
                <a:gd name="T22" fmla="*/ 633 w 818"/>
                <a:gd name="T23" fmla="*/ 699 h 743"/>
                <a:gd name="T24" fmla="*/ 656 w 818"/>
                <a:gd name="T25" fmla="*/ 694 h 743"/>
                <a:gd name="T26" fmla="*/ 694 w 818"/>
                <a:gd name="T27" fmla="*/ 720 h 743"/>
                <a:gd name="T28" fmla="*/ 724 w 818"/>
                <a:gd name="T29" fmla="*/ 722 h 743"/>
                <a:gd name="T30" fmla="*/ 714 w 818"/>
                <a:gd name="T31" fmla="*/ 662 h 743"/>
                <a:gd name="T32" fmla="*/ 698 w 818"/>
                <a:gd name="T33" fmla="*/ 593 h 743"/>
                <a:gd name="T34" fmla="*/ 777 w 818"/>
                <a:gd name="T35" fmla="*/ 561 h 743"/>
                <a:gd name="T36" fmla="*/ 785 w 818"/>
                <a:gd name="T37" fmla="*/ 527 h 743"/>
                <a:gd name="T38" fmla="*/ 794 w 818"/>
                <a:gd name="T39" fmla="*/ 490 h 743"/>
                <a:gd name="T40" fmla="*/ 799 w 818"/>
                <a:gd name="T41" fmla="*/ 352 h 743"/>
                <a:gd name="T42" fmla="*/ 796 w 818"/>
                <a:gd name="T43" fmla="*/ 293 h 743"/>
                <a:gd name="T44" fmla="*/ 791 w 818"/>
                <a:gd name="T45" fmla="*/ 264 h 743"/>
                <a:gd name="T46" fmla="*/ 739 w 818"/>
                <a:gd name="T47" fmla="*/ 305 h 743"/>
                <a:gd name="T48" fmla="*/ 684 w 818"/>
                <a:gd name="T49" fmla="*/ 357 h 743"/>
                <a:gd name="T50" fmla="*/ 584 w 818"/>
                <a:gd name="T51" fmla="*/ 357 h 743"/>
                <a:gd name="T52" fmla="*/ 571 w 818"/>
                <a:gd name="T53" fmla="*/ 318 h 743"/>
                <a:gd name="T54" fmla="*/ 537 w 818"/>
                <a:gd name="T55" fmla="*/ 293 h 743"/>
                <a:gd name="T56" fmla="*/ 473 w 818"/>
                <a:gd name="T57" fmla="*/ 275 h 743"/>
                <a:gd name="T58" fmla="*/ 419 w 818"/>
                <a:gd name="T59" fmla="*/ 270 h 743"/>
                <a:gd name="T60" fmla="*/ 376 w 818"/>
                <a:gd name="T61" fmla="*/ 236 h 743"/>
                <a:gd name="T62" fmla="*/ 353 w 818"/>
                <a:gd name="T63" fmla="*/ 199 h 743"/>
                <a:gd name="T64" fmla="*/ 318 w 818"/>
                <a:gd name="T65" fmla="*/ 157 h 743"/>
                <a:gd name="T66" fmla="*/ 279 w 818"/>
                <a:gd name="T67" fmla="*/ 92 h 743"/>
                <a:gd name="T68" fmla="*/ 237 w 818"/>
                <a:gd name="T69" fmla="*/ 28 h 743"/>
                <a:gd name="T70" fmla="*/ 167 w 818"/>
                <a:gd name="T71" fmla="*/ 17 h 743"/>
                <a:gd name="T72" fmla="*/ 88 w 818"/>
                <a:gd name="T73" fmla="*/ 0 h 743"/>
                <a:gd name="T74" fmla="*/ 4 w 818"/>
                <a:gd name="T75" fmla="*/ 37 h 743"/>
                <a:gd name="T76" fmla="*/ 0 w 818"/>
                <a:gd name="T77" fmla="*/ 106 h 743"/>
                <a:gd name="T78" fmla="*/ 37 w 818"/>
                <a:gd name="T79" fmla="*/ 130 h 743"/>
                <a:gd name="T80" fmla="*/ 83 w 818"/>
                <a:gd name="T81" fmla="*/ 122 h 743"/>
                <a:gd name="T82" fmla="*/ 93 w 818"/>
                <a:gd name="T83" fmla="*/ 167 h 743"/>
                <a:gd name="T84" fmla="*/ 148 w 818"/>
                <a:gd name="T85" fmla="*/ 194 h 743"/>
                <a:gd name="T86" fmla="*/ 181 w 818"/>
                <a:gd name="T87" fmla="*/ 179 h 743"/>
                <a:gd name="T88" fmla="*/ 279 w 818"/>
                <a:gd name="T89" fmla="*/ 186 h 743"/>
                <a:gd name="T90" fmla="*/ 265 w 818"/>
                <a:gd name="T91" fmla="*/ 314 h 743"/>
                <a:gd name="T92" fmla="*/ 250 w 818"/>
                <a:gd name="T93" fmla="*/ 355 h 743"/>
                <a:gd name="T94" fmla="*/ 244 w 818"/>
                <a:gd name="T95" fmla="*/ 438 h 743"/>
                <a:gd name="T96" fmla="*/ 222 w 818"/>
                <a:gd name="T97" fmla="*/ 419 h 743"/>
                <a:gd name="T98" fmla="*/ 172 w 818"/>
                <a:gd name="T99" fmla="*/ 496 h 743"/>
                <a:gd name="T100" fmla="*/ 152 w 818"/>
                <a:gd name="T101" fmla="*/ 533 h 743"/>
                <a:gd name="T102" fmla="*/ 223 w 818"/>
                <a:gd name="T103" fmla="*/ 558 h 743"/>
                <a:gd name="T104" fmla="*/ 222 w 818"/>
                <a:gd name="T105" fmla="*/ 573 h 743"/>
                <a:gd name="T106" fmla="*/ 196 w 818"/>
                <a:gd name="T107" fmla="*/ 604 h 743"/>
                <a:gd name="T108" fmla="*/ 207 w 818"/>
                <a:gd name="T109" fmla="*/ 615 h 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18" h="743">
                  <a:moveTo>
                    <a:pt x="207" y="615"/>
                  </a:moveTo>
                  <a:lnTo>
                    <a:pt x="251" y="607"/>
                  </a:lnTo>
                  <a:lnTo>
                    <a:pt x="270" y="641"/>
                  </a:lnTo>
                  <a:lnTo>
                    <a:pt x="298" y="662"/>
                  </a:lnTo>
                  <a:lnTo>
                    <a:pt x="316" y="652"/>
                  </a:lnTo>
                  <a:lnTo>
                    <a:pt x="332" y="652"/>
                  </a:lnTo>
                  <a:lnTo>
                    <a:pt x="359" y="638"/>
                  </a:lnTo>
                  <a:lnTo>
                    <a:pt x="379" y="658"/>
                  </a:lnTo>
                  <a:lnTo>
                    <a:pt x="392" y="660"/>
                  </a:lnTo>
                  <a:lnTo>
                    <a:pt x="427" y="647"/>
                  </a:lnTo>
                  <a:lnTo>
                    <a:pt x="451" y="660"/>
                  </a:lnTo>
                  <a:lnTo>
                    <a:pt x="462" y="688"/>
                  </a:lnTo>
                  <a:lnTo>
                    <a:pt x="480" y="688"/>
                  </a:lnTo>
                  <a:lnTo>
                    <a:pt x="490" y="700"/>
                  </a:lnTo>
                  <a:lnTo>
                    <a:pt x="513" y="726"/>
                  </a:lnTo>
                  <a:lnTo>
                    <a:pt x="523" y="720"/>
                  </a:lnTo>
                  <a:lnTo>
                    <a:pt x="518" y="688"/>
                  </a:lnTo>
                  <a:lnTo>
                    <a:pt x="532" y="679"/>
                  </a:lnTo>
                  <a:lnTo>
                    <a:pt x="550" y="715"/>
                  </a:lnTo>
                  <a:lnTo>
                    <a:pt x="567" y="723"/>
                  </a:lnTo>
                  <a:lnTo>
                    <a:pt x="586" y="742"/>
                  </a:lnTo>
                  <a:lnTo>
                    <a:pt x="598" y="740"/>
                  </a:lnTo>
                  <a:lnTo>
                    <a:pt x="604" y="732"/>
                  </a:lnTo>
                  <a:lnTo>
                    <a:pt x="633" y="699"/>
                  </a:lnTo>
                  <a:lnTo>
                    <a:pt x="647" y="708"/>
                  </a:lnTo>
                  <a:lnTo>
                    <a:pt x="656" y="694"/>
                  </a:lnTo>
                  <a:lnTo>
                    <a:pt x="665" y="711"/>
                  </a:lnTo>
                  <a:lnTo>
                    <a:pt x="694" y="720"/>
                  </a:lnTo>
                  <a:lnTo>
                    <a:pt x="711" y="720"/>
                  </a:lnTo>
                  <a:lnTo>
                    <a:pt x="724" y="722"/>
                  </a:lnTo>
                  <a:lnTo>
                    <a:pt x="717" y="708"/>
                  </a:lnTo>
                  <a:lnTo>
                    <a:pt x="714" y="662"/>
                  </a:lnTo>
                  <a:lnTo>
                    <a:pt x="680" y="612"/>
                  </a:lnTo>
                  <a:lnTo>
                    <a:pt x="698" y="593"/>
                  </a:lnTo>
                  <a:lnTo>
                    <a:pt x="715" y="561"/>
                  </a:lnTo>
                  <a:lnTo>
                    <a:pt x="777" y="561"/>
                  </a:lnTo>
                  <a:lnTo>
                    <a:pt x="789" y="551"/>
                  </a:lnTo>
                  <a:lnTo>
                    <a:pt x="785" y="527"/>
                  </a:lnTo>
                  <a:lnTo>
                    <a:pt x="799" y="502"/>
                  </a:lnTo>
                  <a:lnTo>
                    <a:pt x="794" y="490"/>
                  </a:lnTo>
                  <a:lnTo>
                    <a:pt x="799" y="467"/>
                  </a:lnTo>
                  <a:lnTo>
                    <a:pt x="799" y="352"/>
                  </a:lnTo>
                  <a:lnTo>
                    <a:pt x="817" y="316"/>
                  </a:lnTo>
                  <a:lnTo>
                    <a:pt x="796" y="293"/>
                  </a:lnTo>
                  <a:lnTo>
                    <a:pt x="799" y="277"/>
                  </a:lnTo>
                  <a:lnTo>
                    <a:pt x="791" y="264"/>
                  </a:lnTo>
                  <a:lnTo>
                    <a:pt x="767" y="274"/>
                  </a:lnTo>
                  <a:lnTo>
                    <a:pt x="739" y="305"/>
                  </a:lnTo>
                  <a:lnTo>
                    <a:pt x="711" y="318"/>
                  </a:lnTo>
                  <a:lnTo>
                    <a:pt x="684" y="357"/>
                  </a:lnTo>
                  <a:lnTo>
                    <a:pt x="615" y="381"/>
                  </a:lnTo>
                  <a:lnTo>
                    <a:pt x="584" y="357"/>
                  </a:lnTo>
                  <a:lnTo>
                    <a:pt x="588" y="342"/>
                  </a:lnTo>
                  <a:lnTo>
                    <a:pt x="571" y="318"/>
                  </a:lnTo>
                  <a:lnTo>
                    <a:pt x="564" y="294"/>
                  </a:lnTo>
                  <a:lnTo>
                    <a:pt x="537" y="293"/>
                  </a:lnTo>
                  <a:lnTo>
                    <a:pt x="492" y="268"/>
                  </a:lnTo>
                  <a:lnTo>
                    <a:pt x="473" y="275"/>
                  </a:lnTo>
                  <a:lnTo>
                    <a:pt x="451" y="264"/>
                  </a:lnTo>
                  <a:lnTo>
                    <a:pt x="419" y="270"/>
                  </a:lnTo>
                  <a:lnTo>
                    <a:pt x="392" y="260"/>
                  </a:lnTo>
                  <a:lnTo>
                    <a:pt x="376" y="236"/>
                  </a:lnTo>
                  <a:lnTo>
                    <a:pt x="359" y="217"/>
                  </a:lnTo>
                  <a:lnTo>
                    <a:pt x="353" y="199"/>
                  </a:lnTo>
                  <a:lnTo>
                    <a:pt x="332" y="177"/>
                  </a:lnTo>
                  <a:lnTo>
                    <a:pt x="318" y="157"/>
                  </a:lnTo>
                  <a:lnTo>
                    <a:pt x="288" y="116"/>
                  </a:lnTo>
                  <a:lnTo>
                    <a:pt x="279" y="92"/>
                  </a:lnTo>
                  <a:lnTo>
                    <a:pt x="246" y="50"/>
                  </a:lnTo>
                  <a:lnTo>
                    <a:pt x="237" y="28"/>
                  </a:lnTo>
                  <a:lnTo>
                    <a:pt x="194" y="7"/>
                  </a:lnTo>
                  <a:lnTo>
                    <a:pt x="167" y="17"/>
                  </a:lnTo>
                  <a:lnTo>
                    <a:pt x="142" y="11"/>
                  </a:lnTo>
                  <a:lnTo>
                    <a:pt x="88" y="0"/>
                  </a:lnTo>
                  <a:lnTo>
                    <a:pt x="16" y="26"/>
                  </a:lnTo>
                  <a:lnTo>
                    <a:pt x="4" y="37"/>
                  </a:lnTo>
                  <a:lnTo>
                    <a:pt x="19" y="57"/>
                  </a:lnTo>
                  <a:lnTo>
                    <a:pt x="0" y="106"/>
                  </a:lnTo>
                  <a:lnTo>
                    <a:pt x="5" y="111"/>
                  </a:lnTo>
                  <a:lnTo>
                    <a:pt x="37" y="130"/>
                  </a:lnTo>
                  <a:lnTo>
                    <a:pt x="54" y="103"/>
                  </a:lnTo>
                  <a:lnTo>
                    <a:pt x="83" y="122"/>
                  </a:lnTo>
                  <a:lnTo>
                    <a:pt x="82" y="135"/>
                  </a:lnTo>
                  <a:lnTo>
                    <a:pt x="93" y="167"/>
                  </a:lnTo>
                  <a:lnTo>
                    <a:pt x="111" y="188"/>
                  </a:lnTo>
                  <a:lnTo>
                    <a:pt x="148" y="194"/>
                  </a:lnTo>
                  <a:lnTo>
                    <a:pt x="159" y="183"/>
                  </a:lnTo>
                  <a:lnTo>
                    <a:pt x="181" y="179"/>
                  </a:lnTo>
                  <a:lnTo>
                    <a:pt x="223" y="144"/>
                  </a:lnTo>
                  <a:lnTo>
                    <a:pt x="279" y="186"/>
                  </a:lnTo>
                  <a:lnTo>
                    <a:pt x="260" y="260"/>
                  </a:lnTo>
                  <a:lnTo>
                    <a:pt x="265" y="314"/>
                  </a:lnTo>
                  <a:lnTo>
                    <a:pt x="265" y="347"/>
                  </a:lnTo>
                  <a:lnTo>
                    <a:pt x="250" y="355"/>
                  </a:lnTo>
                  <a:lnTo>
                    <a:pt x="247" y="441"/>
                  </a:lnTo>
                  <a:lnTo>
                    <a:pt x="244" y="438"/>
                  </a:lnTo>
                  <a:lnTo>
                    <a:pt x="229" y="419"/>
                  </a:lnTo>
                  <a:lnTo>
                    <a:pt x="222" y="419"/>
                  </a:lnTo>
                  <a:lnTo>
                    <a:pt x="218" y="427"/>
                  </a:lnTo>
                  <a:lnTo>
                    <a:pt x="172" y="496"/>
                  </a:lnTo>
                  <a:lnTo>
                    <a:pt x="150" y="524"/>
                  </a:lnTo>
                  <a:lnTo>
                    <a:pt x="152" y="533"/>
                  </a:lnTo>
                  <a:lnTo>
                    <a:pt x="198" y="566"/>
                  </a:lnTo>
                  <a:lnTo>
                    <a:pt x="223" y="558"/>
                  </a:lnTo>
                  <a:lnTo>
                    <a:pt x="227" y="566"/>
                  </a:lnTo>
                  <a:lnTo>
                    <a:pt x="222" y="573"/>
                  </a:lnTo>
                  <a:lnTo>
                    <a:pt x="198" y="583"/>
                  </a:lnTo>
                  <a:lnTo>
                    <a:pt x="196" y="604"/>
                  </a:lnTo>
                  <a:lnTo>
                    <a:pt x="207" y="615"/>
                  </a:lnTo>
                  <a:lnTo>
                    <a:pt x="207" y="615"/>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47" name="新疆">
              <a:hlinkClick r:id="" action="ppaction://macro?name=Slide1.新疆_click" highlightClick="1"/>
              <a:hlinkHover r:id="" action="ppaction://noaction" highlightClick="1"/>
            </p:cNvPr>
            <p:cNvSpPr>
              <a:spLocks noChangeAspect="1"/>
            </p:cNvSpPr>
            <p:nvPr/>
          </p:nvSpPr>
          <p:spPr bwMode="auto">
            <a:xfrm rot="180000">
              <a:off x="508487" y="954956"/>
              <a:ext cx="3034459" cy="2558137"/>
            </a:xfrm>
            <a:custGeom>
              <a:avLst/>
              <a:gdLst>
                <a:gd name="T0" fmla="*/ 115 w 168"/>
                <a:gd name="T1" fmla="*/ 4 h 131"/>
                <a:gd name="T2" fmla="*/ 120 w 168"/>
                <a:gd name="T3" fmla="*/ 10 h 131"/>
                <a:gd name="T4" fmla="*/ 128 w 168"/>
                <a:gd name="T5" fmla="*/ 15 h 131"/>
                <a:gd name="T6" fmla="*/ 134 w 168"/>
                <a:gd name="T7" fmla="*/ 27 h 131"/>
                <a:gd name="T8" fmla="*/ 131 w 168"/>
                <a:gd name="T9" fmla="*/ 36 h 131"/>
                <a:gd name="T10" fmla="*/ 149 w 168"/>
                <a:gd name="T11" fmla="*/ 44 h 131"/>
                <a:gd name="T12" fmla="*/ 161 w 168"/>
                <a:gd name="T13" fmla="*/ 53 h 131"/>
                <a:gd name="T14" fmla="*/ 168 w 168"/>
                <a:gd name="T15" fmla="*/ 67 h 131"/>
                <a:gd name="T16" fmla="*/ 163 w 168"/>
                <a:gd name="T17" fmla="*/ 73 h 131"/>
                <a:gd name="T18" fmla="*/ 146 w 168"/>
                <a:gd name="T19" fmla="*/ 82 h 131"/>
                <a:gd name="T20" fmla="*/ 144 w 168"/>
                <a:gd name="T21" fmla="*/ 96 h 131"/>
                <a:gd name="T22" fmla="*/ 120 w 168"/>
                <a:gd name="T23" fmla="*/ 103 h 131"/>
                <a:gd name="T24" fmla="*/ 124 w 168"/>
                <a:gd name="T25" fmla="*/ 116 h 131"/>
                <a:gd name="T26" fmla="*/ 122 w 168"/>
                <a:gd name="T27" fmla="*/ 121 h 131"/>
                <a:gd name="T28" fmla="*/ 118 w 168"/>
                <a:gd name="T29" fmla="*/ 124 h 131"/>
                <a:gd name="T30" fmla="*/ 109 w 168"/>
                <a:gd name="T31" fmla="*/ 121 h 131"/>
                <a:gd name="T32" fmla="*/ 92 w 168"/>
                <a:gd name="T33" fmla="*/ 119 h 131"/>
                <a:gd name="T34" fmla="*/ 75 w 168"/>
                <a:gd name="T35" fmla="*/ 122 h 131"/>
                <a:gd name="T36" fmla="*/ 63 w 168"/>
                <a:gd name="T37" fmla="*/ 120 h 131"/>
                <a:gd name="T38" fmla="*/ 48 w 168"/>
                <a:gd name="T39" fmla="*/ 121 h 131"/>
                <a:gd name="T40" fmla="*/ 40 w 168"/>
                <a:gd name="T41" fmla="*/ 117 h 131"/>
                <a:gd name="T42" fmla="*/ 22 w 168"/>
                <a:gd name="T43" fmla="*/ 121 h 131"/>
                <a:gd name="T44" fmla="*/ 13 w 168"/>
                <a:gd name="T45" fmla="*/ 108 h 131"/>
                <a:gd name="T46" fmla="*/ 10 w 168"/>
                <a:gd name="T47" fmla="*/ 101 h 131"/>
                <a:gd name="T48" fmla="*/ 6 w 168"/>
                <a:gd name="T49" fmla="*/ 96 h 131"/>
                <a:gd name="T50" fmla="*/ 4 w 168"/>
                <a:gd name="T51" fmla="*/ 91 h 131"/>
                <a:gd name="T52" fmla="*/ 6 w 168"/>
                <a:gd name="T53" fmla="*/ 86 h 131"/>
                <a:gd name="T54" fmla="*/ 1 w 168"/>
                <a:gd name="T55" fmla="*/ 79 h 131"/>
                <a:gd name="T56" fmla="*/ 1 w 168"/>
                <a:gd name="T57" fmla="*/ 71 h 131"/>
                <a:gd name="T58" fmla="*/ 4 w 168"/>
                <a:gd name="T59" fmla="*/ 67 h 131"/>
                <a:gd name="T60" fmla="*/ 13 w 168"/>
                <a:gd name="T61" fmla="*/ 63 h 131"/>
                <a:gd name="T62" fmla="*/ 18 w 168"/>
                <a:gd name="T63" fmla="*/ 64 h 131"/>
                <a:gd name="T64" fmla="*/ 23 w 168"/>
                <a:gd name="T65" fmla="*/ 66 h 131"/>
                <a:gd name="T66" fmla="*/ 40 w 168"/>
                <a:gd name="T67" fmla="*/ 61 h 131"/>
                <a:gd name="T68" fmla="*/ 55 w 168"/>
                <a:gd name="T69" fmla="*/ 52 h 131"/>
                <a:gd name="T70" fmla="*/ 59 w 168"/>
                <a:gd name="T71" fmla="*/ 47 h 131"/>
                <a:gd name="T72" fmla="*/ 57 w 168"/>
                <a:gd name="T73" fmla="*/ 32 h 131"/>
                <a:gd name="T74" fmla="*/ 69 w 168"/>
                <a:gd name="T75" fmla="*/ 30 h 131"/>
                <a:gd name="T76" fmla="*/ 75 w 168"/>
                <a:gd name="T77" fmla="*/ 32 h 131"/>
                <a:gd name="T78" fmla="*/ 81 w 168"/>
                <a:gd name="T79" fmla="*/ 15 h 131"/>
                <a:gd name="T80" fmla="*/ 92 w 168"/>
                <a:gd name="T81" fmla="*/ 18 h 131"/>
                <a:gd name="T82" fmla="*/ 100 w 168"/>
                <a:gd name="T83" fmla="*/ 8 h 131"/>
                <a:gd name="T84" fmla="*/ 108 w 168"/>
                <a:gd name="T85" fmla="*/ 3 h 131"/>
                <a:gd name="T86" fmla="*/ 115 w 168"/>
                <a:gd name="T87" fmla="*/ 1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8" h="131">
                  <a:moveTo>
                    <a:pt x="115" y="1"/>
                  </a:moveTo>
                  <a:lnTo>
                    <a:pt x="116" y="1"/>
                  </a:lnTo>
                  <a:lnTo>
                    <a:pt x="115" y="4"/>
                  </a:lnTo>
                  <a:lnTo>
                    <a:pt x="117" y="6"/>
                  </a:lnTo>
                  <a:lnTo>
                    <a:pt x="117" y="7"/>
                  </a:lnTo>
                  <a:lnTo>
                    <a:pt x="120" y="10"/>
                  </a:lnTo>
                  <a:lnTo>
                    <a:pt x="121" y="13"/>
                  </a:lnTo>
                  <a:lnTo>
                    <a:pt x="126" y="13"/>
                  </a:lnTo>
                  <a:lnTo>
                    <a:pt x="128" y="15"/>
                  </a:lnTo>
                  <a:lnTo>
                    <a:pt x="129" y="15"/>
                  </a:lnTo>
                  <a:lnTo>
                    <a:pt x="131" y="20"/>
                  </a:lnTo>
                  <a:lnTo>
                    <a:pt x="134" y="27"/>
                  </a:lnTo>
                  <a:lnTo>
                    <a:pt x="133" y="31"/>
                  </a:lnTo>
                  <a:lnTo>
                    <a:pt x="133" y="32"/>
                  </a:lnTo>
                  <a:lnTo>
                    <a:pt x="131" y="36"/>
                  </a:lnTo>
                  <a:lnTo>
                    <a:pt x="131" y="39"/>
                  </a:lnTo>
                  <a:lnTo>
                    <a:pt x="140" y="43"/>
                  </a:lnTo>
                  <a:lnTo>
                    <a:pt x="149" y="44"/>
                  </a:lnTo>
                  <a:lnTo>
                    <a:pt x="158" y="51"/>
                  </a:lnTo>
                  <a:lnTo>
                    <a:pt x="161" y="52"/>
                  </a:lnTo>
                  <a:lnTo>
                    <a:pt x="161" y="53"/>
                  </a:lnTo>
                  <a:lnTo>
                    <a:pt x="163" y="57"/>
                  </a:lnTo>
                  <a:lnTo>
                    <a:pt x="165" y="63"/>
                  </a:lnTo>
                  <a:lnTo>
                    <a:pt x="168" y="67"/>
                  </a:lnTo>
                  <a:lnTo>
                    <a:pt x="167" y="69"/>
                  </a:lnTo>
                  <a:lnTo>
                    <a:pt x="167" y="72"/>
                  </a:lnTo>
                  <a:lnTo>
                    <a:pt x="163" y="73"/>
                  </a:lnTo>
                  <a:lnTo>
                    <a:pt x="155" y="76"/>
                  </a:lnTo>
                  <a:lnTo>
                    <a:pt x="150" y="80"/>
                  </a:lnTo>
                  <a:lnTo>
                    <a:pt x="146" y="82"/>
                  </a:lnTo>
                  <a:lnTo>
                    <a:pt x="146" y="85"/>
                  </a:lnTo>
                  <a:lnTo>
                    <a:pt x="147" y="97"/>
                  </a:lnTo>
                  <a:lnTo>
                    <a:pt x="144" y="96"/>
                  </a:lnTo>
                  <a:lnTo>
                    <a:pt x="142" y="97"/>
                  </a:lnTo>
                  <a:lnTo>
                    <a:pt x="123" y="101"/>
                  </a:lnTo>
                  <a:lnTo>
                    <a:pt x="120" y="103"/>
                  </a:lnTo>
                  <a:lnTo>
                    <a:pt x="120" y="108"/>
                  </a:lnTo>
                  <a:lnTo>
                    <a:pt x="126" y="113"/>
                  </a:lnTo>
                  <a:lnTo>
                    <a:pt x="124" y="116"/>
                  </a:lnTo>
                  <a:lnTo>
                    <a:pt x="121" y="118"/>
                  </a:lnTo>
                  <a:lnTo>
                    <a:pt x="121" y="119"/>
                  </a:lnTo>
                  <a:lnTo>
                    <a:pt x="122" y="121"/>
                  </a:lnTo>
                  <a:lnTo>
                    <a:pt x="123" y="121"/>
                  </a:lnTo>
                  <a:lnTo>
                    <a:pt x="124" y="122"/>
                  </a:lnTo>
                  <a:lnTo>
                    <a:pt x="118" y="124"/>
                  </a:lnTo>
                  <a:lnTo>
                    <a:pt x="115" y="122"/>
                  </a:lnTo>
                  <a:lnTo>
                    <a:pt x="113" y="121"/>
                  </a:lnTo>
                  <a:lnTo>
                    <a:pt x="109" y="121"/>
                  </a:lnTo>
                  <a:lnTo>
                    <a:pt x="101" y="118"/>
                  </a:lnTo>
                  <a:lnTo>
                    <a:pt x="96" y="118"/>
                  </a:lnTo>
                  <a:lnTo>
                    <a:pt x="92" y="119"/>
                  </a:lnTo>
                  <a:lnTo>
                    <a:pt x="88" y="119"/>
                  </a:lnTo>
                  <a:lnTo>
                    <a:pt x="81" y="123"/>
                  </a:lnTo>
                  <a:lnTo>
                    <a:pt x="75" y="122"/>
                  </a:lnTo>
                  <a:lnTo>
                    <a:pt x="70" y="124"/>
                  </a:lnTo>
                  <a:lnTo>
                    <a:pt x="66" y="122"/>
                  </a:lnTo>
                  <a:lnTo>
                    <a:pt x="63" y="120"/>
                  </a:lnTo>
                  <a:lnTo>
                    <a:pt x="56" y="119"/>
                  </a:lnTo>
                  <a:lnTo>
                    <a:pt x="51" y="122"/>
                  </a:lnTo>
                  <a:lnTo>
                    <a:pt x="48" y="121"/>
                  </a:lnTo>
                  <a:lnTo>
                    <a:pt x="46" y="120"/>
                  </a:lnTo>
                  <a:lnTo>
                    <a:pt x="40" y="120"/>
                  </a:lnTo>
                  <a:lnTo>
                    <a:pt x="40" y="117"/>
                  </a:lnTo>
                  <a:lnTo>
                    <a:pt x="32" y="131"/>
                  </a:lnTo>
                  <a:lnTo>
                    <a:pt x="25" y="125"/>
                  </a:lnTo>
                  <a:lnTo>
                    <a:pt x="22" y="121"/>
                  </a:lnTo>
                  <a:lnTo>
                    <a:pt x="23" y="114"/>
                  </a:lnTo>
                  <a:lnTo>
                    <a:pt x="20" y="113"/>
                  </a:lnTo>
                  <a:lnTo>
                    <a:pt x="13" y="108"/>
                  </a:lnTo>
                  <a:lnTo>
                    <a:pt x="11" y="108"/>
                  </a:lnTo>
                  <a:lnTo>
                    <a:pt x="9" y="105"/>
                  </a:lnTo>
                  <a:lnTo>
                    <a:pt x="10" y="101"/>
                  </a:lnTo>
                  <a:lnTo>
                    <a:pt x="10" y="100"/>
                  </a:lnTo>
                  <a:lnTo>
                    <a:pt x="7" y="98"/>
                  </a:lnTo>
                  <a:lnTo>
                    <a:pt x="6" y="96"/>
                  </a:lnTo>
                  <a:lnTo>
                    <a:pt x="1" y="93"/>
                  </a:lnTo>
                  <a:lnTo>
                    <a:pt x="1" y="92"/>
                  </a:lnTo>
                  <a:lnTo>
                    <a:pt x="4" y="91"/>
                  </a:lnTo>
                  <a:lnTo>
                    <a:pt x="5" y="92"/>
                  </a:lnTo>
                  <a:lnTo>
                    <a:pt x="7" y="91"/>
                  </a:lnTo>
                  <a:lnTo>
                    <a:pt x="6" y="86"/>
                  </a:lnTo>
                  <a:lnTo>
                    <a:pt x="7" y="81"/>
                  </a:lnTo>
                  <a:lnTo>
                    <a:pt x="3" y="78"/>
                  </a:lnTo>
                  <a:lnTo>
                    <a:pt x="1" y="79"/>
                  </a:lnTo>
                  <a:lnTo>
                    <a:pt x="0" y="76"/>
                  </a:lnTo>
                  <a:lnTo>
                    <a:pt x="1" y="74"/>
                  </a:lnTo>
                  <a:lnTo>
                    <a:pt x="1" y="71"/>
                  </a:lnTo>
                  <a:lnTo>
                    <a:pt x="3" y="69"/>
                  </a:lnTo>
                  <a:lnTo>
                    <a:pt x="4" y="68"/>
                  </a:lnTo>
                  <a:lnTo>
                    <a:pt x="4" y="67"/>
                  </a:lnTo>
                  <a:lnTo>
                    <a:pt x="7" y="65"/>
                  </a:lnTo>
                  <a:lnTo>
                    <a:pt x="10" y="64"/>
                  </a:lnTo>
                  <a:lnTo>
                    <a:pt x="13" y="63"/>
                  </a:lnTo>
                  <a:lnTo>
                    <a:pt x="16" y="64"/>
                  </a:lnTo>
                  <a:lnTo>
                    <a:pt x="17" y="63"/>
                  </a:lnTo>
                  <a:lnTo>
                    <a:pt x="18" y="64"/>
                  </a:lnTo>
                  <a:lnTo>
                    <a:pt x="18" y="66"/>
                  </a:lnTo>
                  <a:lnTo>
                    <a:pt x="20" y="67"/>
                  </a:lnTo>
                  <a:lnTo>
                    <a:pt x="23" y="66"/>
                  </a:lnTo>
                  <a:lnTo>
                    <a:pt x="27" y="62"/>
                  </a:lnTo>
                  <a:lnTo>
                    <a:pt x="36" y="64"/>
                  </a:lnTo>
                  <a:lnTo>
                    <a:pt x="40" y="61"/>
                  </a:lnTo>
                  <a:lnTo>
                    <a:pt x="53" y="58"/>
                  </a:lnTo>
                  <a:lnTo>
                    <a:pt x="54" y="56"/>
                  </a:lnTo>
                  <a:lnTo>
                    <a:pt x="55" y="52"/>
                  </a:lnTo>
                  <a:lnTo>
                    <a:pt x="58" y="49"/>
                  </a:lnTo>
                  <a:lnTo>
                    <a:pt x="59" y="49"/>
                  </a:lnTo>
                  <a:lnTo>
                    <a:pt x="59" y="47"/>
                  </a:lnTo>
                  <a:lnTo>
                    <a:pt x="59" y="36"/>
                  </a:lnTo>
                  <a:lnTo>
                    <a:pt x="60" y="34"/>
                  </a:lnTo>
                  <a:lnTo>
                    <a:pt x="57" y="32"/>
                  </a:lnTo>
                  <a:lnTo>
                    <a:pt x="56" y="31"/>
                  </a:lnTo>
                  <a:lnTo>
                    <a:pt x="60" y="30"/>
                  </a:lnTo>
                  <a:lnTo>
                    <a:pt x="69" y="30"/>
                  </a:lnTo>
                  <a:lnTo>
                    <a:pt x="71" y="31"/>
                  </a:lnTo>
                  <a:lnTo>
                    <a:pt x="74" y="32"/>
                  </a:lnTo>
                  <a:lnTo>
                    <a:pt x="75" y="32"/>
                  </a:lnTo>
                  <a:lnTo>
                    <a:pt x="76" y="31"/>
                  </a:lnTo>
                  <a:lnTo>
                    <a:pt x="75" y="29"/>
                  </a:lnTo>
                  <a:lnTo>
                    <a:pt x="81" y="15"/>
                  </a:lnTo>
                  <a:lnTo>
                    <a:pt x="82" y="15"/>
                  </a:lnTo>
                  <a:lnTo>
                    <a:pt x="89" y="18"/>
                  </a:lnTo>
                  <a:lnTo>
                    <a:pt x="92" y="18"/>
                  </a:lnTo>
                  <a:lnTo>
                    <a:pt x="93" y="19"/>
                  </a:lnTo>
                  <a:lnTo>
                    <a:pt x="99" y="17"/>
                  </a:lnTo>
                  <a:lnTo>
                    <a:pt x="100" y="8"/>
                  </a:lnTo>
                  <a:lnTo>
                    <a:pt x="103" y="6"/>
                  </a:lnTo>
                  <a:lnTo>
                    <a:pt x="106" y="6"/>
                  </a:lnTo>
                  <a:lnTo>
                    <a:pt x="108" y="3"/>
                  </a:lnTo>
                  <a:lnTo>
                    <a:pt x="109" y="1"/>
                  </a:lnTo>
                  <a:lnTo>
                    <a:pt x="111" y="0"/>
                  </a:lnTo>
                  <a:lnTo>
                    <a:pt x="115" y="1"/>
                  </a:lnTo>
                  <a:lnTo>
                    <a:pt x="115" y="1"/>
                  </a:lnTo>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sp>
          <p:nvSpPr>
            <p:cNvPr id="48" name="重庆">
              <a:hlinkClick r:id="" action="ppaction://macro?name=Slide1.重庆_click" highlightClick="1"/>
              <a:hlinkHover r:id="" action="ppaction://noaction" highlightClick="1"/>
            </p:cNvPr>
            <p:cNvSpPr>
              <a:spLocks noChangeAspect="1"/>
            </p:cNvSpPr>
            <p:nvPr/>
          </p:nvSpPr>
          <p:spPr bwMode="auto">
            <a:xfrm rot="180000">
              <a:off x="4598256" y="4313382"/>
              <a:ext cx="729058" cy="720864"/>
            </a:xfrm>
            <a:custGeom>
              <a:avLst/>
              <a:gdLst>
                <a:gd name="T0" fmla="*/ 7 w 40"/>
                <a:gd name="T1" fmla="*/ 30 h 37"/>
                <a:gd name="T2" fmla="*/ 7 w 40"/>
                <a:gd name="T3" fmla="*/ 30 h 37"/>
                <a:gd name="T4" fmla="*/ 5 w 40"/>
                <a:gd name="T5" fmla="*/ 29 h 37"/>
                <a:gd name="T6" fmla="*/ 3 w 40"/>
                <a:gd name="T7" fmla="*/ 28 h 37"/>
                <a:gd name="T8" fmla="*/ 2 w 40"/>
                <a:gd name="T9" fmla="*/ 26 h 37"/>
                <a:gd name="T10" fmla="*/ 0 w 40"/>
                <a:gd name="T11" fmla="*/ 25 h 37"/>
                <a:gd name="T12" fmla="*/ 1 w 40"/>
                <a:gd name="T13" fmla="*/ 24 h 37"/>
                <a:gd name="T14" fmla="*/ 3 w 40"/>
                <a:gd name="T15" fmla="*/ 22 h 37"/>
                <a:gd name="T16" fmla="*/ 3 w 40"/>
                <a:gd name="T17" fmla="*/ 17 h 37"/>
                <a:gd name="T18" fmla="*/ 4 w 40"/>
                <a:gd name="T19" fmla="*/ 17 h 37"/>
                <a:gd name="T20" fmla="*/ 6 w 40"/>
                <a:gd name="T21" fmla="*/ 16 h 37"/>
                <a:gd name="T22" fmla="*/ 8 w 40"/>
                <a:gd name="T23" fmla="*/ 18 h 37"/>
                <a:gd name="T24" fmla="*/ 10 w 40"/>
                <a:gd name="T25" fmla="*/ 17 h 37"/>
                <a:gd name="T26" fmla="*/ 12 w 40"/>
                <a:gd name="T27" fmla="*/ 19 h 37"/>
                <a:gd name="T28" fmla="*/ 15 w 40"/>
                <a:gd name="T29" fmla="*/ 19 h 37"/>
                <a:gd name="T30" fmla="*/ 15 w 40"/>
                <a:gd name="T31" fmla="*/ 18 h 37"/>
                <a:gd name="T32" fmla="*/ 18 w 40"/>
                <a:gd name="T33" fmla="*/ 16 h 37"/>
                <a:gd name="T34" fmla="*/ 19 w 40"/>
                <a:gd name="T35" fmla="*/ 13 h 37"/>
                <a:gd name="T36" fmla="*/ 21 w 40"/>
                <a:gd name="T37" fmla="*/ 12 h 37"/>
                <a:gd name="T38" fmla="*/ 23 w 40"/>
                <a:gd name="T39" fmla="*/ 11 h 37"/>
                <a:gd name="T40" fmla="*/ 24 w 40"/>
                <a:gd name="T41" fmla="*/ 9 h 37"/>
                <a:gd name="T42" fmla="*/ 25 w 40"/>
                <a:gd name="T43" fmla="*/ 7 h 37"/>
                <a:gd name="T44" fmla="*/ 26 w 40"/>
                <a:gd name="T45" fmla="*/ 5 h 37"/>
                <a:gd name="T46" fmla="*/ 26 w 40"/>
                <a:gd name="T47" fmla="*/ 2 h 37"/>
                <a:gd name="T48" fmla="*/ 25 w 40"/>
                <a:gd name="T49" fmla="*/ 0 h 37"/>
                <a:gd name="T50" fmla="*/ 31 w 40"/>
                <a:gd name="T51" fmla="*/ 2 h 37"/>
                <a:gd name="T52" fmla="*/ 32 w 40"/>
                <a:gd name="T53" fmla="*/ 3 h 37"/>
                <a:gd name="T54" fmla="*/ 35 w 40"/>
                <a:gd name="T55" fmla="*/ 3 h 37"/>
                <a:gd name="T56" fmla="*/ 37 w 40"/>
                <a:gd name="T57" fmla="*/ 3 h 37"/>
                <a:gd name="T58" fmla="*/ 39 w 40"/>
                <a:gd name="T59" fmla="*/ 5 h 37"/>
                <a:gd name="T60" fmla="*/ 40 w 40"/>
                <a:gd name="T61" fmla="*/ 10 h 37"/>
                <a:gd name="T62" fmla="*/ 39 w 40"/>
                <a:gd name="T63" fmla="*/ 12 h 37"/>
                <a:gd name="T64" fmla="*/ 38 w 40"/>
                <a:gd name="T65" fmla="*/ 12 h 37"/>
                <a:gd name="T66" fmla="*/ 34 w 40"/>
                <a:gd name="T67" fmla="*/ 14 h 37"/>
                <a:gd name="T68" fmla="*/ 28 w 40"/>
                <a:gd name="T69" fmla="*/ 15 h 37"/>
                <a:gd name="T70" fmla="*/ 26 w 40"/>
                <a:gd name="T71" fmla="*/ 17 h 37"/>
                <a:gd name="T72" fmla="*/ 28 w 40"/>
                <a:gd name="T73" fmla="*/ 19 h 37"/>
                <a:gd name="T74" fmla="*/ 28 w 40"/>
                <a:gd name="T75" fmla="*/ 22 h 37"/>
                <a:gd name="T76" fmla="*/ 29 w 40"/>
                <a:gd name="T77" fmla="*/ 23 h 37"/>
                <a:gd name="T78" fmla="*/ 34 w 40"/>
                <a:gd name="T79" fmla="*/ 28 h 37"/>
                <a:gd name="T80" fmla="*/ 34 w 40"/>
                <a:gd name="T81" fmla="*/ 35 h 37"/>
                <a:gd name="T82" fmla="*/ 31 w 40"/>
                <a:gd name="T83" fmla="*/ 37 h 37"/>
                <a:gd name="T84" fmla="*/ 29 w 40"/>
                <a:gd name="T85" fmla="*/ 34 h 37"/>
                <a:gd name="T86" fmla="*/ 26 w 40"/>
                <a:gd name="T87" fmla="*/ 31 h 37"/>
                <a:gd name="T88" fmla="*/ 26 w 40"/>
                <a:gd name="T89" fmla="*/ 29 h 37"/>
                <a:gd name="T90" fmla="*/ 24 w 40"/>
                <a:gd name="T91" fmla="*/ 29 h 37"/>
                <a:gd name="T92" fmla="*/ 22 w 40"/>
                <a:gd name="T93" fmla="*/ 30 h 37"/>
                <a:gd name="T94" fmla="*/ 19 w 40"/>
                <a:gd name="T95" fmla="*/ 28 h 37"/>
                <a:gd name="T96" fmla="*/ 17 w 40"/>
                <a:gd name="T97" fmla="*/ 32 h 37"/>
                <a:gd name="T98" fmla="*/ 15 w 40"/>
                <a:gd name="T99" fmla="*/ 32 h 37"/>
                <a:gd name="T100" fmla="*/ 13 w 40"/>
                <a:gd name="T101" fmla="*/ 35 h 37"/>
                <a:gd name="T102" fmla="*/ 11 w 40"/>
                <a:gd name="T103" fmla="*/ 34 h 37"/>
                <a:gd name="T104" fmla="*/ 9 w 40"/>
                <a:gd name="T105" fmla="*/ 35 h 37"/>
                <a:gd name="T106" fmla="*/ 6 w 40"/>
                <a:gd name="T107" fmla="*/ 33 h 37"/>
                <a:gd name="T108" fmla="*/ 7 w 40"/>
                <a:gd name="T109" fmla="*/ 3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0" h="37">
                  <a:moveTo>
                    <a:pt x="7" y="30"/>
                  </a:moveTo>
                  <a:lnTo>
                    <a:pt x="7" y="30"/>
                  </a:lnTo>
                  <a:lnTo>
                    <a:pt x="5" y="29"/>
                  </a:lnTo>
                  <a:lnTo>
                    <a:pt x="3" y="28"/>
                  </a:lnTo>
                  <a:lnTo>
                    <a:pt x="2" y="26"/>
                  </a:lnTo>
                  <a:lnTo>
                    <a:pt x="0" y="25"/>
                  </a:lnTo>
                  <a:lnTo>
                    <a:pt x="1" y="24"/>
                  </a:lnTo>
                  <a:lnTo>
                    <a:pt x="3" y="22"/>
                  </a:lnTo>
                  <a:lnTo>
                    <a:pt x="3" y="17"/>
                  </a:lnTo>
                  <a:lnTo>
                    <a:pt x="4" y="17"/>
                  </a:lnTo>
                  <a:lnTo>
                    <a:pt x="6" y="16"/>
                  </a:lnTo>
                  <a:lnTo>
                    <a:pt x="8" y="18"/>
                  </a:lnTo>
                  <a:lnTo>
                    <a:pt x="10" y="17"/>
                  </a:lnTo>
                  <a:lnTo>
                    <a:pt x="12" y="19"/>
                  </a:lnTo>
                  <a:lnTo>
                    <a:pt x="15" y="19"/>
                  </a:lnTo>
                  <a:lnTo>
                    <a:pt x="15" y="18"/>
                  </a:lnTo>
                  <a:lnTo>
                    <a:pt x="18" y="16"/>
                  </a:lnTo>
                  <a:lnTo>
                    <a:pt x="19" y="13"/>
                  </a:lnTo>
                  <a:lnTo>
                    <a:pt x="21" y="12"/>
                  </a:lnTo>
                  <a:lnTo>
                    <a:pt x="23" y="11"/>
                  </a:lnTo>
                  <a:lnTo>
                    <a:pt x="24" y="9"/>
                  </a:lnTo>
                  <a:lnTo>
                    <a:pt x="25" y="7"/>
                  </a:lnTo>
                  <a:lnTo>
                    <a:pt x="26" y="5"/>
                  </a:lnTo>
                  <a:lnTo>
                    <a:pt x="26" y="2"/>
                  </a:lnTo>
                  <a:lnTo>
                    <a:pt x="25" y="0"/>
                  </a:lnTo>
                  <a:lnTo>
                    <a:pt x="31" y="2"/>
                  </a:lnTo>
                  <a:lnTo>
                    <a:pt x="32" y="3"/>
                  </a:lnTo>
                  <a:lnTo>
                    <a:pt x="35" y="3"/>
                  </a:lnTo>
                  <a:lnTo>
                    <a:pt x="37" y="3"/>
                  </a:lnTo>
                  <a:lnTo>
                    <a:pt x="39" y="5"/>
                  </a:lnTo>
                  <a:lnTo>
                    <a:pt x="40" y="10"/>
                  </a:lnTo>
                  <a:lnTo>
                    <a:pt x="39" y="12"/>
                  </a:lnTo>
                  <a:lnTo>
                    <a:pt x="38" y="12"/>
                  </a:lnTo>
                  <a:lnTo>
                    <a:pt x="34" y="14"/>
                  </a:lnTo>
                  <a:lnTo>
                    <a:pt x="28" y="15"/>
                  </a:lnTo>
                  <a:lnTo>
                    <a:pt x="26" y="17"/>
                  </a:lnTo>
                  <a:lnTo>
                    <a:pt x="28" y="19"/>
                  </a:lnTo>
                  <a:lnTo>
                    <a:pt x="28" y="22"/>
                  </a:lnTo>
                  <a:lnTo>
                    <a:pt x="29" y="23"/>
                  </a:lnTo>
                  <a:lnTo>
                    <a:pt x="34" y="28"/>
                  </a:lnTo>
                  <a:lnTo>
                    <a:pt x="34" y="35"/>
                  </a:lnTo>
                  <a:lnTo>
                    <a:pt x="31" y="37"/>
                  </a:lnTo>
                  <a:lnTo>
                    <a:pt x="29" y="34"/>
                  </a:lnTo>
                  <a:lnTo>
                    <a:pt x="26" y="31"/>
                  </a:lnTo>
                  <a:lnTo>
                    <a:pt x="26" y="29"/>
                  </a:lnTo>
                  <a:lnTo>
                    <a:pt x="24" y="29"/>
                  </a:lnTo>
                  <a:lnTo>
                    <a:pt x="22" y="30"/>
                  </a:lnTo>
                  <a:lnTo>
                    <a:pt x="19" y="28"/>
                  </a:lnTo>
                  <a:lnTo>
                    <a:pt x="17" y="32"/>
                  </a:lnTo>
                  <a:lnTo>
                    <a:pt x="15" y="32"/>
                  </a:lnTo>
                  <a:lnTo>
                    <a:pt x="13" y="35"/>
                  </a:lnTo>
                  <a:lnTo>
                    <a:pt x="11" y="34"/>
                  </a:lnTo>
                  <a:lnTo>
                    <a:pt x="9" y="35"/>
                  </a:lnTo>
                  <a:lnTo>
                    <a:pt x="6" y="33"/>
                  </a:lnTo>
                  <a:lnTo>
                    <a:pt x="7" y="30"/>
                  </a:lnTo>
                  <a:close/>
                </a:path>
              </a:pathLst>
            </a:custGeom>
            <a:grpFill/>
            <a:ln w="3175" cap="flat" cmpd="sng">
              <a:solidFill>
                <a:schemeClr val="bg1"/>
              </a:solidFill>
              <a:prstDash val="solid"/>
              <a:round/>
              <a:headEnd type="none" w="med" len="med"/>
              <a:tailEnd type="none" w="med" len="med"/>
            </a:ln>
            <a:effectLst/>
            <a:extLst/>
          </p:spPr>
          <p:txBody>
            <a:bodyPr/>
            <a:lstStyle/>
            <a:p>
              <a:endParaRPr lang="zh-CN" altLang="en-US"/>
            </a:p>
          </p:txBody>
        </p:sp>
      </p:grpSp>
      <p:grpSp>
        <p:nvGrpSpPr>
          <p:cNvPr id="49" name="组合 48"/>
          <p:cNvGrpSpPr/>
          <p:nvPr/>
        </p:nvGrpSpPr>
        <p:grpSpPr>
          <a:xfrm>
            <a:off x="3647959" y="3955137"/>
            <a:ext cx="367804" cy="367804"/>
            <a:chOff x="6847114" y="2111829"/>
            <a:chExt cx="685800" cy="685800"/>
          </a:xfrm>
        </p:grpSpPr>
        <p:sp>
          <p:nvSpPr>
            <p:cNvPr id="50" name="泪滴形 49"/>
            <p:cNvSpPr/>
            <p:nvPr/>
          </p:nvSpPr>
          <p:spPr>
            <a:xfrm rot="8100000">
              <a:off x="6847114" y="2111829"/>
              <a:ext cx="685800" cy="685800"/>
            </a:xfrm>
            <a:prstGeom prst="teardrop">
              <a:avLst>
                <a:gd name="adj" fmla="val 129182"/>
              </a:avLst>
            </a:prstGeom>
            <a:solidFill>
              <a:srgbClr val="C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7034273" y="2298988"/>
              <a:ext cx="311481" cy="311481"/>
            </a:xfrm>
            <a:prstGeom prst="ellipse">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rgbClr val="405665"/>
                </a:solidFill>
                <a:latin typeface="DIN-BoldItalic" pitchFamily="50" charset="0"/>
                <a:ea typeface="Segoe UI" panose="020B0502040204020203" pitchFamily="34" charset="0"/>
                <a:cs typeface="Segoe UI" panose="020B0502040204020203" pitchFamily="34" charset="0"/>
              </a:endParaRPr>
            </a:p>
          </p:txBody>
        </p:sp>
      </p:grpSp>
      <p:grpSp>
        <p:nvGrpSpPr>
          <p:cNvPr id="52" name="组合 51"/>
          <p:cNvGrpSpPr/>
          <p:nvPr/>
        </p:nvGrpSpPr>
        <p:grpSpPr>
          <a:xfrm>
            <a:off x="3932018" y="4872127"/>
            <a:ext cx="367804" cy="367804"/>
            <a:chOff x="6847114" y="2111829"/>
            <a:chExt cx="685800" cy="685800"/>
          </a:xfrm>
        </p:grpSpPr>
        <p:sp>
          <p:nvSpPr>
            <p:cNvPr id="53" name="泪滴形 52"/>
            <p:cNvSpPr/>
            <p:nvPr/>
          </p:nvSpPr>
          <p:spPr>
            <a:xfrm rot="8100000">
              <a:off x="6847114" y="2111829"/>
              <a:ext cx="685800" cy="685800"/>
            </a:xfrm>
            <a:prstGeom prst="teardrop">
              <a:avLst>
                <a:gd name="adj" fmla="val 129182"/>
              </a:avLst>
            </a:prstGeom>
            <a:solidFill>
              <a:srgbClr val="C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7034273" y="2298988"/>
              <a:ext cx="311481" cy="311481"/>
            </a:xfrm>
            <a:prstGeom prst="ellipse">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rgbClr val="405665"/>
                </a:solidFill>
                <a:latin typeface="DIN-BoldItalic" pitchFamily="50" charset="0"/>
                <a:ea typeface="Segoe UI" panose="020B0502040204020203" pitchFamily="34" charset="0"/>
                <a:cs typeface="Segoe UI" panose="020B0502040204020203" pitchFamily="34" charset="0"/>
              </a:endParaRPr>
            </a:p>
          </p:txBody>
        </p:sp>
      </p:grpSp>
      <p:grpSp>
        <p:nvGrpSpPr>
          <p:cNvPr id="55" name="组合 54"/>
          <p:cNvGrpSpPr/>
          <p:nvPr/>
        </p:nvGrpSpPr>
        <p:grpSpPr>
          <a:xfrm>
            <a:off x="2828592" y="4086395"/>
            <a:ext cx="367804" cy="367804"/>
            <a:chOff x="6847114" y="2111829"/>
            <a:chExt cx="685800" cy="685800"/>
          </a:xfrm>
        </p:grpSpPr>
        <p:sp>
          <p:nvSpPr>
            <p:cNvPr id="56" name="泪滴形 55"/>
            <p:cNvSpPr/>
            <p:nvPr/>
          </p:nvSpPr>
          <p:spPr>
            <a:xfrm rot="8100000">
              <a:off x="6847114" y="2111829"/>
              <a:ext cx="685800" cy="685800"/>
            </a:xfrm>
            <a:prstGeom prst="teardrop">
              <a:avLst>
                <a:gd name="adj" fmla="val 129182"/>
              </a:avLst>
            </a:prstGeom>
            <a:solidFill>
              <a:srgbClr val="C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a:off x="7034273" y="2298988"/>
              <a:ext cx="311481" cy="311481"/>
            </a:xfrm>
            <a:prstGeom prst="ellipse">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rgbClr val="405665"/>
                </a:solidFill>
                <a:latin typeface="DIN-BoldItalic" pitchFamily="50" charset="0"/>
                <a:ea typeface="Segoe UI" panose="020B0502040204020203" pitchFamily="34" charset="0"/>
                <a:cs typeface="Segoe UI" panose="020B0502040204020203" pitchFamily="34" charset="0"/>
              </a:endParaRPr>
            </a:p>
          </p:txBody>
        </p:sp>
      </p:grpSp>
      <p:grpSp>
        <p:nvGrpSpPr>
          <p:cNvPr id="58" name="组合 57"/>
          <p:cNvGrpSpPr/>
          <p:nvPr/>
        </p:nvGrpSpPr>
        <p:grpSpPr>
          <a:xfrm>
            <a:off x="4441403" y="3878962"/>
            <a:ext cx="367804" cy="367804"/>
            <a:chOff x="6847114" y="2111829"/>
            <a:chExt cx="685800" cy="685800"/>
          </a:xfrm>
        </p:grpSpPr>
        <p:sp>
          <p:nvSpPr>
            <p:cNvPr id="59" name="泪滴形 58"/>
            <p:cNvSpPr/>
            <p:nvPr/>
          </p:nvSpPr>
          <p:spPr>
            <a:xfrm rot="8100000">
              <a:off x="6847114" y="2111829"/>
              <a:ext cx="685800" cy="685800"/>
            </a:xfrm>
            <a:prstGeom prst="teardrop">
              <a:avLst>
                <a:gd name="adj" fmla="val 129182"/>
              </a:avLst>
            </a:prstGeom>
            <a:solidFill>
              <a:srgbClr val="C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a:off x="7034273" y="2298988"/>
              <a:ext cx="311481" cy="311481"/>
            </a:xfrm>
            <a:prstGeom prst="ellipse">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rgbClr val="405665"/>
                </a:solidFill>
                <a:latin typeface="DIN-BoldItalic" pitchFamily="50" charset="0"/>
                <a:ea typeface="Segoe UI" panose="020B0502040204020203" pitchFamily="34" charset="0"/>
                <a:cs typeface="Segoe UI" panose="020B0502040204020203" pitchFamily="34" charset="0"/>
              </a:endParaRPr>
            </a:p>
          </p:txBody>
        </p:sp>
      </p:grpSp>
      <p:grpSp>
        <p:nvGrpSpPr>
          <p:cNvPr id="61" name="组合 60"/>
          <p:cNvGrpSpPr/>
          <p:nvPr/>
        </p:nvGrpSpPr>
        <p:grpSpPr>
          <a:xfrm>
            <a:off x="5521523" y="1700808"/>
            <a:ext cx="2952328" cy="1813948"/>
            <a:chOff x="7172739" y="2452033"/>
            <a:chExt cx="2952328" cy="1813948"/>
          </a:xfrm>
        </p:grpSpPr>
        <p:sp>
          <p:nvSpPr>
            <p:cNvPr id="62" name="圆角矩形 61"/>
            <p:cNvSpPr/>
            <p:nvPr/>
          </p:nvSpPr>
          <p:spPr>
            <a:xfrm>
              <a:off x="7172739" y="2452033"/>
              <a:ext cx="2808312" cy="463580"/>
            </a:xfrm>
            <a:prstGeom prst="roundRect">
              <a:avLst>
                <a:gd name="adj" fmla="val 11271"/>
              </a:avLst>
            </a:prstGeom>
            <a:gradFill>
              <a:gsLst>
                <a:gs pos="100000">
                  <a:schemeClr val="bg1"/>
                </a:gs>
                <a:gs pos="0">
                  <a:srgbClr val="EEEEEE"/>
                </a:gs>
              </a:gsLst>
              <a:lin ang="8100000" scaled="0"/>
            </a:gradFill>
            <a:ln w="19050">
              <a:gradFill>
                <a:gsLst>
                  <a:gs pos="0">
                    <a:schemeClr val="accent1">
                      <a:lumMod val="5000"/>
                      <a:lumOff val="95000"/>
                    </a:schemeClr>
                  </a:gs>
                  <a:gs pos="100000">
                    <a:srgbClr val="EEEEEE"/>
                  </a:gs>
                </a:gsLst>
                <a:lin ang="8100000" scaled="0"/>
              </a:gradFill>
            </a:ln>
            <a:effectLst>
              <a:outerShdw blurRad="1270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圆角矩形 62"/>
            <p:cNvSpPr/>
            <p:nvPr/>
          </p:nvSpPr>
          <p:spPr>
            <a:xfrm>
              <a:off x="7172739" y="3068961"/>
              <a:ext cx="2952328" cy="1197020"/>
            </a:xfrm>
            <a:prstGeom prst="roundRect">
              <a:avLst>
                <a:gd name="adj" fmla="val 11271"/>
              </a:avLst>
            </a:prstGeom>
            <a:gradFill>
              <a:gsLst>
                <a:gs pos="100000">
                  <a:schemeClr val="bg1"/>
                </a:gs>
                <a:gs pos="0">
                  <a:srgbClr val="EEEEEE"/>
                </a:gs>
              </a:gsLst>
              <a:lin ang="8100000" scaled="0"/>
            </a:gradFill>
            <a:ln w="19050">
              <a:gradFill>
                <a:gsLst>
                  <a:gs pos="0">
                    <a:schemeClr val="accent1">
                      <a:lumMod val="5000"/>
                      <a:lumOff val="95000"/>
                    </a:schemeClr>
                  </a:gs>
                  <a:gs pos="100000">
                    <a:srgbClr val="EEEEEE"/>
                  </a:gs>
                </a:gsLst>
                <a:lin ang="8100000" scaled="0"/>
              </a:gradFill>
            </a:ln>
            <a:effectLst>
              <a:outerShdw blurRad="1270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4" name="组合 63"/>
            <p:cNvGrpSpPr/>
            <p:nvPr/>
          </p:nvGrpSpPr>
          <p:grpSpPr>
            <a:xfrm rot="16200000">
              <a:off x="7406286" y="2898091"/>
              <a:ext cx="527587" cy="130584"/>
              <a:chOff x="5856449" y="4311193"/>
              <a:chExt cx="527587" cy="130584"/>
            </a:xfrm>
          </p:grpSpPr>
          <p:sp>
            <p:nvSpPr>
              <p:cNvPr id="70" name="椭圆 69"/>
              <p:cNvSpPr/>
              <p:nvPr/>
            </p:nvSpPr>
            <p:spPr>
              <a:xfrm>
                <a:off x="5856449" y="4311193"/>
                <a:ext cx="130584" cy="130584"/>
              </a:xfrm>
              <a:prstGeom prst="ellipse">
                <a:avLst/>
              </a:prstGeom>
              <a:gradFill flip="none" rotWithShape="1">
                <a:gsLst>
                  <a:gs pos="59000">
                    <a:schemeClr val="tx1">
                      <a:lumMod val="75000"/>
                      <a:lumOff val="25000"/>
                    </a:schemeClr>
                  </a:gs>
                  <a:gs pos="100000">
                    <a:schemeClr val="tx1">
                      <a:lumMod val="65000"/>
                      <a:lumOff val="35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6253452" y="4311193"/>
                <a:ext cx="130584" cy="130584"/>
              </a:xfrm>
              <a:prstGeom prst="ellipse">
                <a:avLst/>
              </a:prstGeom>
              <a:gradFill flip="none" rotWithShape="1">
                <a:gsLst>
                  <a:gs pos="59000">
                    <a:schemeClr val="tx1">
                      <a:lumMod val="75000"/>
                      <a:lumOff val="25000"/>
                    </a:schemeClr>
                  </a:gs>
                  <a:gs pos="100000">
                    <a:schemeClr val="tx1">
                      <a:lumMod val="65000"/>
                      <a:lumOff val="35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圆角矩形 71"/>
              <p:cNvSpPr/>
              <p:nvPr/>
            </p:nvSpPr>
            <p:spPr>
              <a:xfrm rot="16200000">
                <a:off x="6118113" y="4220859"/>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3" name="圆角矩形 72"/>
              <p:cNvSpPr/>
              <p:nvPr/>
            </p:nvSpPr>
            <p:spPr>
              <a:xfrm rot="16200000">
                <a:off x="6118113" y="41708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65" name="组合 64"/>
            <p:cNvGrpSpPr/>
            <p:nvPr/>
          </p:nvGrpSpPr>
          <p:grpSpPr>
            <a:xfrm rot="16200000">
              <a:off x="9278493" y="2898091"/>
              <a:ext cx="527587" cy="130585"/>
              <a:chOff x="5856449" y="3383509"/>
              <a:chExt cx="527587" cy="130585"/>
            </a:xfrm>
          </p:grpSpPr>
          <p:sp>
            <p:nvSpPr>
              <p:cNvPr id="66" name="椭圆 65"/>
              <p:cNvSpPr/>
              <p:nvPr/>
            </p:nvSpPr>
            <p:spPr>
              <a:xfrm>
                <a:off x="5856449" y="3383509"/>
                <a:ext cx="130584" cy="130584"/>
              </a:xfrm>
              <a:prstGeom prst="ellipse">
                <a:avLst/>
              </a:prstGeom>
              <a:gradFill flip="none" rotWithShape="1">
                <a:gsLst>
                  <a:gs pos="59000">
                    <a:schemeClr val="tx1">
                      <a:lumMod val="75000"/>
                      <a:lumOff val="25000"/>
                    </a:schemeClr>
                  </a:gs>
                  <a:gs pos="100000">
                    <a:schemeClr val="tx1">
                      <a:lumMod val="65000"/>
                      <a:lumOff val="35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6253452" y="3383510"/>
                <a:ext cx="130584" cy="130584"/>
              </a:xfrm>
              <a:prstGeom prst="ellipse">
                <a:avLst/>
              </a:prstGeom>
              <a:gradFill flip="none" rotWithShape="1">
                <a:gsLst>
                  <a:gs pos="59000">
                    <a:schemeClr val="tx1">
                      <a:lumMod val="75000"/>
                      <a:lumOff val="25000"/>
                    </a:schemeClr>
                  </a:gs>
                  <a:gs pos="100000">
                    <a:schemeClr val="tx1">
                      <a:lumMod val="65000"/>
                      <a:lumOff val="35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rot="16200000">
                <a:off x="6118113" y="329317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9" name="圆角矩形 68"/>
              <p:cNvSpPr/>
              <p:nvPr/>
            </p:nvSpPr>
            <p:spPr>
              <a:xfrm rot="16200000">
                <a:off x="6118113" y="324313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sp>
        <p:nvSpPr>
          <p:cNvPr id="74" name="TextBox 499"/>
          <p:cNvSpPr txBox="1"/>
          <p:nvPr/>
        </p:nvSpPr>
        <p:spPr>
          <a:xfrm>
            <a:off x="6212856" y="1763524"/>
            <a:ext cx="1569660" cy="369332"/>
          </a:xfrm>
          <a:prstGeom prst="rect">
            <a:avLst/>
          </a:prstGeom>
          <a:noFill/>
        </p:spPr>
        <p:txBody>
          <a:bodyPr wrap="none" rtlCol="0" anchor="ctr">
            <a:spAutoFit/>
          </a:bodyPr>
          <a:lstStyle/>
          <a:p>
            <a:pPr lvl="0" algn="r"/>
            <a:r>
              <a:rPr lang="zh-CN" altLang="en-US" b="1" dirty="0">
                <a:solidFill>
                  <a:srgbClr val="C00000"/>
                </a:solidFill>
                <a:latin typeface="微软雅黑" panose="020B0503020204020204" pitchFamily="34" charset="-122"/>
                <a:ea typeface="微软雅黑" panose="020B0503020204020204" pitchFamily="34" charset="-122"/>
                <a:cs typeface="UKIJ Qolyazma" pitchFamily="18" charset="0"/>
              </a:rPr>
              <a:t>点击添加内容</a:t>
            </a:r>
          </a:p>
        </p:txBody>
      </p:sp>
      <p:sp>
        <p:nvSpPr>
          <p:cNvPr id="75" name="矩形 74"/>
          <p:cNvSpPr/>
          <p:nvPr/>
        </p:nvSpPr>
        <p:spPr>
          <a:xfrm>
            <a:off x="5665538" y="2492896"/>
            <a:ext cx="2664296" cy="905248"/>
          </a:xfrm>
          <a:prstGeom prst="rect">
            <a:avLst/>
          </a:prstGeom>
        </p:spPr>
        <p:txBody>
          <a:bodyPr wrap="square">
            <a:spAutoFit/>
          </a:bodyPr>
          <a:lstStyle/>
          <a:p>
            <a:pPr algn="just">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请在此输入详细的文字介绍信息，表达图表的含义。请在此输入详细的文字介绍信息。</a:t>
            </a:r>
          </a:p>
        </p:txBody>
      </p:sp>
      <p:grpSp>
        <p:nvGrpSpPr>
          <p:cNvPr id="76" name="组合 75"/>
          <p:cNvGrpSpPr/>
          <p:nvPr/>
        </p:nvGrpSpPr>
        <p:grpSpPr>
          <a:xfrm>
            <a:off x="8617867" y="1700808"/>
            <a:ext cx="2952328" cy="1813948"/>
            <a:chOff x="7172739" y="2452033"/>
            <a:chExt cx="2952328" cy="1813948"/>
          </a:xfrm>
        </p:grpSpPr>
        <p:sp>
          <p:nvSpPr>
            <p:cNvPr id="77" name="圆角矩形 76"/>
            <p:cNvSpPr/>
            <p:nvPr/>
          </p:nvSpPr>
          <p:spPr>
            <a:xfrm>
              <a:off x="7172739" y="2452033"/>
              <a:ext cx="2808312" cy="463580"/>
            </a:xfrm>
            <a:prstGeom prst="roundRect">
              <a:avLst>
                <a:gd name="adj" fmla="val 11271"/>
              </a:avLst>
            </a:prstGeom>
            <a:gradFill>
              <a:gsLst>
                <a:gs pos="100000">
                  <a:schemeClr val="bg1"/>
                </a:gs>
                <a:gs pos="0">
                  <a:srgbClr val="EEEEEE"/>
                </a:gs>
              </a:gsLst>
              <a:lin ang="8100000" scaled="0"/>
            </a:gradFill>
            <a:ln w="19050">
              <a:gradFill>
                <a:gsLst>
                  <a:gs pos="0">
                    <a:schemeClr val="accent1">
                      <a:lumMod val="5000"/>
                      <a:lumOff val="95000"/>
                    </a:schemeClr>
                  </a:gs>
                  <a:gs pos="100000">
                    <a:srgbClr val="EEEEEE"/>
                  </a:gs>
                </a:gsLst>
                <a:lin ang="8100000" scaled="0"/>
              </a:gradFill>
            </a:ln>
            <a:effectLst>
              <a:outerShdw blurRad="1270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圆角矩形 77"/>
            <p:cNvSpPr/>
            <p:nvPr/>
          </p:nvSpPr>
          <p:spPr>
            <a:xfrm>
              <a:off x="7172739" y="3068961"/>
              <a:ext cx="2952328" cy="1197020"/>
            </a:xfrm>
            <a:prstGeom prst="roundRect">
              <a:avLst>
                <a:gd name="adj" fmla="val 11271"/>
              </a:avLst>
            </a:prstGeom>
            <a:gradFill>
              <a:gsLst>
                <a:gs pos="100000">
                  <a:schemeClr val="bg1"/>
                </a:gs>
                <a:gs pos="0">
                  <a:srgbClr val="EEEEEE"/>
                </a:gs>
              </a:gsLst>
              <a:lin ang="8100000" scaled="0"/>
            </a:gradFill>
            <a:ln w="19050">
              <a:gradFill>
                <a:gsLst>
                  <a:gs pos="0">
                    <a:schemeClr val="accent1">
                      <a:lumMod val="5000"/>
                      <a:lumOff val="95000"/>
                    </a:schemeClr>
                  </a:gs>
                  <a:gs pos="100000">
                    <a:srgbClr val="EEEEEE"/>
                  </a:gs>
                </a:gsLst>
                <a:lin ang="8100000" scaled="0"/>
              </a:gradFill>
            </a:ln>
            <a:effectLst>
              <a:outerShdw blurRad="1270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p:cNvGrpSpPr/>
            <p:nvPr/>
          </p:nvGrpSpPr>
          <p:grpSpPr>
            <a:xfrm rot="16200000">
              <a:off x="7406286" y="2898091"/>
              <a:ext cx="527587" cy="130584"/>
              <a:chOff x="5856449" y="4311193"/>
              <a:chExt cx="527587" cy="130584"/>
            </a:xfrm>
          </p:grpSpPr>
          <p:sp>
            <p:nvSpPr>
              <p:cNvPr id="85" name="椭圆 84"/>
              <p:cNvSpPr/>
              <p:nvPr/>
            </p:nvSpPr>
            <p:spPr>
              <a:xfrm>
                <a:off x="5856449" y="4311193"/>
                <a:ext cx="130584" cy="130584"/>
              </a:xfrm>
              <a:prstGeom prst="ellipse">
                <a:avLst/>
              </a:prstGeom>
              <a:gradFill flip="none" rotWithShape="1">
                <a:gsLst>
                  <a:gs pos="59000">
                    <a:schemeClr val="tx1">
                      <a:lumMod val="75000"/>
                      <a:lumOff val="25000"/>
                    </a:schemeClr>
                  </a:gs>
                  <a:gs pos="100000">
                    <a:schemeClr val="tx1">
                      <a:lumMod val="65000"/>
                      <a:lumOff val="35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6253452" y="4311193"/>
                <a:ext cx="130584" cy="130584"/>
              </a:xfrm>
              <a:prstGeom prst="ellipse">
                <a:avLst/>
              </a:prstGeom>
              <a:gradFill flip="none" rotWithShape="1">
                <a:gsLst>
                  <a:gs pos="59000">
                    <a:schemeClr val="tx1">
                      <a:lumMod val="75000"/>
                      <a:lumOff val="25000"/>
                    </a:schemeClr>
                  </a:gs>
                  <a:gs pos="100000">
                    <a:schemeClr val="tx1">
                      <a:lumMod val="65000"/>
                      <a:lumOff val="35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圆角矩形 86"/>
              <p:cNvSpPr/>
              <p:nvPr/>
            </p:nvSpPr>
            <p:spPr>
              <a:xfrm rot="16200000">
                <a:off x="6118113" y="4220859"/>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8" name="圆角矩形 87"/>
              <p:cNvSpPr/>
              <p:nvPr/>
            </p:nvSpPr>
            <p:spPr>
              <a:xfrm rot="16200000">
                <a:off x="6118113" y="41708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80" name="组合 79"/>
            <p:cNvGrpSpPr/>
            <p:nvPr/>
          </p:nvGrpSpPr>
          <p:grpSpPr>
            <a:xfrm rot="16200000">
              <a:off x="9278493" y="2898091"/>
              <a:ext cx="527587" cy="130585"/>
              <a:chOff x="5856449" y="3383509"/>
              <a:chExt cx="527587" cy="130585"/>
            </a:xfrm>
          </p:grpSpPr>
          <p:sp>
            <p:nvSpPr>
              <p:cNvPr id="81" name="椭圆 80"/>
              <p:cNvSpPr/>
              <p:nvPr/>
            </p:nvSpPr>
            <p:spPr>
              <a:xfrm>
                <a:off x="5856449" y="3383509"/>
                <a:ext cx="130584" cy="130584"/>
              </a:xfrm>
              <a:prstGeom prst="ellipse">
                <a:avLst/>
              </a:prstGeom>
              <a:gradFill flip="none" rotWithShape="1">
                <a:gsLst>
                  <a:gs pos="59000">
                    <a:schemeClr val="tx1">
                      <a:lumMod val="75000"/>
                      <a:lumOff val="25000"/>
                    </a:schemeClr>
                  </a:gs>
                  <a:gs pos="100000">
                    <a:schemeClr val="tx1">
                      <a:lumMod val="65000"/>
                      <a:lumOff val="35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p:cNvSpPr/>
              <p:nvPr/>
            </p:nvSpPr>
            <p:spPr>
              <a:xfrm>
                <a:off x="6253452" y="3383510"/>
                <a:ext cx="130584" cy="130584"/>
              </a:xfrm>
              <a:prstGeom prst="ellipse">
                <a:avLst/>
              </a:prstGeom>
              <a:gradFill flip="none" rotWithShape="1">
                <a:gsLst>
                  <a:gs pos="59000">
                    <a:schemeClr val="tx1">
                      <a:lumMod val="75000"/>
                      <a:lumOff val="25000"/>
                    </a:schemeClr>
                  </a:gs>
                  <a:gs pos="100000">
                    <a:schemeClr val="tx1">
                      <a:lumMod val="65000"/>
                      <a:lumOff val="35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圆角矩形 82"/>
              <p:cNvSpPr/>
              <p:nvPr/>
            </p:nvSpPr>
            <p:spPr>
              <a:xfrm rot="16200000">
                <a:off x="6118113" y="329317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4" name="圆角矩形 83"/>
              <p:cNvSpPr/>
              <p:nvPr/>
            </p:nvSpPr>
            <p:spPr>
              <a:xfrm rot="16200000">
                <a:off x="6118113" y="324313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sp>
        <p:nvSpPr>
          <p:cNvPr id="89" name="TextBox 499"/>
          <p:cNvSpPr txBox="1"/>
          <p:nvPr/>
        </p:nvSpPr>
        <p:spPr>
          <a:xfrm>
            <a:off x="9265939" y="1763524"/>
            <a:ext cx="1569660" cy="369332"/>
          </a:xfrm>
          <a:prstGeom prst="rect">
            <a:avLst/>
          </a:prstGeom>
          <a:noFill/>
        </p:spPr>
        <p:txBody>
          <a:bodyPr wrap="none" rtlCol="0" anchor="ctr">
            <a:spAutoFit/>
          </a:bodyPr>
          <a:lstStyle/>
          <a:p>
            <a:pPr lvl="0" algn="r"/>
            <a:r>
              <a:rPr lang="zh-CN" altLang="en-US" b="1" dirty="0">
                <a:solidFill>
                  <a:srgbClr val="C00000"/>
                </a:solidFill>
                <a:latin typeface="微软雅黑" panose="020B0503020204020204" pitchFamily="34" charset="-122"/>
                <a:ea typeface="微软雅黑" panose="020B0503020204020204" pitchFamily="34" charset="-122"/>
                <a:cs typeface="UKIJ Qolyazma" pitchFamily="18" charset="0"/>
              </a:rPr>
              <a:t>点击添加内容</a:t>
            </a:r>
          </a:p>
        </p:txBody>
      </p:sp>
      <p:sp>
        <p:nvSpPr>
          <p:cNvPr id="90" name="矩形 89"/>
          <p:cNvSpPr/>
          <p:nvPr/>
        </p:nvSpPr>
        <p:spPr>
          <a:xfrm>
            <a:off x="8761882" y="2492896"/>
            <a:ext cx="2664296" cy="905248"/>
          </a:xfrm>
          <a:prstGeom prst="rect">
            <a:avLst/>
          </a:prstGeom>
        </p:spPr>
        <p:txBody>
          <a:bodyPr wrap="square">
            <a:spAutoFit/>
          </a:bodyPr>
          <a:lstStyle/>
          <a:p>
            <a:pPr algn="just">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请在此输入详细的文字介绍信息，表达图表的含义。请在此输入详细的文字介绍信息。</a:t>
            </a:r>
          </a:p>
        </p:txBody>
      </p:sp>
      <p:grpSp>
        <p:nvGrpSpPr>
          <p:cNvPr id="91" name="组合 90"/>
          <p:cNvGrpSpPr/>
          <p:nvPr/>
        </p:nvGrpSpPr>
        <p:grpSpPr>
          <a:xfrm>
            <a:off x="5521523" y="3919308"/>
            <a:ext cx="2952328" cy="1813948"/>
            <a:chOff x="7172739" y="2452033"/>
            <a:chExt cx="2952328" cy="1813948"/>
          </a:xfrm>
        </p:grpSpPr>
        <p:sp>
          <p:nvSpPr>
            <p:cNvPr id="92" name="圆角矩形 91"/>
            <p:cNvSpPr/>
            <p:nvPr/>
          </p:nvSpPr>
          <p:spPr>
            <a:xfrm>
              <a:off x="7172739" y="2452033"/>
              <a:ext cx="2808312" cy="463580"/>
            </a:xfrm>
            <a:prstGeom prst="roundRect">
              <a:avLst>
                <a:gd name="adj" fmla="val 11271"/>
              </a:avLst>
            </a:prstGeom>
            <a:gradFill>
              <a:gsLst>
                <a:gs pos="100000">
                  <a:schemeClr val="bg1"/>
                </a:gs>
                <a:gs pos="0">
                  <a:srgbClr val="EEEEEE"/>
                </a:gs>
              </a:gsLst>
              <a:lin ang="8100000" scaled="0"/>
            </a:gradFill>
            <a:ln w="19050">
              <a:gradFill>
                <a:gsLst>
                  <a:gs pos="0">
                    <a:schemeClr val="accent1">
                      <a:lumMod val="5000"/>
                      <a:lumOff val="95000"/>
                    </a:schemeClr>
                  </a:gs>
                  <a:gs pos="100000">
                    <a:srgbClr val="EEEEEE"/>
                  </a:gs>
                </a:gsLst>
                <a:lin ang="8100000" scaled="0"/>
              </a:gradFill>
            </a:ln>
            <a:effectLst>
              <a:outerShdw blurRad="1270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圆角矩形 92"/>
            <p:cNvSpPr/>
            <p:nvPr/>
          </p:nvSpPr>
          <p:spPr>
            <a:xfrm>
              <a:off x="7172739" y="3068961"/>
              <a:ext cx="2952328" cy="1197020"/>
            </a:xfrm>
            <a:prstGeom prst="roundRect">
              <a:avLst>
                <a:gd name="adj" fmla="val 11271"/>
              </a:avLst>
            </a:prstGeom>
            <a:gradFill>
              <a:gsLst>
                <a:gs pos="100000">
                  <a:schemeClr val="bg1"/>
                </a:gs>
                <a:gs pos="0">
                  <a:srgbClr val="EEEEEE"/>
                </a:gs>
              </a:gsLst>
              <a:lin ang="8100000" scaled="0"/>
            </a:gradFill>
            <a:ln w="19050">
              <a:gradFill>
                <a:gsLst>
                  <a:gs pos="0">
                    <a:schemeClr val="accent1">
                      <a:lumMod val="5000"/>
                      <a:lumOff val="95000"/>
                    </a:schemeClr>
                  </a:gs>
                  <a:gs pos="100000">
                    <a:srgbClr val="EEEEEE"/>
                  </a:gs>
                </a:gsLst>
                <a:lin ang="8100000" scaled="0"/>
              </a:gradFill>
            </a:ln>
            <a:effectLst>
              <a:outerShdw blurRad="1270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4" name="组合 93"/>
            <p:cNvGrpSpPr/>
            <p:nvPr/>
          </p:nvGrpSpPr>
          <p:grpSpPr>
            <a:xfrm rot="16200000">
              <a:off x="7406286" y="2898091"/>
              <a:ext cx="527587" cy="130584"/>
              <a:chOff x="5856449" y="4311193"/>
              <a:chExt cx="527587" cy="130584"/>
            </a:xfrm>
          </p:grpSpPr>
          <p:sp>
            <p:nvSpPr>
              <p:cNvPr id="100" name="椭圆 99"/>
              <p:cNvSpPr/>
              <p:nvPr/>
            </p:nvSpPr>
            <p:spPr>
              <a:xfrm>
                <a:off x="5856449" y="4311193"/>
                <a:ext cx="130584" cy="130584"/>
              </a:xfrm>
              <a:prstGeom prst="ellipse">
                <a:avLst/>
              </a:prstGeom>
              <a:gradFill flip="none" rotWithShape="1">
                <a:gsLst>
                  <a:gs pos="59000">
                    <a:schemeClr val="tx1">
                      <a:lumMod val="75000"/>
                      <a:lumOff val="25000"/>
                    </a:schemeClr>
                  </a:gs>
                  <a:gs pos="100000">
                    <a:schemeClr val="tx1">
                      <a:lumMod val="65000"/>
                      <a:lumOff val="35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椭圆 100"/>
              <p:cNvSpPr/>
              <p:nvPr/>
            </p:nvSpPr>
            <p:spPr>
              <a:xfrm>
                <a:off x="6253452" y="4311193"/>
                <a:ext cx="130584" cy="130584"/>
              </a:xfrm>
              <a:prstGeom prst="ellipse">
                <a:avLst/>
              </a:prstGeom>
              <a:gradFill flip="none" rotWithShape="1">
                <a:gsLst>
                  <a:gs pos="59000">
                    <a:schemeClr val="tx1">
                      <a:lumMod val="75000"/>
                      <a:lumOff val="25000"/>
                    </a:schemeClr>
                  </a:gs>
                  <a:gs pos="100000">
                    <a:schemeClr val="tx1">
                      <a:lumMod val="65000"/>
                      <a:lumOff val="35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圆角矩形 101"/>
              <p:cNvSpPr/>
              <p:nvPr/>
            </p:nvSpPr>
            <p:spPr>
              <a:xfrm rot="16200000">
                <a:off x="6118113" y="4220859"/>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3" name="圆角矩形 102"/>
              <p:cNvSpPr/>
              <p:nvPr/>
            </p:nvSpPr>
            <p:spPr>
              <a:xfrm rot="16200000">
                <a:off x="6118113" y="41708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95" name="组合 94"/>
            <p:cNvGrpSpPr/>
            <p:nvPr/>
          </p:nvGrpSpPr>
          <p:grpSpPr>
            <a:xfrm rot="16200000">
              <a:off x="9278493" y="2898091"/>
              <a:ext cx="527587" cy="130585"/>
              <a:chOff x="5856449" y="3383509"/>
              <a:chExt cx="527587" cy="130585"/>
            </a:xfrm>
          </p:grpSpPr>
          <p:sp>
            <p:nvSpPr>
              <p:cNvPr id="96" name="椭圆 95"/>
              <p:cNvSpPr/>
              <p:nvPr/>
            </p:nvSpPr>
            <p:spPr>
              <a:xfrm>
                <a:off x="5856449" y="3383509"/>
                <a:ext cx="130584" cy="130584"/>
              </a:xfrm>
              <a:prstGeom prst="ellipse">
                <a:avLst/>
              </a:prstGeom>
              <a:gradFill flip="none" rotWithShape="1">
                <a:gsLst>
                  <a:gs pos="59000">
                    <a:schemeClr val="tx1">
                      <a:lumMod val="75000"/>
                      <a:lumOff val="25000"/>
                    </a:schemeClr>
                  </a:gs>
                  <a:gs pos="100000">
                    <a:schemeClr val="tx1">
                      <a:lumMod val="65000"/>
                      <a:lumOff val="35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p:nvPr/>
            </p:nvSpPr>
            <p:spPr>
              <a:xfrm>
                <a:off x="6253452" y="3383510"/>
                <a:ext cx="130584" cy="130584"/>
              </a:xfrm>
              <a:prstGeom prst="ellipse">
                <a:avLst/>
              </a:prstGeom>
              <a:gradFill flip="none" rotWithShape="1">
                <a:gsLst>
                  <a:gs pos="59000">
                    <a:schemeClr val="tx1">
                      <a:lumMod val="75000"/>
                      <a:lumOff val="25000"/>
                    </a:schemeClr>
                  </a:gs>
                  <a:gs pos="100000">
                    <a:schemeClr val="tx1">
                      <a:lumMod val="65000"/>
                      <a:lumOff val="35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圆角矩形 97"/>
              <p:cNvSpPr/>
              <p:nvPr/>
            </p:nvSpPr>
            <p:spPr>
              <a:xfrm rot="16200000">
                <a:off x="6118113" y="329317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9" name="圆角矩形 98"/>
              <p:cNvSpPr/>
              <p:nvPr/>
            </p:nvSpPr>
            <p:spPr>
              <a:xfrm rot="16200000">
                <a:off x="6118113" y="324313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sp>
        <p:nvSpPr>
          <p:cNvPr id="104" name="TextBox 499"/>
          <p:cNvSpPr txBox="1"/>
          <p:nvPr/>
        </p:nvSpPr>
        <p:spPr>
          <a:xfrm>
            <a:off x="6212856" y="3982024"/>
            <a:ext cx="1569660" cy="369332"/>
          </a:xfrm>
          <a:prstGeom prst="rect">
            <a:avLst/>
          </a:prstGeom>
          <a:noFill/>
        </p:spPr>
        <p:txBody>
          <a:bodyPr wrap="none" rtlCol="0" anchor="ctr">
            <a:spAutoFit/>
          </a:bodyPr>
          <a:lstStyle/>
          <a:p>
            <a:pPr lvl="0" algn="r"/>
            <a:r>
              <a:rPr lang="zh-CN" altLang="en-US" b="1" dirty="0">
                <a:solidFill>
                  <a:srgbClr val="C00000"/>
                </a:solidFill>
                <a:latin typeface="微软雅黑" panose="020B0503020204020204" pitchFamily="34" charset="-122"/>
                <a:ea typeface="微软雅黑" panose="020B0503020204020204" pitchFamily="34" charset="-122"/>
                <a:cs typeface="UKIJ Qolyazma" pitchFamily="18" charset="0"/>
              </a:rPr>
              <a:t>点击添加内容</a:t>
            </a:r>
          </a:p>
        </p:txBody>
      </p:sp>
      <p:sp>
        <p:nvSpPr>
          <p:cNvPr id="105" name="矩形 104"/>
          <p:cNvSpPr/>
          <p:nvPr/>
        </p:nvSpPr>
        <p:spPr>
          <a:xfrm>
            <a:off x="5665538" y="4711396"/>
            <a:ext cx="2664296" cy="905248"/>
          </a:xfrm>
          <a:prstGeom prst="rect">
            <a:avLst/>
          </a:prstGeom>
        </p:spPr>
        <p:txBody>
          <a:bodyPr wrap="square">
            <a:spAutoFit/>
          </a:bodyPr>
          <a:lstStyle/>
          <a:p>
            <a:pPr algn="just">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请在此输入详细的文字介绍信息，表达图表的含义。请在此输入详细的文字介绍信息。</a:t>
            </a:r>
          </a:p>
        </p:txBody>
      </p:sp>
      <p:grpSp>
        <p:nvGrpSpPr>
          <p:cNvPr id="106" name="组合 105"/>
          <p:cNvGrpSpPr/>
          <p:nvPr/>
        </p:nvGrpSpPr>
        <p:grpSpPr>
          <a:xfrm>
            <a:off x="8617867" y="3919308"/>
            <a:ext cx="2952328" cy="1813948"/>
            <a:chOff x="7172739" y="2452033"/>
            <a:chExt cx="2952328" cy="1813948"/>
          </a:xfrm>
        </p:grpSpPr>
        <p:sp>
          <p:nvSpPr>
            <p:cNvPr id="107" name="圆角矩形 106"/>
            <p:cNvSpPr/>
            <p:nvPr/>
          </p:nvSpPr>
          <p:spPr>
            <a:xfrm>
              <a:off x="7172739" y="2452033"/>
              <a:ext cx="2808312" cy="463580"/>
            </a:xfrm>
            <a:prstGeom prst="roundRect">
              <a:avLst>
                <a:gd name="adj" fmla="val 11271"/>
              </a:avLst>
            </a:prstGeom>
            <a:gradFill>
              <a:gsLst>
                <a:gs pos="100000">
                  <a:schemeClr val="bg1"/>
                </a:gs>
                <a:gs pos="0">
                  <a:srgbClr val="EEEEEE"/>
                </a:gs>
              </a:gsLst>
              <a:lin ang="8100000" scaled="0"/>
            </a:gradFill>
            <a:ln w="19050">
              <a:gradFill>
                <a:gsLst>
                  <a:gs pos="0">
                    <a:schemeClr val="accent1">
                      <a:lumMod val="5000"/>
                      <a:lumOff val="95000"/>
                    </a:schemeClr>
                  </a:gs>
                  <a:gs pos="100000">
                    <a:srgbClr val="EEEEEE"/>
                  </a:gs>
                </a:gsLst>
                <a:lin ang="8100000" scaled="0"/>
              </a:gradFill>
            </a:ln>
            <a:effectLst>
              <a:outerShdw blurRad="1270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7172739" y="3068961"/>
              <a:ext cx="2952328" cy="1197020"/>
            </a:xfrm>
            <a:prstGeom prst="roundRect">
              <a:avLst>
                <a:gd name="adj" fmla="val 11271"/>
              </a:avLst>
            </a:prstGeom>
            <a:gradFill>
              <a:gsLst>
                <a:gs pos="100000">
                  <a:schemeClr val="bg1"/>
                </a:gs>
                <a:gs pos="0">
                  <a:srgbClr val="EEEEEE"/>
                </a:gs>
              </a:gsLst>
              <a:lin ang="8100000" scaled="0"/>
            </a:gradFill>
            <a:ln w="19050">
              <a:gradFill>
                <a:gsLst>
                  <a:gs pos="0">
                    <a:schemeClr val="accent1">
                      <a:lumMod val="5000"/>
                      <a:lumOff val="95000"/>
                    </a:schemeClr>
                  </a:gs>
                  <a:gs pos="100000">
                    <a:srgbClr val="EEEEEE"/>
                  </a:gs>
                </a:gsLst>
                <a:lin ang="8100000" scaled="0"/>
              </a:gradFill>
            </a:ln>
            <a:effectLst>
              <a:outerShdw blurRad="1270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9" name="组合 108"/>
            <p:cNvGrpSpPr/>
            <p:nvPr/>
          </p:nvGrpSpPr>
          <p:grpSpPr>
            <a:xfrm rot="16200000">
              <a:off x="7406286" y="2898091"/>
              <a:ext cx="527587" cy="130584"/>
              <a:chOff x="5856449" y="4311193"/>
              <a:chExt cx="527587" cy="130584"/>
            </a:xfrm>
          </p:grpSpPr>
          <p:sp>
            <p:nvSpPr>
              <p:cNvPr id="115" name="椭圆 114"/>
              <p:cNvSpPr/>
              <p:nvPr/>
            </p:nvSpPr>
            <p:spPr>
              <a:xfrm>
                <a:off x="5856449" y="4311193"/>
                <a:ext cx="130584" cy="130584"/>
              </a:xfrm>
              <a:prstGeom prst="ellipse">
                <a:avLst/>
              </a:prstGeom>
              <a:gradFill flip="none" rotWithShape="1">
                <a:gsLst>
                  <a:gs pos="59000">
                    <a:schemeClr val="tx1">
                      <a:lumMod val="75000"/>
                      <a:lumOff val="25000"/>
                    </a:schemeClr>
                  </a:gs>
                  <a:gs pos="100000">
                    <a:schemeClr val="tx1">
                      <a:lumMod val="65000"/>
                      <a:lumOff val="35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15"/>
              <p:cNvSpPr/>
              <p:nvPr/>
            </p:nvSpPr>
            <p:spPr>
              <a:xfrm>
                <a:off x="6253452" y="4311193"/>
                <a:ext cx="130584" cy="130584"/>
              </a:xfrm>
              <a:prstGeom prst="ellipse">
                <a:avLst/>
              </a:prstGeom>
              <a:gradFill flip="none" rotWithShape="1">
                <a:gsLst>
                  <a:gs pos="59000">
                    <a:schemeClr val="tx1">
                      <a:lumMod val="75000"/>
                      <a:lumOff val="25000"/>
                    </a:schemeClr>
                  </a:gs>
                  <a:gs pos="100000">
                    <a:schemeClr val="tx1">
                      <a:lumMod val="65000"/>
                      <a:lumOff val="35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圆角矩形 116"/>
              <p:cNvSpPr/>
              <p:nvPr/>
            </p:nvSpPr>
            <p:spPr>
              <a:xfrm rot="16200000">
                <a:off x="6118113" y="4220859"/>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8" name="圆角矩形 117"/>
              <p:cNvSpPr/>
              <p:nvPr/>
            </p:nvSpPr>
            <p:spPr>
              <a:xfrm rot="16200000">
                <a:off x="6118113" y="41708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10" name="组合 109"/>
            <p:cNvGrpSpPr/>
            <p:nvPr/>
          </p:nvGrpSpPr>
          <p:grpSpPr>
            <a:xfrm rot="16200000">
              <a:off x="9278493" y="2898091"/>
              <a:ext cx="527587" cy="130585"/>
              <a:chOff x="5856449" y="3383509"/>
              <a:chExt cx="527587" cy="130585"/>
            </a:xfrm>
          </p:grpSpPr>
          <p:sp>
            <p:nvSpPr>
              <p:cNvPr id="111" name="椭圆 110"/>
              <p:cNvSpPr/>
              <p:nvPr/>
            </p:nvSpPr>
            <p:spPr>
              <a:xfrm>
                <a:off x="5856449" y="3383509"/>
                <a:ext cx="130584" cy="130584"/>
              </a:xfrm>
              <a:prstGeom prst="ellipse">
                <a:avLst/>
              </a:prstGeom>
              <a:gradFill flip="none" rotWithShape="1">
                <a:gsLst>
                  <a:gs pos="59000">
                    <a:schemeClr val="tx1">
                      <a:lumMod val="75000"/>
                      <a:lumOff val="25000"/>
                    </a:schemeClr>
                  </a:gs>
                  <a:gs pos="100000">
                    <a:schemeClr val="tx1">
                      <a:lumMod val="65000"/>
                      <a:lumOff val="35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椭圆 111"/>
              <p:cNvSpPr/>
              <p:nvPr/>
            </p:nvSpPr>
            <p:spPr>
              <a:xfrm>
                <a:off x="6253452" y="3383510"/>
                <a:ext cx="130584" cy="130584"/>
              </a:xfrm>
              <a:prstGeom prst="ellipse">
                <a:avLst/>
              </a:prstGeom>
              <a:gradFill flip="none" rotWithShape="1">
                <a:gsLst>
                  <a:gs pos="59000">
                    <a:schemeClr val="tx1">
                      <a:lumMod val="75000"/>
                      <a:lumOff val="25000"/>
                    </a:schemeClr>
                  </a:gs>
                  <a:gs pos="100000">
                    <a:schemeClr val="tx1">
                      <a:lumMod val="65000"/>
                      <a:lumOff val="35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圆角矩形 112"/>
              <p:cNvSpPr/>
              <p:nvPr/>
            </p:nvSpPr>
            <p:spPr>
              <a:xfrm rot="16200000">
                <a:off x="6118113" y="329317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4" name="圆角矩形 113"/>
              <p:cNvSpPr/>
              <p:nvPr/>
            </p:nvSpPr>
            <p:spPr>
              <a:xfrm rot="16200000">
                <a:off x="6118113" y="324313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sp>
        <p:nvSpPr>
          <p:cNvPr id="119" name="TextBox 499"/>
          <p:cNvSpPr txBox="1"/>
          <p:nvPr/>
        </p:nvSpPr>
        <p:spPr>
          <a:xfrm>
            <a:off x="9309200" y="3982024"/>
            <a:ext cx="1569660" cy="369332"/>
          </a:xfrm>
          <a:prstGeom prst="rect">
            <a:avLst/>
          </a:prstGeom>
          <a:noFill/>
        </p:spPr>
        <p:txBody>
          <a:bodyPr wrap="none" rtlCol="0" anchor="ctr">
            <a:spAutoFit/>
          </a:bodyPr>
          <a:lstStyle/>
          <a:p>
            <a:pPr lvl="0" algn="r"/>
            <a:r>
              <a:rPr lang="zh-CN" altLang="en-US" b="1" dirty="0">
                <a:solidFill>
                  <a:srgbClr val="C00000"/>
                </a:solidFill>
                <a:latin typeface="微软雅黑" panose="020B0503020204020204" pitchFamily="34" charset="-122"/>
                <a:ea typeface="微软雅黑" panose="020B0503020204020204" pitchFamily="34" charset="-122"/>
                <a:cs typeface="UKIJ Qolyazma" pitchFamily="18" charset="0"/>
              </a:rPr>
              <a:t>点击添加内容</a:t>
            </a:r>
          </a:p>
        </p:txBody>
      </p:sp>
      <p:sp>
        <p:nvSpPr>
          <p:cNvPr id="120" name="矩形 119"/>
          <p:cNvSpPr/>
          <p:nvPr/>
        </p:nvSpPr>
        <p:spPr>
          <a:xfrm>
            <a:off x="8761882" y="4711396"/>
            <a:ext cx="2664296" cy="905248"/>
          </a:xfrm>
          <a:prstGeom prst="rect">
            <a:avLst/>
          </a:prstGeom>
        </p:spPr>
        <p:txBody>
          <a:bodyPr wrap="square">
            <a:spAutoFit/>
          </a:bodyPr>
          <a:lstStyle/>
          <a:p>
            <a:pPr algn="just">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请在此输入详细的文字介绍信息，表达图表的含义。请在此输入详细的文字介绍信息。</a:t>
            </a:r>
          </a:p>
        </p:txBody>
      </p:sp>
    </p:spTree>
    <p:extLst>
      <p:ext uri="{BB962C8B-B14F-4D97-AF65-F5344CB8AC3E}">
        <p14:creationId xmlns:p14="http://schemas.microsoft.com/office/powerpoint/2010/main" val="3397608703"/>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350"/>
                                        <p:tgtEl>
                                          <p:spTgt spid="10"/>
                                        </p:tgtEl>
                                      </p:cBhvr>
                                    </p:animEffect>
                                    <p:anim calcmode="lin" valueType="num">
                                      <p:cBhvr>
                                        <p:cTn id="8" dur="350" fill="hold"/>
                                        <p:tgtEl>
                                          <p:spTgt spid="10"/>
                                        </p:tgtEl>
                                        <p:attrNameLst>
                                          <p:attrName>ppt_x</p:attrName>
                                        </p:attrNameLst>
                                      </p:cBhvr>
                                      <p:tavLst>
                                        <p:tav tm="0">
                                          <p:val>
                                            <p:strVal val="#ppt_x"/>
                                          </p:val>
                                        </p:tav>
                                        <p:tav tm="100000">
                                          <p:val>
                                            <p:strVal val="#ppt_x"/>
                                          </p:val>
                                        </p:tav>
                                      </p:tavLst>
                                    </p:anim>
                                    <p:anim calcmode="lin" valueType="num">
                                      <p:cBhvr>
                                        <p:cTn id="9" dur="35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9"/>
                                        </p:tgtEl>
                                        <p:attrNameLst>
                                          <p:attrName>style.visibility</p:attrName>
                                        </p:attrNameLst>
                                      </p:cBhvr>
                                      <p:to>
                                        <p:strVal val="visible"/>
                                      </p:to>
                                    </p:set>
                                    <p:animEffect transition="in" filter="fade">
                                      <p:cBhvr>
                                        <p:cTn id="12" dur="350"/>
                                        <p:tgtEl>
                                          <p:spTgt spid="49"/>
                                        </p:tgtEl>
                                      </p:cBhvr>
                                    </p:animEffect>
                                    <p:anim calcmode="lin" valueType="num">
                                      <p:cBhvr>
                                        <p:cTn id="13" dur="350" fill="hold"/>
                                        <p:tgtEl>
                                          <p:spTgt spid="49"/>
                                        </p:tgtEl>
                                        <p:attrNameLst>
                                          <p:attrName>ppt_x</p:attrName>
                                        </p:attrNameLst>
                                      </p:cBhvr>
                                      <p:tavLst>
                                        <p:tav tm="0">
                                          <p:val>
                                            <p:strVal val="#ppt_x"/>
                                          </p:val>
                                        </p:tav>
                                        <p:tav tm="100000">
                                          <p:val>
                                            <p:strVal val="#ppt_x"/>
                                          </p:val>
                                        </p:tav>
                                      </p:tavLst>
                                    </p:anim>
                                    <p:anim calcmode="lin" valueType="num">
                                      <p:cBhvr>
                                        <p:cTn id="14" dur="350" fill="hold"/>
                                        <p:tgtEl>
                                          <p:spTgt spid="49"/>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350"/>
                                        <p:tgtEl>
                                          <p:spTgt spid="52"/>
                                        </p:tgtEl>
                                      </p:cBhvr>
                                    </p:animEffect>
                                    <p:anim calcmode="lin" valueType="num">
                                      <p:cBhvr>
                                        <p:cTn id="18" dur="350" fill="hold"/>
                                        <p:tgtEl>
                                          <p:spTgt spid="52"/>
                                        </p:tgtEl>
                                        <p:attrNameLst>
                                          <p:attrName>ppt_x</p:attrName>
                                        </p:attrNameLst>
                                      </p:cBhvr>
                                      <p:tavLst>
                                        <p:tav tm="0">
                                          <p:val>
                                            <p:strVal val="#ppt_x"/>
                                          </p:val>
                                        </p:tav>
                                        <p:tav tm="100000">
                                          <p:val>
                                            <p:strVal val="#ppt_x"/>
                                          </p:val>
                                        </p:tav>
                                      </p:tavLst>
                                    </p:anim>
                                    <p:anim calcmode="lin" valueType="num">
                                      <p:cBhvr>
                                        <p:cTn id="19" dur="350" fill="hold"/>
                                        <p:tgtEl>
                                          <p:spTgt spid="52"/>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55"/>
                                        </p:tgtEl>
                                        <p:attrNameLst>
                                          <p:attrName>style.visibility</p:attrName>
                                        </p:attrNameLst>
                                      </p:cBhvr>
                                      <p:to>
                                        <p:strVal val="visible"/>
                                      </p:to>
                                    </p:set>
                                    <p:animEffect transition="in" filter="fade">
                                      <p:cBhvr>
                                        <p:cTn id="22" dur="350"/>
                                        <p:tgtEl>
                                          <p:spTgt spid="55"/>
                                        </p:tgtEl>
                                      </p:cBhvr>
                                    </p:animEffect>
                                    <p:anim calcmode="lin" valueType="num">
                                      <p:cBhvr>
                                        <p:cTn id="23" dur="350" fill="hold"/>
                                        <p:tgtEl>
                                          <p:spTgt spid="55"/>
                                        </p:tgtEl>
                                        <p:attrNameLst>
                                          <p:attrName>ppt_x</p:attrName>
                                        </p:attrNameLst>
                                      </p:cBhvr>
                                      <p:tavLst>
                                        <p:tav tm="0">
                                          <p:val>
                                            <p:strVal val="#ppt_x"/>
                                          </p:val>
                                        </p:tav>
                                        <p:tav tm="100000">
                                          <p:val>
                                            <p:strVal val="#ppt_x"/>
                                          </p:val>
                                        </p:tav>
                                      </p:tavLst>
                                    </p:anim>
                                    <p:anim calcmode="lin" valueType="num">
                                      <p:cBhvr>
                                        <p:cTn id="24" dur="350" fill="hold"/>
                                        <p:tgtEl>
                                          <p:spTgt spid="55"/>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58"/>
                                        </p:tgtEl>
                                        <p:attrNameLst>
                                          <p:attrName>style.visibility</p:attrName>
                                        </p:attrNameLst>
                                      </p:cBhvr>
                                      <p:to>
                                        <p:strVal val="visible"/>
                                      </p:to>
                                    </p:set>
                                    <p:animEffect transition="in" filter="fade">
                                      <p:cBhvr>
                                        <p:cTn id="27" dur="350"/>
                                        <p:tgtEl>
                                          <p:spTgt spid="58"/>
                                        </p:tgtEl>
                                      </p:cBhvr>
                                    </p:animEffect>
                                    <p:anim calcmode="lin" valueType="num">
                                      <p:cBhvr>
                                        <p:cTn id="28" dur="350" fill="hold"/>
                                        <p:tgtEl>
                                          <p:spTgt spid="58"/>
                                        </p:tgtEl>
                                        <p:attrNameLst>
                                          <p:attrName>ppt_x</p:attrName>
                                        </p:attrNameLst>
                                      </p:cBhvr>
                                      <p:tavLst>
                                        <p:tav tm="0">
                                          <p:val>
                                            <p:strVal val="#ppt_x"/>
                                          </p:val>
                                        </p:tav>
                                        <p:tav tm="100000">
                                          <p:val>
                                            <p:strVal val="#ppt_x"/>
                                          </p:val>
                                        </p:tav>
                                      </p:tavLst>
                                    </p:anim>
                                    <p:anim calcmode="lin" valueType="num">
                                      <p:cBhvr>
                                        <p:cTn id="29" dur="350" fill="hold"/>
                                        <p:tgtEl>
                                          <p:spTgt spid="58"/>
                                        </p:tgtEl>
                                        <p:attrNameLst>
                                          <p:attrName>ppt_y</p:attrName>
                                        </p:attrNameLst>
                                      </p:cBhvr>
                                      <p:tavLst>
                                        <p:tav tm="0">
                                          <p:val>
                                            <p:strVal val="#ppt_y+.1"/>
                                          </p:val>
                                        </p:tav>
                                        <p:tav tm="100000">
                                          <p:val>
                                            <p:strVal val="#ppt_y"/>
                                          </p:val>
                                        </p:tav>
                                      </p:tavLst>
                                    </p:anim>
                                  </p:childTnLst>
                                </p:cTn>
                              </p:par>
                            </p:childTnLst>
                          </p:cTn>
                        </p:par>
                        <p:par>
                          <p:cTn id="30" fill="hold">
                            <p:stCondLst>
                              <p:cond delay="350"/>
                            </p:stCondLst>
                            <p:childTnLst>
                              <p:par>
                                <p:cTn id="31" presetID="42" presetClass="entr" presetSubtype="0" fill="hold" nodeType="afterEffect">
                                  <p:stCondLst>
                                    <p:cond delay="0"/>
                                  </p:stCondLst>
                                  <p:childTnLst>
                                    <p:set>
                                      <p:cBhvr>
                                        <p:cTn id="32" dur="1" fill="hold">
                                          <p:stCondLst>
                                            <p:cond delay="0"/>
                                          </p:stCondLst>
                                        </p:cTn>
                                        <p:tgtEl>
                                          <p:spTgt spid="61"/>
                                        </p:tgtEl>
                                        <p:attrNameLst>
                                          <p:attrName>style.visibility</p:attrName>
                                        </p:attrNameLst>
                                      </p:cBhvr>
                                      <p:to>
                                        <p:strVal val="visible"/>
                                      </p:to>
                                    </p:set>
                                    <p:animEffect transition="in" filter="fade">
                                      <p:cBhvr>
                                        <p:cTn id="33" dur="350"/>
                                        <p:tgtEl>
                                          <p:spTgt spid="61"/>
                                        </p:tgtEl>
                                      </p:cBhvr>
                                    </p:animEffect>
                                    <p:anim calcmode="lin" valueType="num">
                                      <p:cBhvr>
                                        <p:cTn id="34" dur="350" fill="hold"/>
                                        <p:tgtEl>
                                          <p:spTgt spid="61"/>
                                        </p:tgtEl>
                                        <p:attrNameLst>
                                          <p:attrName>ppt_x</p:attrName>
                                        </p:attrNameLst>
                                      </p:cBhvr>
                                      <p:tavLst>
                                        <p:tav tm="0">
                                          <p:val>
                                            <p:strVal val="#ppt_x"/>
                                          </p:val>
                                        </p:tav>
                                        <p:tav tm="100000">
                                          <p:val>
                                            <p:strVal val="#ppt_x"/>
                                          </p:val>
                                        </p:tav>
                                      </p:tavLst>
                                    </p:anim>
                                    <p:anim calcmode="lin" valueType="num">
                                      <p:cBhvr>
                                        <p:cTn id="35" dur="350" fill="hold"/>
                                        <p:tgtEl>
                                          <p:spTgt spid="61"/>
                                        </p:tgtEl>
                                        <p:attrNameLst>
                                          <p:attrName>ppt_y</p:attrName>
                                        </p:attrNameLst>
                                      </p:cBhvr>
                                      <p:tavLst>
                                        <p:tav tm="0">
                                          <p:val>
                                            <p:strVal val="#ppt_y+.1"/>
                                          </p:val>
                                        </p:tav>
                                        <p:tav tm="100000">
                                          <p:val>
                                            <p:strVal val="#ppt_y"/>
                                          </p:val>
                                        </p:tav>
                                      </p:tavLst>
                                    </p:anim>
                                  </p:childTnLst>
                                </p:cTn>
                              </p:par>
                              <p:par>
                                <p:cTn id="36" presetID="12" presetClass="entr" presetSubtype="4" fill="hold" grpId="0" nodeType="withEffect">
                                  <p:stCondLst>
                                    <p:cond delay="0"/>
                                  </p:stCondLst>
                                  <p:iterate type="lt">
                                    <p:tmPct val="50000"/>
                                  </p:iterate>
                                  <p:childTnLst>
                                    <p:set>
                                      <p:cBhvr>
                                        <p:cTn id="37" dur="1" fill="hold">
                                          <p:stCondLst>
                                            <p:cond delay="0"/>
                                          </p:stCondLst>
                                        </p:cTn>
                                        <p:tgtEl>
                                          <p:spTgt spid="74"/>
                                        </p:tgtEl>
                                        <p:attrNameLst>
                                          <p:attrName>style.visibility</p:attrName>
                                        </p:attrNameLst>
                                      </p:cBhvr>
                                      <p:to>
                                        <p:strVal val="visible"/>
                                      </p:to>
                                    </p:set>
                                    <p:anim calcmode="lin" valueType="num">
                                      <p:cBhvr additive="base">
                                        <p:cTn id="38" dur="350"/>
                                        <p:tgtEl>
                                          <p:spTgt spid="74"/>
                                        </p:tgtEl>
                                        <p:attrNameLst>
                                          <p:attrName>ppt_y</p:attrName>
                                        </p:attrNameLst>
                                      </p:cBhvr>
                                      <p:tavLst>
                                        <p:tav tm="0">
                                          <p:val>
                                            <p:strVal val="#ppt_y+#ppt_h*1.125000"/>
                                          </p:val>
                                        </p:tav>
                                        <p:tav tm="100000">
                                          <p:val>
                                            <p:strVal val="#ppt_y"/>
                                          </p:val>
                                        </p:tav>
                                      </p:tavLst>
                                    </p:anim>
                                    <p:animEffect transition="in" filter="wipe(up)">
                                      <p:cBhvr>
                                        <p:cTn id="39" dur="350"/>
                                        <p:tgtEl>
                                          <p:spTgt spid="74"/>
                                        </p:tgtEl>
                                      </p:cBhvr>
                                    </p:animEffect>
                                  </p:childTnLst>
                                </p:cTn>
                              </p:par>
                            </p:childTnLst>
                          </p:cTn>
                        </p:par>
                        <p:par>
                          <p:cTn id="40" fill="hold">
                            <p:stCondLst>
                              <p:cond delay="1575"/>
                            </p:stCondLst>
                            <p:childTnLst>
                              <p:par>
                                <p:cTn id="41" presetID="2" presetClass="entr" presetSubtype="2" fill="hold" grpId="0" nodeType="afterEffect">
                                  <p:stCondLst>
                                    <p:cond delay="0"/>
                                  </p:stCondLst>
                                  <p:childTnLst>
                                    <p:set>
                                      <p:cBhvr>
                                        <p:cTn id="42" dur="1" fill="hold">
                                          <p:stCondLst>
                                            <p:cond delay="0"/>
                                          </p:stCondLst>
                                        </p:cTn>
                                        <p:tgtEl>
                                          <p:spTgt spid="75"/>
                                        </p:tgtEl>
                                        <p:attrNameLst>
                                          <p:attrName>style.visibility</p:attrName>
                                        </p:attrNameLst>
                                      </p:cBhvr>
                                      <p:to>
                                        <p:strVal val="visible"/>
                                      </p:to>
                                    </p:set>
                                    <p:anim calcmode="lin" valueType="num">
                                      <p:cBhvr additive="base">
                                        <p:cTn id="43" dur="350" fill="hold"/>
                                        <p:tgtEl>
                                          <p:spTgt spid="75"/>
                                        </p:tgtEl>
                                        <p:attrNameLst>
                                          <p:attrName>ppt_x</p:attrName>
                                        </p:attrNameLst>
                                      </p:cBhvr>
                                      <p:tavLst>
                                        <p:tav tm="0">
                                          <p:val>
                                            <p:strVal val="1+#ppt_w/2"/>
                                          </p:val>
                                        </p:tav>
                                        <p:tav tm="100000">
                                          <p:val>
                                            <p:strVal val="#ppt_x"/>
                                          </p:val>
                                        </p:tav>
                                      </p:tavLst>
                                    </p:anim>
                                    <p:anim calcmode="lin" valueType="num">
                                      <p:cBhvr additive="base">
                                        <p:cTn id="44" dur="350" fill="hold"/>
                                        <p:tgtEl>
                                          <p:spTgt spid="75"/>
                                        </p:tgtEl>
                                        <p:attrNameLst>
                                          <p:attrName>ppt_y</p:attrName>
                                        </p:attrNameLst>
                                      </p:cBhvr>
                                      <p:tavLst>
                                        <p:tav tm="0">
                                          <p:val>
                                            <p:strVal val="#ppt_y"/>
                                          </p:val>
                                        </p:tav>
                                        <p:tav tm="100000">
                                          <p:val>
                                            <p:strVal val="#ppt_y"/>
                                          </p:val>
                                        </p:tav>
                                      </p:tavLst>
                                    </p:anim>
                                  </p:childTnLst>
                                </p:cTn>
                              </p:par>
                            </p:childTnLst>
                          </p:cTn>
                        </p:par>
                        <p:par>
                          <p:cTn id="45" fill="hold">
                            <p:stCondLst>
                              <p:cond delay="1925"/>
                            </p:stCondLst>
                            <p:childTnLst>
                              <p:par>
                                <p:cTn id="46" presetID="42" presetClass="entr" presetSubtype="0" fill="hold" nodeType="afterEffect">
                                  <p:stCondLst>
                                    <p:cond delay="0"/>
                                  </p:stCondLst>
                                  <p:childTnLst>
                                    <p:set>
                                      <p:cBhvr>
                                        <p:cTn id="47" dur="1" fill="hold">
                                          <p:stCondLst>
                                            <p:cond delay="0"/>
                                          </p:stCondLst>
                                        </p:cTn>
                                        <p:tgtEl>
                                          <p:spTgt spid="76"/>
                                        </p:tgtEl>
                                        <p:attrNameLst>
                                          <p:attrName>style.visibility</p:attrName>
                                        </p:attrNameLst>
                                      </p:cBhvr>
                                      <p:to>
                                        <p:strVal val="visible"/>
                                      </p:to>
                                    </p:set>
                                    <p:animEffect transition="in" filter="fade">
                                      <p:cBhvr>
                                        <p:cTn id="48" dur="350"/>
                                        <p:tgtEl>
                                          <p:spTgt spid="76"/>
                                        </p:tgtEl>
                                      </p:cBhvr>
                                    </p:animEffect>
                                    <p:anim calcmode="lin" valueType="num">
                                      <p:cBhvr>
                                        <p:cTn id="49" dur="350" fill="hold"/>
                                        <p:tgtEl>
                                          <p:spTgt spid="76"/>
                                        </p:tgtEl>
                                        <p:attrNameLst>
                                          <p:attrName>ppt_x</p:attrName>
                                        </p:attrNameLst>
                                      </p:cBhvr>
                                      <p:tavLst>
                                        <p:tav tm="0">
                                          <p:val>
                                            <p:strVal val="#ppt_x"/>
                                          </p:val>
                                        </p:tav>
                                        <p:tav tm="100000">
                                          <p:val>
                                            <p:strVal val="#ppt_x"/>
                                          </p:val>
                                        </p:tav>
                                      </p:tavLst>
                                    </p:anim>
                                    <p:anim calcmode="lin" valueType="num">
                                      <p:cBhvr>
                                        <p:cTn id="50" dur="350" fill="hold"/>
                                        <p:tgtEl>
                                          <p:spTgt spid="76"/>
                                        </p:tgtEl>
                                        <p:attrNameLst>
                                          <p:attrName>ppt_y</p:attrName>
                                        </p:attrNameLst>
                                      </p:cBhvr>
                                      <p:tavLst>
                                        <p:tav tm="0">
                                          <p:val>
                                            <p:strVal val="#ppt_y+.1"/>
                                          </p:val>
                                        </p:tav>
                                        <p:tav tm="100000">
                                          <p:val>
                                            <p:strVal val="#ppt_y"/>
                                          </p:val>
                                        </p:tav>
                                      </p:tavLst>
                                    </p:anim>
                                  </p:childTnLst>
                                </p:cTn>
                              </p:par>
                              <p:par>
                                <p:cTn id="51" presetID="12" presetClass="entr" presetSubtype="4" fill="hold" grpId="0" nodeType="withEffect">
                                  <p:stCondLst>
                                    <p:cond delay="0"/>
                                  </p:stCondLst>
                                  <p:iterate type="lt">
                                    <p:tmPct val="50000"/>
                                  </p:iterate>
                                  <p:childTnLst>
                                    <p:set>
                                      <p:cBhvr>
                                        <p:cTn id="52" dur="1" fill="hold">
                                          <p:stCondLst>
                                            <p:cond delay="0"/>
                                          </p:stCondLst>
                                        </p:cTn>
                                        <p:tgtEl>
                                          <p:spTgt spid="89"/>
                                        </p:tgtEl>
                                        <p:attrNameLst>
                                          <p:attrName>style.visibility</p:attrName>
                                        </p:attrNameLst>
                                      </p:cBhvr>
                                      <p:to>
                                        <p:strVal val="visible"/>
                                      </p:to>
                                    </p:set>
                                    <p:anim calcmode="lin" valueType="num">
                                      <p:cBhvr additive="base">
                                        <p:cTn id="53" dur="350"/>
                                        <p:tgtEl>
                                          <p:spTgt spid="89"/>
                                        </p:tgtEl>
                                        <p:attrNameLst>
                                          <p:attrName>ppt_y</p:attrName>
                                        </p:attrNameLst>
                                      </p:cBhvr>
                                      <p:tavLst>
                                        <p:tav tm="0">
                                          <p:val>
                                            <p:strVal val="#ppt_y+#ppt_h*1.125000"/>
                                          </p:val>
                                        </p:tav>
                                        <p:tav tm="100000">
                                          <p:val>
                                            <p:strVal val="#ppt_y"/>
                                          </p:val>
                                        </p:tav>
                                      </p:tavLst>
                                    </p:anim>
                                    <p:animEffect transition="in" filter="wipe(up)">
                                      <p:cBhvr>
                                        <p:cTn id="54" dur="350"/>
                                        <p:tgtEl>
                                          <p:spTgt spid="89"/>
                                        </p:tgtEl>
                                      </p:cBhvr>
                                    </p:animEffect>
                                  </p:childTnLst>
                                </p:cTn>
                              </p:par>
                            </p:childTnLst>
                          </p:cTn>
                        </p:par>
                        <p:par>
                          <p:cTn id="55" fill="hold">
                            <p:stCondLst>
                              <p:cond delay="3150"/>
                            </p:stCondLst>
                            <p:childTnLst>
                              <p:par>
                                <p:cTn id="56" presetID="2" presetClass="entr" presetSubtype="2" fill="hold" grpId="0" nodeType="afterEffect">
                                  <p:stCondLst>
                                    <p:cond delay="0"/>
                                  </p:stCondLst>
                                  <p:childTnLst>
                                    <p:set>
                                      <p:cBhvr>
                                        <p:cTn id="57" dur="1" fill="hold">
                                          <p:stCondLst>
                                            <p:cond delay="0"/>
                                          </p:stCondLst>
                                        </p:cTn>
                                        <p:tgtEl>
                                          <p:spTgt spid="90"/>
                                        </p:tgtEl>
                                        <p:attrNameLst>
                                          <p:attrName>style.visibility</p:attrName>
                                        </p:attrNameLst>
                                      </p:cBhvr>
                                      <p:to>
                                        <p:strVal val="visible"/>
                                      </p:to>
                                    </p:set>
                                    <p:anim calcmode="lin" valueType="num">
                                      <p:cBhvr additive="base">
                                        <p:cTn id="58" dur="350" fill="hold"/>
                                        <p:tgtEl>
                                          <p:spTgt spid="90"/>
                                        </p:tgtEl>
                                        <p:attrNameLst>
                                          <p:attrName>ppt_x</p:attrName>
                                        </p:attrNameLst>
                                      </p:cBhvr>
                                      <p:tavLst>
                                        <p:tav tm="0">
                                          <p:val>
                                            <p:strVal val="1+#ppt_w/2"/>
                                          </p:val>
                                        </p:tav>
                                        <p:tav tm="100000">
                                          <p:val>
                                            <p:strVal val="#ppt_x"/>
                                          </p:val>
                                        </p:tav>
                                      </p:tavLst>
                                    </p:anim>
                                    <p:anim calcmode="lin" valueType="num">
                                      <p:cBhvr additive="base">
                                        <p:cTn id="59" dur="350" fill="hold"/>
                                        <p:tgtEl>
                                          <p:spTgt spid="90"/>
                                        </p:tgtEl>
                                        <p:attrNameLst>
                                          <p:attrName>ppt_y</p:attrName>
                                        </p:attrNameLst>
                                      </p:cBhvr>
                                      <p:tavLst>
                                        <p:tav tm="0">
                                          <p:val>
                                            <p:strVal val="#ppt_y"/>
                                          </p:val>
                                        </p:tav>
                                        <p:tav tm="100000">
                                          <p:val>
                                            <p:strVal val="#ppt_y"/>
                                          </p:val>
                                        </p:tav>
                                      </p:tavLst>
                                    </p:anim>
                                  </p:childTnLst>
                                </p:cTn>
                              </p:par>
                            </p:childTnLst>
                          </p:cTn>
                        </p:par>
                        <p:par>
                          <p:cTn id="60" fill="hold">
                            <p:stCondLst>
                              <p:cond delay="3500"/>
                            </p:stCondLst>
                            <p:childTnLst>
                              <p:par>
                                <p:cTn id="61" presetID="42" presetClass="entr" presetSubtype="0" fill="hold" nodeType="afterEffect">
                                  <p:stCondLst>
                                    <p:cond delay="0"/>
                                  </p:stCondLst>
                                  <p:childTnLst>
                                    <p:set>
                                      <p:cBhvr>
                                        <p:cTn id="62" dur="1" fill="hold">
                                          <p:stCondLst>
                                            <p:cond delay="0"/>
                                          </p:stCondLst>
                                        </p:cTn>
                                        <p:tgtEl>
                                          <p:spTgt spid="91"/>
                                        </p:tgtEl>
                                        <p:attrNameLst>
                                          <p:attrName>style.visibility</p:attrName>
                                        </p:attrNameLst>
                                      </p:cBhvr>
                                      <p:to>
                                        <p:strVal val="visible"/>
                                      </p:to>
                                    </p:set>
                                    <p:animEffect transition="in" filter="fade">
                                      <p:cBhvr>
                                        <p:cTn id="63" dur="350"/>
                                        <p:tgtEl>
                                          <p:spTgt spid="91"/>
                                        </p:tgtEl>
                                      </p:cBhvr>
                                    </p:animEffect>
                                    <p:anim calcmode="lin" valueType="num">
                                      <p:cBhvr>
                                        <p:cTn id="64" dur="350" fill="hold"/>
                                        <p:tgtEl>
                                          <p:spTgt spid="91"/>
                                        </p:tgtEl>
                                        <p:attrNameLst>
                                          <p:attrName>ppt_x</p:attrName>
                                        </p:attrNameLst>
                                      </p:cBhvr>
                                      <p:tavLst>
                                        <p:tav tm="0">
                                          <p:val>
                                            <p:strVal val="#ppt_x"/>
                                          </p:val>
                                        </p:tav>
                                        <p:tav tm="100000">
                                          <p:val>
                                            <p:strVal val="#ppt_x"/>
                                          </p:val>
                                        </p:tav>
                                      </p:tavLst>
                                    </p:anim>
                                    <p:anim calcmode="lin" valueType="num">
                                      <p:cBhvr>
                                        <p:cTn id="65" dur="350" fill="hold"/>
                                        <p:tgtEl>
                                          <p:spTgt spid="91"/>
                                        </p:tgtEl>
                                        <p:attrNameLst>
                                          <p:attrName>ppt_y</p:attrName>
                                        </p:attrNameLst>
                                      </p:cBhvr>
                                      <p:tavLst>
                                        <p:tav tm="0">
                                          <p:val>
                                            <p:strVal val="#ppt_y+.1"/>
                                          </p:val>
                                        </p:tav>
                                        <p:tav tm="100000">
                                          <p:val>
                                            <p:strVal val="#ppt_y"/>
                                          </p:val>
                                        </p:tav>
                                      </p:tavLst>
                                    </p:anim>
                                  </p:childTnLst>
                                </p:cTn>
                              </p:par>
                              <p:par>
                                <p:cTn id="66" presetID="12" presetClass="entr" presetSubtype="4" fill="hold" grpId="0" nodeType="withEffect">
                                  <p:stCondLst>
                                    <p:cond delay="0"/>
                                  </p:stCondLst>
                                  <p:iterate type="lt">
                                    <p:tmPct val="50000"/>
                                  </p:iterate>
                                  <p:childTnLst>
                                    <p:set>
                                      <p:cBhvr>
                                        <p:cTn id="67" dur="1" fill="hold">
                                          <p:stCondLst>
                                            <p:cond delay="0"/>
                                          </p:stCondLst>
                                        </p:cTn>
                                        <p:tgtEl>
                                          <p:spTgt spid="104"/>
                                        </p:tgtEl>
                                        <p:attrNameLst>
                                          <p:attrName>style.visibility</p:attrName>
                                        </p:attrNameLst>
                                      </p:cBhvr>
                                      <p:to>
                                        <p:strVal val="visible"/>
                                      </p:to>
                                    </p:set>
                                    <p:anim calcmode="lin" valueType="num">
                                      <p:cBhvr additive="base">
                                        <p:cTn id="68" dur="350"/>
                                        <p:tgtEl>
                                          <p:spTgt spid="104"/>
                                        </p:tgtEl>
                                        <p:attrNameLst>
                                          <p:attrName>ppt_y</p:attrName>
                                        </p:attrNameLst>
                                      </p:cBhvr>
                                      <p:tavLst>
                                        <p:tav tm="0">
                                          <p:val>
                                            <p:strVal val="#ppt_y+#ppt_h*1.125000"/>
                                          </p:val>
                                        </p:tav>
                                        <p:tav tm="100000">
                                          <p:val>
                                            <p:strVal val="#ppt_y"/>
                                          </p:val>
                                        </p:tav>
                                      </p:tavLst>
                                    </p:anim>
                                    <p:animEffect transition="in" filter="wipe(up)">
                                      <p:cBhvr>
                                        <p:cTn id="69" dur="350"/>
                                        <p:tgtEl>
                                          <p:spTgt spid="104"/>
                                        </p:tgtEl>
                                      </p:cBhvr>
                                    </p:animEffect>
                                  </p:childTnLst>
                                </p:cTn>
                              </p:par>
                            </p:childTnLst>
                          </p:cTn>
                        </p:par>
                        <p:par>
                          <p:cTn id="70" fill="hold">
                            <p:stCondLst>
                              <p:cond delay="4725"/>
                            </p:stCondLst>
                            <p:childTnLst>
                              <p:par>
                                <p:cTn id="71" presetID="2" presetClass="entr" presetSubtype="2" fill="hold" grpId="0" nodeType="afterEffect">
                                  <p:stCondLst>
                                    <p:cond delay="0"/>
                                  </p:stCondLst>
                                  <p:childTnLst>
                                    <p:set>
                                      <p:cBhvr>
                                        <p:cTn id="72" dur="1" fill="hold">
                                          <p:stCondLst>
                                            <p:cond delay="0"/>
                                          </p:stCondLst>
                                        </p:cTn>
                                        <p:tgtEl>
                                          <p:spTgt spid="105"/>
                                        </p:tgtEl>
                                        <p:attrNameLst>
                                          <p:attrName>style.visibility</p:attrName>
                                        </p:attrNameLst>
                                      </p:cBhvr>
                                      <p:to>
                                        <p:strVal val="visible"/>
                                      </p:to>
                                    </p:set>
                                    <p:anim calcmode="lin" valueType="num">
                                      <p:cBhvr additive="base">
                                        <p:cTn id="73" dur="350" fill="hold"/>
                                        <p:tgtEl>
                                          <p:spTgt spid="105"/>
                                        </p:tgtEl>
                                        <p:attrNameLst>
                                          <p:attrName>ppt_x</p:attrName>
                                        </p:attrNameLst>
                                      </p:cBhvr>
                                      <p:tavLst>
                                        <p:tav tm="0">
                                          <p:val>
                                            <p:strVal val="1+#ppt_w/2"/>
                                          </p:val>
                                        </p:tav>
                                        <p:tav tm="100000">
                                          <p:val>
                                            <p:strVal val="#ppt_x"/>
                                          </p:val>
                                        </p:tav>
                                      </p:tavLst>
                                    </p:anim>
                                    <p:anim calcmode="lin" valueType="num">
                                      <p:cBhvr additive="base">
                                        <p:cTn id="74" dur="350" fill="hold"/>
                                        <p:tgtEl>
                                          <p:spTgt spid="105"/>
                                        </p:tgtEl>
                                        <p:attrNameLst>
                                          <p:attrName>ppt_y</p:attrName>
                                        </p:attrNameLst>
                                      </p:cBhvr>
                                      <p:tavLst>
                                        <p:tav tm="0">
                                          <p:val>
                                            <p:strVal val="#ppt_y"/>
                                          </p:val>
                                        </p:tav>
                                        <p:tav tm="100000">
                                          <p:val>
                                            <p:strVal val="#ppt_y"/>
                                          </p:val>
                                        </p:tav>
                                      </p:tavLst>
                                    </p:anim>
                                  </p:childTnLst>
                                </p:cTn>
                              </p:par>
                            </p:childTnLst>
                          </p:cTn>
                        </p:par>
                        <p:par>
                          <p:cTn id="75" fill="hold">
                            <p:stCondLst>
                              <p:cond delay="5075"/>
                            </p:stCondLst>
                            <p:childTnLst>
                              <p:par>
                                <p:cTn id="76" presetID="42" presetClass="entr" presetSubtype="0" fill="hold" nodeType="afterEffect">
                                  <p:stCondLst>
                                    <p:cond delay="0"/>
                                  </p:stCondLst>
                                  <p:childTnLst>
                                    <p:set>
                                      <p:cBhvr>
                                        <p:cTn id="77" dur="1" fill="hold">
                                          <p:stCondLst>
                                            <p:cond delay="0"/>
                                          </p:stCondLst>
                                        </p:cTn>
                                        <p:tgtEl>
                                          <p:spTgt spid="106"/>
                                        </p:tgtEl>
                                        <p:attrNameLst>
                                          <p:attrName>style.visibility</p:attrName>
                                        </p:attrNameLst>
                                      </p:cBhvr>
                                      <p:to>
                                        <p:strVal val="visible"/>
                                      </p:to>
                                    </p:set>
                                    <p:animEffect transition="in" filter="fade">
                                      <p:cBhvr>
                                        <p:cTn id="78" dur="350"/>
                                        <p:tgtEl>
                                          <p:spTgt spid="106"/>
                                        </p:tgtEl>
                                      </p:cBhvr>
                                    </p:animEffect>
                                    <p:anim calcmode="lin" valueType="num">
                                      <p:cBhvr>
                                        <p:cTn id="79" dur="350" fill="hold"/>
                                        <p:tgtEl>
                                          <p:spTgt spid="106"/>
                                        </p:tgtEl>
                                        <p:attrNameLst>
                                          <p:attrName>ppt_x</p:attrName>
                                        </p:attrNameLst>
                                      </p:cBhvr>
                                      <p:tavLst>
                                        <p:tav tm="0">
                                          <p:val>
                                            <p:strVal val="#ppt_x"/>
                                          </p:val>
                                        </p:tav>
                                        <p:tav tm="100000">
                                          <p:val>
                                            <p:strVal val="#ppt_x"/>
                                          </p:val>
                                        </p:tav>
                                      </p:tavLst>
                                    </p:anim>
                                    <p:anim calcmode="lin" valueType="num">
                                      <p:cBhvr>
                                        <p:cTn id="80" dur="350" fill="hold"/>
                                        <p:tgtEl>
                                          <p:spTgt spid="106"/>
                                        </p:tgtEl>
                                        <p:attrNameLst>
                                          <p:attrName>ppt_y</p:attrName>
                                        </p:attrNameLst>
                                      </p:cBhvr>
                                      <p:tavLst>
                                        <p:tav tm="0">
                                          <p:val>
                                            <p:strVal val="#ppt_y+.1"/>
                                          </p:val>
                                        </p:tav>
                                        <p:tav tm="100000">
                                          <p:val>
                                            <p:strVal val="#ppt_y"/>
                                          </p:val>
                                        </p:tav>
                                      </p:tavLst>
                                    </p:anim>
                                  </p:childTnLst>
                                </p:cTn>
                              </p:par>
                              <p:par>
                                <p:cTn id="81" presetID="12" presetClass="entr" presetSubtype="4" fill="hold" grpId="0" nodeType="withEffect">
                                  <p:stCondLst>
                                    <p:cond delay="0"/>
                                  </p:stCondLst>
                                  <p:iterate type="lt">
                                    <p:tmPct val="50000"/>
                                  </p:iterate>
                                  <p:childTnLst>
                                    <p:set>
                                      <p:cBhvr>
                                        <p:cTn id="82" dur="1" fill="hold">
                                          <p:stCondLst>
                                            <p:cond delay="0"/>
                                          </p:stCondLst>
                                        </p:cTn>
                                        <p:tgtEl>
                                          <p:spTgt spid="119"/>
                                        </p:tgtEl>
                                        <p:attrNameLst>
                                          <p:attrName>style.visibility</p:attrName>
                                        </p:attrNameLst>
                                      </p:cBhvr>
                                      <p:to>
                                        <p:strVal val="visible"/>
                                      </p:to>
                                    </p:set>
                                    <p:anim calcmode="lin" valueType="num">
                                      <p:cBhvr additive="base">
                                        <p:cTn id="83" dur="350"/>
                                        <p:tgtEl>
                                          <p:spTgt spid="119"/>
                                        </p:tgtEl>
                                        <p:attrNameLst>
                                          <p:attrName>ppt_y</p:attrName>
                                        </p:attrNameLst>
                                      </p:cBhvr>
                                      <p:tavLst>
                                        <p:tav tm="0">
                                          <p:val>
                                            <p:strVal val="#ppt_y+#ppt_h*1.125000"/>
                                          </p:val>
                                        </p:tav>
                                        <p:tav tm="100000">
                                          <p:val>
                                            <p:strVal val="#ppt_y"/>
                                          </p:val>
                                        </p:tav>
                                      </p:tavLst>
                                    </p:anim>
                                    <p:animEffect transition="in" filter="wipe(up)">
                                      <p:cBhvr>
                                        <p:cTn id="84" dur="350"/>
                                        <p:tgtEl>
                                          <p:spTgt spid="119"/>
                                        </p:tgtEl>
                                      </p:cBhvr>
                                    </p:animEffect>
                                  </p:childTnLst>
                                </p:cTn>
                              </p:par>
                            </p:childTnLst>
                          </p:cTn>
                        </p:par>
                        <p:par>
                          <p:cTn id="85" fill="hold">
                            <p:stCondLst>
                              <p:cond delay="6300"/>
                            </p:stCondLst>
                            <p:childTnLst>
                              <p:par>
                                <p:cTn id="86" presetID="2" presetClass="entr" presetSubtype="2" fill="hold" grpId="0" nodeType="afterEffect">
                                  <p:stCondLst>
                                    <p:cond delay="0"/>
                                  </p:stCondLst>
                                  <p:childTnLst>
                                    <p:set>
                                      <p:cBhvr>
                                        <p:cTn id="87" dur="1" fill="hold">
                                          <p:stCondLst>
                                            <p:cond delay="0"/>
                                          </p:stCondLst>
                                        </p:cTn>
                                        <p:tgtEl>
                                          <p:spTgt spid="120"/>
                                        </p:tgtEl>
                                        <p:attrNameLst>
                                          <p:attrName>style.visibility</p:attrName>
                                        </p:attrNameLst>
                                      </p:cBhvr>
                                      <p:to>
                                        <p:strVal val="visible"/>
                                      </p:to>
                                    </p:set>
                                    <p:anim calcmode="lin" valueType="num">
                                      <p:cBhvr additive="base">
                                        <p:cTn id="88" dur="350" fill="hold"/>
                                        <p:tgtEl>
                                          <p:spTgt spid="120"/>
                                        </p:tgtEl>
                                        <p:attrNameLst>
                                          <p:attrName>ppt_x</p:attrName>
                                        </p:attrNameLst>
                                      </p:cBhvr>
                                      <p:tavLst>
                                        <p:tav tm="0">
                                          <p:val>
                                            <p:strVal val="1+#ppt_w/2"/>
                                          </p:val>
                                        </p:tav>
                                        <p:tav tm="100000">
                                          <p:val>
                                            <p:strVal val="#ppt_x"/>
                                          </p:val>
                                        </p:tav>
                                      </p:tavLst>
                                    </p:anim>
                                    <p:anim calcmode="lin" valueType="num">
                                      <p:cBhvr additive="base">
                                        <p:cTn id="89" dur="350" fill="hold"/>
                                        <p:tgtEl>
                                          <p:spTgt spid="1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P spid="75" grpId="0"/>
      <p:bldP spid="89" grpId="0"/>
      <p:bldP spid="90" grpId="0"/>
      <p:bldP spid="104" grpId="0"/>
      <p:bldP spid="105" grpId="0"/>
      <p:bldP spid="119" grpId="0"/>
      <p:bldP spid="12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1199563"/>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29"/>
          <p:cNvSpPr/>
          <p:nvPr/>
        </p:nvSpPr>
        <p:spPr>
          <a:xfrm>
            <a:off x="4369395" y="5301208"/>
            <a:ext cx="4140459" cy="628393"/>
          </a:xfrm>
          <a:prstGeom prst="roundRect">
            <a:avLst>
              <a:gd name="adj" fmla="val 50000"/>
            </a:avLst>
          </a:prstGeom>
          <a:gradFill>
            <a:gsLst>
              <a:gs pos="100000">
                <a:schemeClr val="bg1"/>
              </a:gs>
              <a:gs pos="0">
                <a:srgbClr val="EEEEEE"/>
              </a:gs>
            </a:gsLst>
            <a:lin ang="8100000" scaled="0"/>
          </a:gradFill>
          <a:ln w="19050">
            <a:gradFill>
              <a:gsLst>
                <a:gs pos="0">
                  <a:schemeClr val="accent1">
                    <a:lumMod val="5000"/>
                    <a:lumOff val="95000"/>
                  </a:schemeClr>
                </a:gs>
                <a:gs pos="100000">
                  <a:srgbClr val="EEEEEE"/>
                </a:gs>
              </a:gsLst>
              <a:lin ang="8100000" scaled="0"/>
            </a:gradFill>
          </a:ln>
          <a:effectLst>
            <a:outerShdw blurRad="1270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9"/>
          <p:cNvSpPr txBox="1"/>
          <p:nvPr/>
        </p:nvSpPr>
        <p:spPr>
          <a:xfrm>
            <a:off x="5010363" y="5428238"/>
            <a:ext cx="2103040" cy="377026"/>
          </a:xfrm>
          <a:prstGeom prst="rect">
            <a:avLst/>
          </a:prstGeom>
          <a:noFill/>
        </p:spPr>
        <p:txBody>
          <a:bodyPr wrap="square" lIns="68580" tIns="34290" rIns="68580" bIns="34290" rtlCol="0">
            <a:spAutoFit/>
          </a:bodyPr>
          <a:lstStyle/>
          <a:p>
            <a:pPr marL="0" lvl="1" algn="ctr"/>
            <a:r>
              <a:rPr lang="en-US" altLang="zh-CN" sz="2000" b="1" dirty="0" smtClean="0">
                <a:solidFill>
                  <a:srgbClr val="C00000"/>
                </a:solidFill>
                <a:latin typeface="微软雅黑" pitchFamily="34" charset="-122"/>
                <a:ea typeface="微软雅黑" pitchFamily="34" charset="-122"/>
              </a:rPr>
              <a:t>4</a:t>
            </a:r>
            <a:r>
              <a:rPr lang="zh-CN" altLang="en-US" sz="2000" b="1" dirty="0" smtClean="0">
                <a:solidFill>
                  <a:srgbClr val="C00000"/>
                </a:solidFill>
                <a:latin typeface="微软雅黑" pitchFamily="34" charset="-122"/>
                <a:ea typeface="微软雅黑" pitchFamily="34" charset="-122"/>
              </a:rPr>
              <a:t>、</a:t>
            </a:r>
            <a:r>
              <a:rPr lang="zh-CN" altLang="en-US" sz="2000" b="1" dirty="0">
                <a:solidFill>
                  <a:srgbClr val="C00000"/>
                </a:solidFill>
                <a:latin typeface="微软雅黑" pitchFamily="34" charset="-122"/>
                <a:ea typeface="微软雅黑" pitchFamily="34" charset="-122"/>
              </a:rPr>
              <a:t>点击输入标题</a:t>
            </a:r>
            <a:endParaRPr lang="en-US" altLang="zh-CN" sz="2000" b="1" dirty="0">
              <a:solidFill>
                <a:srgbClr val="C00000"/>
              </a:solidFill>
              <a:latin typeface="微软雅黑" pitchFamily="34" charset="-122"/>
              <a:ea typeface="微软雅黑" pitchFamily="34" charset="-122"/>
            </a:endParaRPr>
          </a:p>
        </p:txBody>
      </p:sp>
      <p:sp>
        <p:nvSpPr>
          <p:cNvPr id="28" name="圆角矩形 27"/>
          <p:cNvSpPr/>
          <p:nvPr/>
        </p:nvSpPr>
        <p:spPr>
          <a:xfrm>
            <a:off x="3721323" y="4384783"/>
            <a:ext cx="3932129" cy="628393"/>
          </a:xfrm>
          <a:prstGeom prst="roundRect">
            <a:avLst>
              <a:gd name="adj" fmla="val 50000"/>
            </a:avLst>
          </a:prstGeom>
          <a:gradFill>
            <a:gsLst>
              <a:gs pos="100000">
                <a:schemeClr val="bg1"/>
              </a:gs>
              <a:gs pos="0">
                <a:srgbClr val="EEEEEE"/>
              </a:gs>
            </a:gsLst>
            <a:lin ang="8100000" scaled="0"/>
          </a:gradFill>
          <a:ln w="19050">
            <a:gradFill>
              <a:gsLst>
                <a:gs pos="0">
                  <a:schemeClr val="accent1">
                    <a:lumMod val="5000"/>
                    <a:lumOff val="95000"/>
                  </a:schemeClr>
                </a:gs>
                <a:gs pos="100000">
                  <a:srgbClr val="EEEEEE"/>
                </a:gs>
              </a:gsLst>
              <a:lin ang="8100000" scaled="0"/>
            </a:gradFill>
          </a:ln>
          <a:effectLst>
            <a:outerShdw blurRad="1270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9"/>
          <p:cNvSpPr txBox="1"/>
          <p:nvPr/>
        </p:nvSpPr>
        <p:spPr>
          <a:xfrm>
            <a:off x="5017468" y="4513006"/>
            <a:ext cx="2103040" cy="377026"/>
          </a:xfrm>
          <a:prstGeom prst="rect">
            <a:avLst/>
          </a:prstGeom>
          <a:noFill/>
        </p:spPr>
        <p:txBody>
          <a:bodyPr wrap="square" lIns="68580" tIns="34290" rIns="68580" bIns="34290" rtlCol="0">
            <a:spAutoFit/>
          </a:bodyPr>
          <a:lstStyle/>
          <a:p>
            <a:pPr marL="0" lvl="1" algn="ctr"/>
            <a:r>
              <a:rPr lang="en-US" altLang="zh-CN" sz="2000" b="1" dirty="0" smtClean="0">
                <a:solidFill>
                  <a:srgbClr val="C00000"/>
                </a:solidFill>
                <a:latin typeface="微软雅黑" pitchFamily="34" charset="-122"/>
                <a:ea typeface="微软雅黑" pitchFamily="34" charset="-122"/>
              </a:rPr>
              <a:t>3</a:t>
            </a:r>
            <a:r>
              <a:rPr lang="zh-CN" altLang="en-US" sz="2000" b="1" dirty="0" smtClean="0">
                <a:solidFill>
                  <a:srgbClr val="C00000"/>
                </a:solidFill>
                <a:latin typeface="微软雅黑" pitchFamily="34" charset="-122"/>
                <a:ea typeface="微软雅黑" pitchFamily="34" charset="-122"/>
              </a:rPr>
              <a:t>、</a:t>
            </a:r>
            <a:r>
              <a:rPr lang="zh-CN" altLang="en-US" sz="2000" b="1" dirty="0">
                <a:solidFill>
                  <a:srgbClr val="C00000"/>
                </a:solidFill>
                <a:latin typeface="微软雅黑" pitchFamily="34" charset="-122"/>
                <a:ea typeface="微软雅黑" pitchFamily="34" charset="-122"/>
              </a:rPr>
              <a:t>点击输入标题</a:t>
            </a:r>
            <a:endParaRPr lang="en-US" altLang="zh-CN" sz="2000" b="1" dirty="0">
              <a:solidFill>
                <a:srgbClr val="C00000"/>
              </a:solidFill>
              <a:latin typeface="微软雅黑" pitchFamily="34" charset="-122"/>
              <a:ea typeface="微软雅黑" pitchFamily="34" charset="-122"/>
            </a:endParaRPr>
          </a:p>
        </p:txBody>
      </p:sp>
      <p:sp>
        <p:nvSpPr>
          <p:cNvPr id="26" name="圆角矩形 25"/>
          <p:cNvSpPr/>
          <p:nvPr/>
        </p:nvSpPr>
        <p:spPr>
          <a:xfrm>
            <a:off x="4379239" y="3429000"/>
            <a:ext cx="3950596" cy="628393"/>
          </a:xfrm>
          <a:prstGeom prst="roundRect">
            <a:avLst>
              <a:gd name="adj" fmla="val 50000"/>
            </a:avLst>
          </a:prstGeom>
          <a:gradFill>
            <a:gsLst>
              <a:gs pos="100000">
                <a:schemeClr val="bg1"/>
              </a:gs>
              <a:gs pos="0">
                <a:srgbClr val="EEEEEE"/>
              </a:gs>
            </a:gsLst>
            <a:lin ang="8100000" scaled="0"/>
          </a:gradFill>
          <a:ln w="19050">
            <a:gradFill>
              <a:gsLst>
                <a:gs pos="0">
                  <a:schemeClr val="accent1">
                    <a:lumMod val="5000"/>
                    <a:lumOff val="95000"/>
                  </a:schemeClr>
                </a:gs>
                <a:gs pos="100000">
                  <a:srgbClr val="EEEEEE"/>
                </a:gs>
              </a:gsLst>
              <a:lin ang="8100000" scaled="0"/>
            </a:gradFill>
          </a:ln>
          <a:effectLst>
            <a:outerShdw blurRad="1270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圆角矩形 23"/>
          <p:cNvSpPr/>
          <p:nvPr/>
        </p:nvSpPr>
        <p:spPr>
          <a:xfrm>
            <a:off x="3721322" y="2502736"/>
            <a:ext cx="3932130" cy="628393"/>
          </a:xfrm>
          <a:prstGeom prst="roundRect">
            <a:avLst>
              <a:gd name="adj" fmla="val 50000"/>
            </a:avLst>
          </a:prstGeom>
          <a:gradFill>
            <a:gsLst>
              <a:gs pos="100000">
                <a:schemeClr val="bg1"/>
              </a:gs>
              <a:gs pos="0">
                <a:srgbClr val="EEEEEE"/>
              </a:gs>
            </a:gsLst>
            <a:lin ang="8100000" scaled="0"/>
          </a:gradFill>
          <a:ln w="19050">
            <a:gradFill>
              <a:gsLst>
                <a:gs pos="0">
                  <a:schemeClr val="accent1">
                    <a:lumMod val="5000"/>
                    <a:lumOff val="95000"/>
                  </a:schemeClr>
                </a:gs>
                <a:gs pos="100000">
                  <a:srgbClr val="EEEEEE"/>
                </a:gs>
              </a:gsLst>
              <a:lin ang="8100000" scaled="0"/>
            </a:gradFill>
          </a:ln>
          <a:effectLst>
            <a:outerShdw blurRad="1270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3289275" y="2348880"/>
            <a:ext cx="936104" cy="936104"/>
            <a:chOff x="1677608" y="2996952"/>
            <a:chExt cx="1395643" cy="1395643"/>
          </a:xfrm>
        </p:grpSpPr>
        <p:sp>
          <p:nvSpPr>
            <p:cNvPr id="5"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6"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DIN-BoldItalic" pitchFamily="50" charset="0"/>
                </a:rPr>
                <a:t></a:t>
              </a:r>
            </a:p>
          </p:txBody>
        </p:sp>
      </p:grpSp>
      <p:sp>
        <p:nvSpPr>
          <p:cNvPr id="7" name="KSO_Shape"/>
          <p:cNvSpPr>
            <a:spLocks/>
          </p:cNvSpPr>
          <p:nvPr/>
        </p:nvSpPr>
        <p:spPr bwMode="auto">
          <a:xfrm>
            <a:off x="3591221" y="2715992"/>
            <a:ext cx="332209" cy="251924"/>
          </a:xfrm>
          <a:custGeom>
            <a:avLst/>
            <a:gdLst>
              <a:gd name="T0" fmla="*/ 104753 w 3040062"/>
              <a:gd name="T1" fmla="*/ 1241540 h 2303463"/>
              <a:gd name="T2" fmla="*/ 251725 w 3040062"/>
              <a:gd name="T3" fmla="*/ 1260899 h 2303463"/>
              <a:gd name="T4" fmla="*/ 265692 w 3040062"/>
              <a:gd name="T5" fmla="*/ 1110467 h 2303463"/>
              <a:gd name="T6" fmla="*/ 844867 w 3040062"/>
              <a:gd name="T7" fmla="*/ 970596 h 2303463"/>
              <a:gd name="T8" fmla="*/ 870584 w 3040062"/>
              <a:gd name="T9" fmla="*/ 987377 h 2303463"/>
              <a:gd name="T10" fmla="*/ 872172 w 3040062"/>
              <a:gd name="T11" fmla="*/ 1402771 h 2303463"/>
              <a:gd name="T12" fmla="*/ 848359 w 3040062"/>
              <a:gd name="T13" fmla="*/ 1421768 h 2303463"/>
              <a:gd name="T14" fmla="*/ 615315 w 3040062"/>
              <a:gd name="T15" fmla="*/ 1415119 h 2303463"/>
              <a:gd name="T16" fmla="*/ 603250 w 3040062"/>
              <a:gd name="T17" fmla="*/ 1002891 h 2303463"/>
              <a:gd name="T18" fmla="*/ 617855 w 3040062"/>
              <a:gd name="T19" fmla="*/ 975662 h 2303463"/>
              <a:gd name="T20" fmla="*/ 1240437 w 3040062"/>
              <a:gd name="T21" fmla="*/ 749300 h 2303463"/>
              <a:gd name="T22" fmla="*/ 1265867 w 3040062"/>
              <a:gd name="T23" fmla="*/ 766421 h 2303463"/>
              <a:gd name="T24" fmla="*/ 1267138 w 3040062"/>
              <a:gd name="T25" fmla="*/ 1402743 h 2303463"/>
              <a:gd name="T26" fmla="*/ 1243616 w 3040062"/>
              <a:gd name="T27" fmla="*/ 1421766 h 2303463"/>
              <a:gd name="T28" fmla="*/ 1010298 w 3040062"/>
              <a:gd name="T29" fmla="*/ 1415108 h 2303463"/>
              <a:gd name="T30" fmla="*/ 998537 w 3040062"/>
              <a:gd name="T31" fmla="*/ 782273 h 2303463"/>
              <a:gd name="T32" fmla="*/ 1012841 w 3040062"/>
              <a:gd name="T33" fmla="*/ 755007 h 2303463"/>
              <a:gd name="T34" fmla="*/ 2175011 w 3040062"/>
              <a:gd name="T35" fmla="*/ 666432 h 2303463"/>
              <a:gd name="T36" fmla="*/ 2235666 w 3040062"/>
              <a:gd name="T37" fmla="*/ 692135 h 2303463"/>
              <a:gd name="T38" fmla="*/ 2277268 w 3040062"/>
              <a:gd name="T39" fmla="*/ 742271 h 2303463"/>
              <a:gd name="T40" fmla="*/ 2290605 w 3040062"/>
              <a:gd name="T41" fmla="*/ 1286150 h 2303463"/>
              <a:gd name="T42" fmla="*/ 2948603 w 3040062"/>
              <a:gd name="T43" fmla="*/ 1365796 h 2303463"/>
              <a:gd name="T44" fmla="*/ 3005765 w 3040062"/>
              <a:gd name="T45" fmla="*/ 1408316 h 2303463"/>
              <a:gd name="T46" fmla="*/ 3036887 w 3040062"/>
              <a:gd name="T47" fmla="*/ 1473366 h 2303463"/>
              <a:gd name="T48" fmla="*/ 3035616 w 3040062"/>
              <a:gd name="T49" fmla="*/ 2191451 h 2303463"/>
              <a:gd name="T50" fmla="*/ 3001319 w 3040062"/>
              <a:gd name="T51" fmla="*/ 2254597 h 2303463"/>
              <a:gd name="T52" fmla="*/ 2941934 w 3040062"/>
              <a:gd name="T53" fmla="*/ 2294578 h 2303463"/>
              <a:gd name="T54" fmla="*/ 2171200 w 3040062"/>
              <a:gd name="T55" fmla="*/ 2303146 h 2303463"/>
              <a:gd name="T56" fmla="*/ 2113403 w 3040062"/>
              <a:gd name="T57" fmla="*/ 2292040 h 2303463"/>
              <a:gd name="T58" fmla="*/ 1552263 w 3040062"/>
              <a:gd name="T59" fmla="*/ 1741815 h 2303463"/>
              <a:gd name="T60" fmla="*/ 1526223 w 3040062"/>
              <a:gd name="T61" fmla="*/ 1686919 h 2303463"/>
              <a:gd name="T62" fmla="*/ 1529081 w 3040062"/>
              <a:gd name="T63" fmla="*/ 1626946 h 2303463"/>
              <a:gd name="T64" fmla="*/ 1560520 w 3040062"/>
              <a:gd name="T65" fmla="*/ 1574272 h 2303463"/>
              <a:gd name="T66" fmla="*/ 1612919 w 3040062"/>
              <a:gd name="T67" fmla="*/ 1542858 h 2303463"/>
              <a:gd name="T68" fmla="*/ 1673891 w 3040062"/>
              <a:gd name="T69" fmla="*/ 1539685 h 2303463"/>
              <a:gd name="T70" fmla="*/ 1728513 w 3040062"/>
              <a:gd name="T71" fmla="*/ 1565705 h 2303463"/>
              <a:gd name="T72" fmla="*/ 2024167 w 3040062"/>
              <a:gd name="T73" fmla="*/ 760992 h 2303463"/>
              <a:gd name="T74" fmla="*/ 2057829 w 3040062"/>
              <a:gd name="T75" fmla="*/ 704828 h 2303463"/>
              <a:gd name="T76" fmla="*/ 2113721 w 3040062"/>
              <a:gd name="T77" fmla="*/ 670875 h 2303463"/>
              <a:gd name="T78" fmla="*/ 1640947 w 3040062"/>
              <a:gd name="T79" fmla="*/ 485773 h 2303463"/>
              <a:gd name="T80" fmla="*/ 1662436 w 3040062"/>
              <a:gd name="T81" fmla="*/ 507334 h 2303463"/>
              <a:gd name="T82" fmla="*/ 1658328 w 3040062"/>
              <a:gd name="T83" fmla="*/ 1408133 h 2303463"/>
              <a:gd name="T84" fmla="*/ 1631151 w 3040062"/>
              <a:gd name="T85" fmla="*/ 1422401 h 2303463"/>
              <a:gd name="T86" fmla="*/ 1401409 w 3040062"/>
              <a:gd name="T87" fmla="*/ 1410669 h 2303463"/>
              <a:gd name="T88" fmla="*/ 1394457 w 3040062"/>
              <a:gd name="T89" fmla="*/ 510505 h 2303463"/>
              <a:gd name="T90" fmla="*/ 1413734 w 3040062"/>
              <a:gd name="T91" fmla="*/ 486725 h 2303463"/>
              <a:gd name="T92" fmla="*/ 2856582 w 3040062"/>
              <a:gd name="T93" fmla="*/ 2539 h 2303463"/>
              <a:gd name="T94" fmla="*/ 2942924 w 3040062"/>
              <a:gd name="T95" fmla="*/ 45384 h 2303463"/>
              <a:gd name="T96" fmla="*/ 3001649 w 3040062"/>
              <a:gd name="T97" fmla="*/ 130121 h 2303463"/>
              <a:gd name="T98" fmla="*/ 3021012 w 3040062"/>
              <a:gd name="T99" fmla="*/ 1276768 h 2303463"/>
              <a:gd name="T100" fmla="*/ 2944193 w 3040062"/>
              <a:gd name="T101" fmla="*/ 1247252 h 2303463"/>
              <a:gd name="T102" fmla="*/ 374889 w 3040062"/>
              <a:gd name="T103" fmla="*/ 1959424 h 2303463"/>
              <a:gd name="T104" fmla="*/ 127291 w 3040062"/>
              <a:gd name="T105" fmla="*/ 2259336 h 2303463"/>
              <a:gd name="T106" fmla="*/ 50472 w 3040062"/>
              <a:gd name="T107" fmla="*/ 2198402 h 2303463"/>
              <a:gd name="T108" fmla="*/ 6349 w 3040062"/>
              <a:gd name="T109" fmla="*/ 2100970 h 2303463"/>
              <a:gd name="T110" fmla="*/ 3809 w 3040062"/>
              <a:gd name="T111" fmla="*/ 183438 h 2303463"/>
              <a:gd name="T112" fmla="*/ 44441 w 3040062"/>
              <a:gd name="T113" fmla="*/ 83468 h 2303463"/>
              <a:gd name="T114" fmla="*/ 118720 w 3040062"/>
              <a:gd name="T115" fmla="*/ 17773 h 2303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0062" h="2303463">
                <a:moveTo>
                  <a:pt x="124116" y="1098725"/>
                </a:moveTo>
                <a:lnTo>
                  <a:pt x="120307" y="1099042"/>
                </a:lnTo>
                <a:lnTo>
                  <a:pt x="116498" y="1099994"/>
                </a:lnTo>
                <a:lnTo>
                  <a:pt x="113324" y="1101898"/>
                </a:lnTo>
                <a:lnTo>
                  <a:pt x="110467" y="1104120"/>
                </a:lnTo>
                <a:lnTo>
                  <a:pt x="108245" y="1107294"/>
                </a:lnTo>
                <a:lnTo>
                  <a:pt x="106340" y="1110467"/>
                </a:lnTo>
                <a:lnTo>
                  <a:pt x="105071" y="1114276"/>
                </a:lnTo>
                <a:lnTo>
                  <a:pt x="104753" y="1118084"/>
                </a:lnTo>
                <a:lnTo>
                  <a:pt x="104753" y="1241540"/>
                </a:lnTo>
                <a:lnTo>
                  <a:pt x="105071" y="1245348"/>
                </a:lnTo>
                <a:lnTo>
                  <a:pt x="106340" y="1249157"/>
                </a:lnTo>
                <a:lnTo>
                  <a:pt x="108245" y="1252330"/>
                </a:lnTo>
                <a:lnTo>
                  <a:pt x="110467" y="1255187"/>
                </a:lnTo>
                <a:lnTo>
                  <a:pt x="113324" y="1257726"/>
                </a:lnTo>
                <a:lnTo>
                  <a:pt x="116498" y="1259312"/>
                </a:lnTo>
                <a:lnTo>
                  <a:pt x="120307" y="1260899"/>
                </a:lnTo>
                <a:lnTo>
                  <a:pt x="124116" y="1261217"/>
                </a:lnTo>
                <a:lnTo>
                  <a:pt x="247598" y="1261217"/>
                </a:lnTo>
                <a:lnTo>
                  <a:pt x="251725" y="1260899"/>
                </a:lnTo>
                <a:lnTo>
                  <a:pt x="255216" y="1259312"/>
                </a:lnTo>
                <a:lnTo>
                  <a:pt x="258708" y="1257726"/>
                </a:lnTo>
                <a:lnTo>
                  <a:pt x="261565" y="1255187"/>
                </a:lnTo>
                <a:lnTo>
                  <a:pt x="264105" y="1252330"/>
                </a:lnTo>
                <a:lnTo>
                  <a:pt x="265692" y="1249157"/>
                </a:lnTo>
                <a:lnTo>
                  <a:pt x="266644" y="1245348"/>
                </a:lnTo>
                <a:lnTo>
                  <a:pt x="266961" y="1241540"/>
                </a:lnTo>
                <a:lnTo>
                  <a:pt x="266961" y="1118084"/>
                </a:lnTo>
                <a:lnTo>
                  <a:pt x="266644" y="1114276"/>
                </a:lnTo>
                <a:lnTo>
                  <a:pt x="265692" y="1110467"/>
                </a:lnTo>
                <a:lnTo>
                  <a:pt x="264105" y="1107294"/>
                </a:lnTo>
                <a:lnTo>
                  <a:pt x="261565" y="1104120"/>
                </a:lnTo>
                <a:lnTo>
                  <a:pt x="258708" y="1101898"/>
                </a:lnTo>
                <a:lnTo>
                  <a:pt x="255216" y="1099994"/>
                </a:lnTo>
                <a:lnTo>
                  <a:pt x="251725" y="1099042"/>
                </a:lnTo>
                <a:lnTo>
                  <a:pt x="247598" y="1098725"/>
                </a:lnTo>
                <a:lnTo>
                  <a:pt x="124116" y="1098725"/>
                </a:lnTo>
                <a:close/>
                <a:moveTo>
                  <a:pt x="636270" y="969963"/>
                </a:moveTo>
                <a:lnTo>
                  <a:pt x="841692" y="969963"/>
                </a:lnTo>
                <a:lnTo>
                  <a:pt x="844867" y="970596"/>
                </a:lnTo>
                <a:lnTo>
                  <a:pt x="848359" y="970913"/>
                </a:lnTo>
                <a:lnTo>
                  <a:pt x="851534" y="971546"/>
                </a:lnTo>
                <a:lnTo>
                  <a:pt x="854709" y="972813"/>
                </a:lnTo>
                <a:lnTo>
                  <a:pt x="857567" y="974396"/>
                </a:lnTo>
                <a:lnTo>
                  <a:pt x="860107" y="975662"/>
                </a:lnTo>
                <a:lnTo>
                  <a:pt x="862647" y="977878"/>
                </a:lnTo>
                <a:lnTo>
                  <a:pt x="865187" y="979778"/>
                </a:lnTo>
                <a:lnTo>
                  <a:pt x="867092" y="982311"/>
                </a:lnTo>
                <a:lnTo>
                  <a:pt x="868997" y="984844"/>
                </a:lnTo>
                <a:lnTo>
                  <a:pt x="870584" y="987377"/>
                </a:lnTo>
                <a:lnTo>
                  <a:pt x="872172" y="990226"/>
                </a:lnTo>
                <a:lnTo>
                  <a:pt x="873124" y="993076"/>
                </a:lnTo>
                <a:lnTo>
                  <a:pt x="873760" y="996242"/>
                </a:lnTo>
                <a:lnTo>
                  <a:pt x="874712" y="999725"/>
                </a:lnTo>
                <a:lnTo>
                  <a:pt x="874712" y="1002891"/>
                </a:lnTo>
                <a:lnTo>
                  <a:pt x="874712" y="1389790"/>
                </a:lnTo>
                <a:lnTo>
                  <a:pt x="874712" y="1393273"/>
                </a:lnTo>
                <a:lnTo>
                  <a:pt x="873760" y="1396439"/>
                </a:lnTo>
                <a:lnTo>
                  <a:pt x="873124" y="1399605"/>
                </a:lnTo>
                <a:lnTo>
                  <a:pt x="872172" y="1402771"/>
                </a:lnTo>
                <a:lnTo>
                  <a:pt x="870584" y="1405304"/>
                </a:lnTo>
                <a:lnTo>
                  <a:pt x="868997" y="1408154"/>
                </a:lnTo>
                <a:lnTo>
                  <a:pt x="867092" y="1410686"/>
                </a:lnTo>
                <a:lnTo>
                  <a:pt x="865187" y="1413219"/>
                </a:lnTo>
                <a:lnTo>
                  <a:pt x="862647" y="1415119"/>
                </a:lnTo>
                <a:lnTo>
                  <a:pt x="860107" y="1417019"/>
                </a:lnTo>
                <a:lnTo>
                  <a:pt x="857567" y="1418602"/>
                </a:lnTo>
                <a:lnTo>
                  <a:pt x="854709" y="1420185"/>
                </a:lnTo>
                <a:lnTo>
                  <a:pt x="851534" y="1421135"/>
                </a:lnTo>
                <a:lnTo>
                  <a:pt x="848359" y="1421768"/>
                </a:lnTo>
                <a:lnTo>
                  <a:pt x="844867" y="1422401"/>
                </a:lnTo>
                <a:lnTo>
                  <a:pt x="841692" y="1422401"/>
                </a:lnTo>
                <a:lnTo>
                  <a:pt x="636270" y="1422401"/>
                </a:lnTo>
                <a:lnTo>
                  <a:pt x="632777" y="1422401"/>
                </a:lnTo>
                <a:lnTo>
                  <a:pt x="629920" y="1421768"/>
                </a:lnTo>
                <a:lnTo>
                  <a:pt x="626745" y="1421135"/>
                </a:lnTo>
                <a:lnTo>
                  <a:pt x="623570" y="1420185"/>
                </a:lnTo>
                <a:lnTo>
                  <a:pt x="620713" y="1418602"/>
                </a:lnTo>
                <a:lnTo>
                  <a:pt x="617855" y="1417019"/>
                </a:lnTo>
                <a:lnTo>
                  <a:pt x="615315" y="1415119"/>
                </a:lnTo>
                <a:lnTo>
                  <a:pt x="613093" y="1413219"/>
                </a:lnTo>
                <a:lnTo>
                  <a:pt x="610870" y="1410686"/>
                </a:lnTo>
                <a:lnTo>
                  <a:pt x="608965" y="1408154"/>
                </a:lnTo>
                <a:lnTo>
                  <a:pt x="607378" y="1405304"/>
                </a:lnTo>
                <a:lnTo>
                  <a:pt x="606108" y="1402771"/>
                </a:lnTo>
                <a:lnTo>
                  <a:pt x="605155" y="1399605"/>
                </a:lnTo>
                <a:lnTo>
                  <a:pt x="603885" y="1396439"/>
                </a:lnTo>
                <a:lnTo>
                  <a:pt x="603568" y="1393273"/>
                </a:lnTo>
                <a:lnTo>
                  <a:pt x="603250" y="1389790"/>
                </a:lnTo>
                <a:lnTo>
                  <a:pt x="603250" y="1002891"/>
                </a:lnTo>
                <a:lnTo>
                  <a:pt x="603568" y="999725"/>
                </a:lnTo>
                <a:lnTo>
                  <a:pt x="603885" y="996242"/>
                </a:lnTo>
                <a:lnTo>
                  <a:pt x="605155" y="993076"/>
                </a:lnTo>
                <a:lnTo>
                  <a:pt x="606108" y="990226"/>
                </a:lnTo>
                <a:lnTo>
                  <a:pt x="607378" y="987377"/>
                </a:lnTo>
                <a:lnTo>
                  <a:pt x="608965" y="984844"/>
                </a:lnTo>
                <a:lnTo>
                  <a:pt x="610870" y="982311"/>
                </a:lnTo>
                <a:lnTo>
                  <a:pt x="613093" y="979778"/>
                </a:lnTo>
                <a:lnTo>
                  <a:pt x="615315" y="977878"/>
                </a:lnTo>
                <a:lnTo>
                  <a:pt x="617855" y="975662"/>
                </a:lnTo>
                <a:lnTo>
                  <a:pt x="620713" y="974396"/>
                </a:lnTo>
                <a:lnTo>
                  <a:pt x="623570" y="972813"/>
                </a:lnTo>
                <a:lnTo>
                  <a:pt x="626745" y="971546"/>
                </a:lnTo>
                <a:lnTo>
                  <a:pt x="629920" y="970913"/>
                </a:lnTo>
                <a:lnTo>
                  <a:pt x="632777" y="970596"/>
                </a:lnTo>
                <a:lnTo>
                  <a:pt x="636270" y="969963"/>
                </a:lnTo>
                <a:close/>
                <a:moveTo>
                  <a:pt x="1027781" y="749300"/>
                </a:moveTo>
                <a:lnTo>
                  <a:pt x="1031278" y="749300"/>
                </a:lnTo>
                <a:lnTo>
                  <a:pt x="1236940" y="749300"/>
                </a:lnTo>
                <a:lnTo>
                  <a:pt x="1240437" y="749300"/>
                </a:lnTo>
                <a:lnTo>
                  <a:pt x="1243616" y="750251"/>
                </a:lnTo>
                <a:lnTo>
                  <a:pt x="1246476" y="750885"/>
                </a:lnTo>
                <a:lnTo>
                  <a:pt x="1249655" y="751837"/>
                </a:lnTo>
                <a:lnTo>
                  <a:pt x="1252516" y="753105"/>
                </a:lnTo>
                <a:lnTo>
                  <a:pt x="1255377" y="755007"/>
                </a:lnTo>
                <a:lnTo>
                  <a:pt x="1257920" y="756592"/>
                </a:lnTo>
                <a:lnTo>
                  <a:pt x="1260145" y="758812"/>
                </a:lnTo>
                <a:lnTo>
                  <a:pt x="1262370" y="761348"/>
                </a:lnTo>
                <a:lnTo>
                  <a:pt x="1264595" y="763567"/>
                </a:lnTo>
                <a:lnTo>
                  <a:pt x="1265867" y="766421"/>
                </a:lnTo>
                <a:lnTo>
                  <a:pt x="1267138" y="769274"/>
                </a:lnTo>
                <a:lnTo>
                  <a:pt x="1268410" y="772445"/>
                </a:lnTo>
                <a:lnTo>
                  <a:pt x="1269363" y="775615"/>
                </a:lnTo>
                <a:lnTo>
                  <a:pt x="1269681" y="778786"/>
                </a:lnTo>
                <a:lnTo>
                  <a:pt x="1269999" y="782273"/>
                </a:lnTo>
                <a:lnTo>
                  <a:pt x="1269999" y="1389744"/>
                </a:lnTo>
                <a:lnTo>
                  <a:pt x="1269681" y="1393231"/>
                </a:lnTo>
                <a:lnTo>
                  <a:pt x="1269363" y="1396402"/>
                </a:lnTo>
                <a:lnTo>
                  <a:pt x="1268410" y="1399572"/>
                </a:lnTo>
                <a:lnTo>
                  <a:pt x="1267138" y="1402743"/>
                </a:lnTo>
                <a:lnTo>
                  <a:pt x="1265867" y="1405279"/>
                </a:lnTo>
                <a:lnTo>
                  <a:pt x="1264595" y="1408133"/>
                </a:lnTo>
                <a:lnTo>
                  <a:pt x="1262370" y="1410669"/>
                </a:lnTo>
                <a:lnTo>
                  <a:pt x="1260145" y="1413206"/>
                </a:lnTo>
                <a:lnTo>
                  <a:pt x="1257920" y="1415108"/>
                </a:lnTo>
                <a:lnTo>
                  <a:pt x="1255377" y="1417010"/>
                </a:lnTo>
                <a:lnTo>
                  <a:pt x="1252516" y="1418595"/>
                </a:lnTo>
                <a:lnTo>
                  <a:pt x="1249655" y="1420181"/>
                </a:lnTo>
                <a:lnTo>
                  <a:pt x="1246476" y="1421132"/>
                </a:lnTo>
                <a:lnTo>
                  <a:pt x="1243616" y="1421766"/>
                </a:lnTo>
                <a:lnTo>
                  <a:pt x="1240437" y="1422400"/>
                </a:lnTo>
                <a:lnTo>
                  <a:pt x="1236940" y="1422400"/>
                </a:lnTo>
                <a:lnTo>
                  <a:pt x="1031278" y="1422400"/>
                </a:lnTo>
                <a:lnTo>
                  <a:pt x="1027781" y="1422400"/>
                </a:lnTo>
                <a:lnTo>
                  <a:pt x="1024602" y="1421766"/>
                </a:lnTo>
                <a:lnTo>
                  <a:pt x="1021424" y="1421132"/>
                </a:lnTo>
                <a:lnTo>
                  <a:pt x="1018245" y="1420181"/>
                </a:lnTo>
                <a:lnTo>
                  <a:pt x="1015384" y="1418595"/>
                </a:lnTo>
                <a:lnTo>
                  <a:pt x="1012841" y="1417010"/>
                </a:lnTo>
                <a:lnTo>
                  <a:pt x="1010298" y="1415108"/>
                </a:lnTo>
                <a:lnTo>
                  <a:pt x="1007755" y="1413206"/>
                </a:lnTo>
                <a:lnTo>
                  <a:pt x="1005848" y="1410669"/>
                </a:lnTo>
                <a:lnTo>
                  <a:pt x="1003941" y="1408133"/>
                </a:lnTo>
                <a:lnTo>
                  <a:pt x="1002351" y="1405279"/>
                </a:lnTo>
                <a:lnTo>
                  <a:pt x="1000762" y="1402743"/>
                </a:lnTo>
                <a:lnTo>
                  <a:pt x="999808" y="1399572"/>
                </a:lnTo>
                <a:lnTo>
                  <a:pt x="999173" y="1396402"/>
                </a:lnTo>
                <a:lnTo>
                  <a:pt x="998537" y="1393231"/>
                </a:lnTo>
                <a:lnTo>
                  <a:pt x="998537" y="1389744"/>
                </a:lnTo>
                <a:lnTo>
                  <a:pt x="998537" y="782273"/>
                </a:lnTo>
                <a:lnTo>
                  <a:pt x="998537" y="778786"/>
                </a:lnTo>
                <a:lnTo>
                  <a:pt x="999173" y="775615"/>
                </a:lnTo>
                <a:lnTo>
                  <a:pt x="999808" y="772445"/>
                </a:lnTo>
                <a:lnTo>
                  <a:pt x="1000762" y="769274"/>
                </a:lnTo>
                <a:lnTo>
                  <a:pt x="1002351" y="766421"/>
                </a:lnTo>
                <a:lnTo>
                  <a:pt x="1003941" y="763567"/>
                </a:lnTo>
                <a:lnTo>
                  <a:pt x="1005848" y="761348"/>
                </a:lnTo>
                <a:lnTo>
                  <a:pt x="1007755" y="758812"/>
                </a:lnTo>
                <a:lnTo>
                  <a:pt x="1010298" y="756592"/>
                </a:lnTo>
                <a:lnTo>
                  <a:pt x="1012841" y="755007"/>
                </a:lnTo>
                <a:lnTo>
                  <a:pt x="1015384" y="753105"/>
                </a:lnTo>
                <a:lnTo>
                  <a:pt x="1018245" y="751837"/>
                </a:lnTo>
                <a:lnTo>
                  <a:pt x="1021424" y="750885"/>
                </a:lnTo>
                <a:lnTo>
                  <a:pt x="1024602" y="750251"/>
                </a:lnTo>
                <a:lnTo>
                  <a:pt x="1027781" y="749300"/>
                </a:lnTo>
                <a:close/>
                <a:moveTo>
                  <a:pt x="2147065" y="665163"/>
                </a:moveTo>
                <a:lnTo>
                  <a:pt x="2154052" y="665163"/>
                </a:lnTo>
                <a:lnTo>
                  <a:pt x="2161038" y="665163"/>
                </a:lnTo>
                <a:lnTo>
                  <a:pt x="2168025" y="665798"/>
                </a:lnTo>
                <a:lnTo>
                  <a:pt x="2175011" y="666432"/>
                </a:lnTo>
                <a:lnTo>
                  <a:pt x="2181680" y="667702"/>
                </a:lnTo>
                <a:lnTo>
                  <a:pt x="2188349" y="669288"/>
                </a:lnTo>
                <a:lnTo>
                  <a:pt x="2194700" y="670875"/>
                </a:lnTo>
                <a:lnTo>
                  <a:pt x="2201369" y="673413"/>
                </a:lnTo>
                <a:lnTo>
                  <a:pt x="2207085" y="675952"/>
                </a:lnTo>
                <a:lnTo>
                  <a:pt x="2213437" y="678173"/>
                </a:lnTo>
                <a:lnTo>
                  <a:pt x="2219471" y="681346"/>
                </a:lnTo>
                <a:lnTo>
                  <a:pt x="2224869" y="684519"/>
                </a:lnTo>
                <a:lnTo>
                  <a:pt x="2230585" y="688327"/>
                </a:lnTo>
                <a:lnTo>
                  <a:pt x="2235666" y="692135"/>
                </a:lnTo>
                <a:lnTo>
                  <a:pt x="2241065" y="695943"/>
                </a:lnTo>
                <a:lnTo>
                  <a:pt x="2245829" y="700702"/>
                </a:lnTo>
                <a:lnTo>
                  <a:pt x="2250910" y="704828"/>
                </a:lnTo>
                <a:lnTo>
                  <a:pt x="2255356" y="709587"/>
                </a:lnTo>
                <a:lnTo>
                  <a:pt x="2259484" y="714347"/>
                </a:lnTo>
                <a:lnTo>
                  <a:pt x="2263612" y="719741"/>
                </a:lnTo>
                <a:lnTo>
                  <a:pt x="2267423" y="724819"/>
                </a:lnTo>
                <a:lnTo>
                  <a:pt x="2270916" y="730530"/>
                </a:lnTo>
                <a:lnTo>
                  <a:pt x="2274092" y="736559"/>
                </a:lnTo>
                <a:lnTo>
                  <a:pt x="2277268" y="742271"/>
                </a:lnTo>
                <a:lnTo>
                  <a:pt x="2280126" y="748300"/>
                </a:lnTo>
                <a:lnTo>
                  <a:pt x="2282666" y="754646"/>
                </a:lnTo>
                <a:lnTo>
                  <a:pt x="2284572" y="760992"/>
                </a:lnTo>
                <a:lnTo>
                  <a:pt x="2286477" y="767021"/>
                </a:lnTo>
                <a:lnTo>
                  <a:pt x="2287747" y="773685"/>
                </a:lnTo>
                <a:lnTo>
                  <a:pt x="2289018" y="780349"/>
                </a:lnTo>
                <a:lnTo>
                  <a:pt x="2289970" y="787330"/>
                </a:lnTo>
                <a:lnTo>
                  <a:pt x="2290605" y="794311"/>
                </a:lnTo>
                <a:lnTo>
                  <a:pt x="2290605" y="801292"/>
                </a:lnTo>
                <a:lnTo>
                  <a:pt x="2290605" y="1286150"/>
                </a:lnTo>
                <a:lnTo>
                  <a:pt x="2884137" y="1353738"/>
                </a:lnTo>
                <a:lnTo>
                  <a:pt x="2890488" y="1354055"/>
                </a:lnTo>
                <a:lnTo>
                  <a:pt x="2898110" y="1354372"/>
                </a:lnTo>
                <a:lnTo>
                  <a:pt x="2905732" y="1355007"/>
                </a:lnTo>
                <a:lnTo>
                  <a:pt x="2913353" y="1355642"/>
                </a:lnTo>
                <a:lnTo>
                  <a:pt x="2920657" y="1357228"/>
                </a:lnTo>
                <a:lnTo>
                  <a:pt x="2927644" y="1358815"/>
                </a:lnTo>
                <a:lnTo>
                  <a:pt x="2934948" y="1361036"/>
                </a:lnTo>
                <a:lnTo>
                  <a:pt x="2941934" y="1362940"/>
                </a:lnTo>
                <a:lnTo>
                  <a:pt x="2948603" y="1365796"/>
                </a:lnTo>
                <a:lnTo>
                  <a:pt x="2955272" y="1368969"/>
                </a:lnTo>
                <a:lnTo>
                  <a:pt x="2961941" y="1372142"/>
                </a:lnTo>
                <a:lnTo>
                  <a:pt x="2968292" y="1375633"/>
                </a:lnTo>
                <a:lnTo>
                  <a:pt x="2974008" y="1379758"/>
                </a:lnTo>
                <a:lnTo>
                  <a:pt x="2980042" y="1383883"/>
                </a:lnTo>
                <a:lnTo>
                  <a:pt x="2985758" y="1388008"/>
                </a:lnTo>
                <a:lnTo>
                  <a:pt x="2990839" y="1393085"/>
                </a:lnTo>
                <a:lnTo>
                  <a:pt x="2996238" y="1397845"/>
                </a:lnTo>
                <a:lnTo>
                  <a:pt x="3001319" y="1403239"/>
                </a:lnTo>
                <a:lnTo>
                  <a:pt x="3005765" y="1408316"/>
                </a:lnTo>
                <a:lnTo>
                  <a:pt x="3010529" y="1414345"/>
                </a:lnTo>
                <a:lnTo>
                  <a:pt x="3014657" y="1419739"/>
                </a:lnTo>
                <a:lnTo>
                  <a:pt x="3018468" y="1426086"/>
                </a:lnTo>
                <a:lnTo>
                  <a:pt x="3021961" y="1432432"/>
                </a:lnTo>
                <a:lnTo>
                  <a:pt x="3025454" y="1438778"/>
                </a:lnTo>
                <a:lnTo>
                  <a:pt x="3028312" y="1445125"/>
                </a:lnTo>
                <a:lnTo>
                  <a:pt x="3030853" y="1452106"/>
                </a:lnTo>
                <a:lnTo>
                  <a:pt x="3033393" y="1459087"/>
                </a:lnTo>
                <a:lnTo>
                  <a:pt x="3035616" y="1466067"/>
                </a:lnTo>
                <a:lnTo>
                  <a:pt x="3036887" y="1473366"/>
                </a:lnTo>
                <a:lnTo>
                  <a:pt x="3038474" y="1480664"/>
                </a:lnTo>
                <a:lnTo>
                  <a:pt x="3039427" y="1488280"/>
                </a:lnTo>
                <a:lnTo>
                  <a:pt x="3040062" y="1495895"/>
                </a:lnTo>
                <a:lnTo>
                  <a:pt x="3040062" y="1503511"/>
                </a:lnTo>
                <a:lnTo>
                  <a:pt x="3040062" y="2154008"/>
                </a:lnTo>
                <a:lnTo>
                  <a:pt x="3040062" y="2161623"/>
                </a:lnTo>
                <a:lnTo>
                  <a:pt x="3039427" y="2169556"/>
                </a:lnTo>
                <a:lnTo>
                  <a:pt x="3038474" y="2177172"/>
                </a:lnTo>
                <a:lnTo>
                  <a:pt x="3036887" y="2184470"/>
                </a:lnTo>
                <a:lnTo>
                  <a:pt x="3035616" y="2191451"/>
                </a:lnTo>
                <a:lnTo>
                  <a:pt x="3033393" y="2198749"/>
                </a:lnTo>
                <a:lnTo>
                  <a:pt x="3030853" y="2205730"/>
                </a:lnTo>
                <a:lnTo>
                  <a:pt x="3028312" y="2212394"/>
                </a:lnTo>
                <a:lnTo>
                  <a:pt x="3025454" y="2219057"/>
                </a:lnTo>
                <a:lnTo>
                  <a:pt x="3021961" y="2225404"/>
                </a:lnTo>
                <a:lnTo>
                  <a:pt x="3018468" y="2231433"/>
                </a:lnTo>
                <a:lnTo>
                  <a:pt x="3014657" y="2237779"/>
                </a:lnTo>
                <a:lnTo>
                  <a:pt x="3010529" y="2243808"/>
                </a:lnTo>
                <a:lnTo>
                  <a:pt x="3005765" y="2249202"/>
                </a:lnTo>
                <a:lnTo>
                  <a:pt x="3001319" y="2254597"/>
                </a:lnTo>
                <a:lnTo>
                  <a:pt x="2996238" y="2259674"/>
                </a:lnTo>
                <a:lnTo>
                  <a:pt x="2990839" y="2264433"/>
                </a:lnTo>
                <a:lnTo>
                  <a:pt x="2985758" y="2269510"/>
                </a:lnTo>
                <a:lnTo>
                  <a:pt x="2980042" y="2273953"/>
                </a:lnTo>
                <a:lnTo>
                  <a:pt x="2974008" y="2278078"/>
                </a:lnTo>
                <a:lnTo>
                  <a:pt x="2968292" y="2281886"/>
                </a:lnTo>
                <a:lnTo>
                  <a:pt x="2961941" y="2285376"/>
                </a:lnTo>
                <a:lnTo>
                  <a:pt x="2955272" y="2288867"/>
                </a:lnTo>
                <a:lnTo>
                  <a:pt x="2948603" y="2291723"/>
                </a:lnTo>
                <a:lnTo>
                  <a:pt x="2941934" y="2294578"/>
                </a:lnTo>
                <a:lnTo>
                  <a:pt x="2934948" y="2297117"/>
                </a:lnTo>
                <a:lnTo>
                  <a:pt x="2927644" y="2298703"/>
                </a:lnTo>
                <a:lnTo>
                  <a:pt x="2920657" y="2300607"/>
                </a:lnTo>
                <a:lnTo>
                  <a:pt x="2913353" y="2301877"/>
                </a:lnTo>
                <a:lnTo>
                  <a:pt x="2905732" y="2302829"/>
                </a:lnTo>
                <a:lnTo>
                  <a:pt x="2898110" y="2303146"/>
                </a:lnTo>
                <a:lnTo>
                  <a:pt x="2890488" y="2303463"/>
                </a:lnTo>
                <a:lnTo>
                  <a:pt x="2177552" y="2303463"/>
                </a:lnTo>
                <a:lnTo>
                  <a:pt x="2173423" y="2303146"/>
                </a:lnTo>
                <a:lnTo>
                  <a:pt x="2171200" y="2303146"/>
                </a:lnTo>
                <a:lnTo>
                  <a:pt x="2169613" y="2303146"/>
                </a:lnTo>
                <a:lnTo>
                  <a:pt x="2162944" y="2303146"/>
                </a:lnTo>
                <a:lnTo>
                  <a:pt x="2156275" y="2303146"/>
                </a:lnTo>
                <a:lnTo>
                  <a:pt x="2149924" y="2302511"/>
                </a:lnTo>
                <a:lnTo>
                  <a:pt x="2143572" y="2301559"/>
                </a:lnTo>
                <a:lnTo>
                  <a:pt x="2137538" y="2300607"/>
                </a:lnTo>
                <a:lnTo>
                  <a:pt x="2131187" y="2298703"/>
                </a:lnTo>
                <a:lnTo>
                  <a:pt x="2125153" y="2297117"/>
                </a:lnTo>
                <a:lnTo>
                  <a:pt x="2119437" y="2294896"/>
                </a:lnTo>
                <a:lnTo>
                  <a:pt x="2113403" y="2292040"/>
                </a:lnTo>
                <a:lnTo>
                  <a:pt x="2107370" y="2289501"/>
                </a:lnTo>
                <a:lnTo>
                  <a:pt x="2101971" y="2286645"/>
                </a:lnTo>
                <a:lnTo>
                  <a:pt x="2096572" y="2283155"/>
                </a:lnTo>
                <a:lnTo>
                  <a:pt x="2091491" y="2279665"/>
                </a:lnTo>
                <a:lnTo>
                  <a:pt x="2086093" y="2275222"/>
                </a:lnTo>
                <a:lnTo>
                  <a:pt x="2081329" y="2271097"/>
                </a:lnTo>
                <a:lnTo>
                  <a:pt x="2076883" y="2266972"/>
                </a:lnTo>
                <a:lnTo>
                  <a:pt x="1560520" y="1751334"/>
                </a:lnTo>
                <a:lnTo>
                  <a:pt x="1556074" y="1746574"/>
                </a:lnTo>
                <a:lnTo>
                  <a:pt x="1552263" y="1741815"/>
                </a:lnTo>
                <a:lnTo>
                  <a:pt x="1548135" y="1737055"/>
                </a:lnTo>
                <a:lnTo>
                  <a:pt x="1544642" y="1731661"/>
                </a:lnTo>
                <a:lnTo>
                  <a:pt x="1541466" y="1726583"/>
                </a:lnTo>
                <a:lnTo>
                  <a:pt x="1538291" y="1720872"/>
                </a:lnTo>
                <a:lnTo>
                  <a:pt x="1535432" y="1715477"/>
                </a:lnTo>
                <a:lnTo>
                  <a:pt x="1532892" y="1709766"/>
                </a:lnTo>
                <a:lnTo>
                  <a:pt x="1530987" y="1704054"/>
                </a:lnTo>
                <a:lnTo>
                  <a:pt x="1529081" y="1698342"/>
                </a:lnTo>
                <a:lnTo>
                  <a:pt x="1527493" y="1692631"/>
                </a:lnTo>
                <a:lnTo>
                  <a:pt x="1526223" y="1686919"/>
                </a:lnTo>
                <a:lnTo>
                  <a:pt x="1525270" y="1680890"/>
                </a:lnTo>
                <a:lnTo>
                  <a:pt x="1524635" y="1674544"/>
                </a:lnTo>
                <a:lnTo>
                  <a:pt x="1524000" y="1668515"/>
                </a:lnTo>
                <a:lnTo>
                  <a:pt x="1524000" y="1662803"/>
                </a:lnTo>
                <a:lnTo>
                  <a:pt x="1524000" y="1656774"/>
                </a:lnTo>
                <a:lnTo>
                  <a:pt x="1524635" y="1650428"/>
                </a:lnTo>
                <a:lnTo>
                  <a:pt x="1525270" y="1644716"/>
                </a:lnTo>
                <a:lnTo>
                  <a:pt x="1526223" y="1638687"/>
                </a:lnTo>
                <a:lnTo>
                  <a:pt x="1527493" y="1632658"/>
                </a:lnTo>
                <a:lnTo>
                  <a:pt x="1529081" y="1626946"/>
                </a:lnTo>
                <a:lnTo>
                  <a:pt x="1530987" y="1621235"/>
                </a:lnTo>
                <a:lnTo>
                  <a:pt x="1532892" y="1615523"/>
                </a:lnTo>
                <a:lnTo>
                  <a:pt x="1535432" y="1609811"/>
                </a:lnTo>
                <a:lnTo>
                  <a:pt x="1538291" y="1604417"/>
                </a:lnTo>
                <a:lnTo>
                  <a:pt x="1541466" y="1599023"/>
                </a:lnTo>
                <a:lnTo>
                  <a:pt x="1544642" y="1593628"/>
                </a:lnTo>
                <a:lnTo>
                  <a:pt x="1548135" y="1588551"/>
                </a:lnTo>
                <a:lnTo>
                  <a:pt x="1552263" y="1583474"/>
                </a:lnTo>
                <a:lnTo>
                  <a:pt x="1556074" y="1578714"/>
                </a:lnTo>
                <a:lnTo>
                  <a:pt x="1560520" y="1574272"/>
                </a:lnTo>
                <a:lnTo>
                  <a:pt x="1564966" y="1569830"/>
                </a:lnTo>
                <a:lnTo>
                  <a:pt x="1570047" y="1565705"/>
                </a:lnTo>
                <a:lnTo>
                  <a:pt x="1574811" y="1561897"/>
                </a:lnTo>
                <a:lnTo>
                  <a:pt x="1579574" y="1558406"/>
                </a:lnTo>
                <a:lnTo>
                  <a:pt x="1584973" y="1554916"/>
                </a:lnTo>
                <a:lnTo>
                  <a:pt x="1590054" y="1552060"/>
                </a:lnTo>
                <a:lnTo>
                  <a:pt x="1595770" y="1549521"/>
                </a:lnTo>
                <a:lnTo>
                  <a:pt x="1601486" y="1546666"/>
                </a:lnTo>
                <a:lnTo>
                  <a:pt x="1606885" y="1544444"/>
                </a:lnTo>
                <a:lnTo>
                  <a:pt x="1612919" y="1542858"/>
                </a:lnTo>
                <a:lnTo>
                  <a:pt x="1618635" y="1540954"/>
                </a:lnTo>
                <a:lnTo>
                  <a:pt x="1624669" y="1539685"/>
                </a:lnTo>
                <a:lnTo>
                  <a:pt x="1630702" y="1538733"/>
                </a:lnTo>
                <a:lnTo>
                  <a:pt x="1637054" y="1538098"/>
                </a:lnTo>
                <a:lnTo>
                  <a:pt x="1642770" y="1537463"/>
                </a:lnTo>
                <a:lnTo>
                  <a:pt x="1649121" y="1537146"/>
                </a:lnTo>
                <a:lnTo>
                  <a:pt x="1655473" y="1537463"/>
                </a:lnTo>
                <a:lnTo>
                  <a:pt x="1661824" y="1538098"/>
                </a:lnTo>
                <a:lnTo>
                  <a:pt x="1667858" y="1538733"/>
                </a:lnTo>
                <a:lnTo>
                  <a:pt x="1673891" y="1539685"/>
                </a:lnTo>
                <a:lnTo>
                  <a:pt x="1679925" y="1540954"/>
                </a:lnTo>
                <a:lnTo>
                  <a:pt x="1685641" y="1542858"/>
                </a:lnTo>
                <a:lnTo>
                  <a:pt x="1691675" y="1544444"/>
                </a:lnTo>
                <a:lnTo>
                  <a:pt x="1697391" y="1546666"/>
                </a:lnTo>
                <a:lnTo>
                  <a:pt x="1702790" y="1549521"/>
                </a:lnTo>
                <a:lnTo>
                  <a:pt x="1708506" y="1552060"/>
                </a:lnTo>
                <a:lnTo>
                  <a:pt x="1713587" y="1554916"/>
                </a:lnTo>
                <a:lnTo>
                  <a:pt x="1718986" y="1558406"/>
                </a:lnTo>
                <a:lnTo>
                  <a:pt x="1723749" y="1561897"/>
                </a:lnTo>
                <a:lnTo>
                  <a:pt x="1728513" y="1565705"/>
                </a:lnTo>
                <a:lnTo>
                  <a:pt x="1733594" y="1569830"/>
                </a:lnTo>
                <a:lnTo>
                  <a:pt x="1738040" y="1574272"/>
                </a:lnTo>
                <a:lnTo>
                  <a:pt x="2017816" y="1853827"/>
                </a:lnTo>
                <a:lnTo>
                  <a:pt x="2017816" y="801292"/>
                </a:lnTo>
                <a:lnTo>
                  <a:pt x="2018133" y="794311"/>
                </a:lnTo>
                <a:lnTo>
                  <a:pt x="2018451" y="787330"/>
                </a:lnTo>
                <a:lnTo>
                  <a:pt x="2019404" y="780349"/>
                </a:lnTo>
                <a:lnTo>
                  <a:pt x="2020674" y="773685"/>
                </a:lnTo>
                <a:lnTo>
                  <a:pt x="2021944" y="767021"/>
                </a:lnTo>
                <a:lnTo>
                  <a:pt x="2024167" y="760992"/>
                </a:lnTo>
                <a:lnTo>
                  <a:pt x="2026073" y="754646"/>
                </a:lnTo>
                <a:lnTo>
                  <a:pt x="2028613" y="748300"/>
                </a:lnTo>
                <a:lnTo>
                  <a:pt x="2031471" y="742271"/>
                </a:lnTo>
                <a:lnTo>
                  <a:pt x="2034329" y="736559"/>
                </a:lnTo>
                <a:lnTo>
                  <a:pt x="2037823" y="730530"/>
                </a:lnTo>
                <a:lnTo>
                  <a:pt x="2040998" y="724819"/>
                </a:lnTo>
                <a:lnTo>
                  <a:pt x="2045127" y="719741"/>
                </a:lnTo>
                <a:lnTo>
                  <a:pt x="2048937" y="714347"/>
                </a:lnTo>
                <a:lnTo>
                  <a:pt x="2053383" y="709587"/>
                </a:lnTo>
                <a:lnTo>
                  <a:pt x="2057829" y="704828"/>
                </a:lnTo>
                <a:lnTo>
                  <a:pt x="2062275" y="700702"/>
                </a:lnTo>
                <a:lnTo>
                  <a:pt x="2067674" y="695943"/>
                </a:lnTo>
                <a:lnTo>
                  <a:pt x="2072437" y="692135"/>
                </a:lnTo>
                <a:lnTo>
                  <a:pt x="2078154" y="688327"/>
                </a:lnTo>
                <a:lnTo>
                  <a:pt x="2083552" y="684519"/>
                </a:lnTo>
                <a:lnTo>
                  <a:pt x="2089268" y="681346"/>
                </a:lnTo>
                <a:lnTo>
                  <a:pt x="2095302" y="678173"/>
                </a:lnTo>
                <a:lnTo>
                  <a:pt x="2101018" y="675952"/>
                </a:lnTo>
                <a:lnTo>
                  <a:pt x="2107370" y="673413"/>
                </a:lnTo>
                <a:lnTo>
                  <a:pt x="2113721" y="670875"/>
                </a:lnTo>
                <a:lnTo>
                  <a:pt x="2120390" y="669288"/>
                </a:lnTo>
                <a:lnTo>
                  <a:pt x="2127059" y="667702"/>
                </a:lnTo>
                <a:lnTo>
                  <a:pt x="2133728" y="666432"/>
                </a:lnTo>
                <a:lnTo>
                  <a:pt x="2140079" y="665798"/>
                </a:lnTo>
                <a:lnTo>
                  <a:pt x="2147065" y="665163"/>
                </a:lnTo>
                <a:close/>
                <a:moveTo>
                  <a:pt x="1426690" y="484188"/>
                </a:moveTo>
                <a:lnTo>
                  <a:pt x="1631151" y="484188"/>
                </a:lnTo>
                <a:lnTo>
                  <a:pt x="1634627" y="484505"/>
                </a:lnTo>
                <a:lnTo>
                  <a:pt x="1637787" y="484822"/>
                </a:lnTo>
                <a:lnTo>
                  <a:pt x="1640947" y="485773"/>
                </a:lnTo>
                <a:lnTo>
                  <a:pt x="1644107" y="486725"/>
                </a:lnTo>
                <a:lnTo>
                  <a:pt x="1646635" y="488310"/>
                </a:lnTo>
                <a:lnTo>
                  <a:pt x="1649479" y="489895"/>
                </a:lnTo>
                <a:lnTo>
                  <a:pt x="1652008" y="491798"/>
                </a:lnTo>
                <a:lnTo>
                  <a:pt x="1654536" y="493700"/>
                </a:lnTo>
                <a:lnTo>
                  <a:pt x="1656432" y="496237"/>
                </a:lnTo>
                <a:lnTo>
                  <a:pt x="1658328" y="498773"/>
                </a:lnTo>
                <a:lnTo>
                  <a:pt x="1659908" y="501310"/>
                </a:lnTo>
                <a:lnTo>
                  <a:pt x="1661488" y="504164"/>
                </a:lnTo>
                <a:lnTo>
                  <a:pt x="1662436" y="507334"/>
                </a:lnTo>
                <a:lnTo>
                  <a:pt x="1663068" y="510505"/>
                </a:lnTo>
                <a:lnTo>
                  <a:pt x="1663700" y="513676"/>
                </a:lnTo>
                <a:lnTo>
                  <a:pt x="1663700" y="517164"/>
                </a:lnTo>
                <a:lnTo>
                  <a:pt x="1663700" y="1389743"/>
                </a:lnTo>
                <a:lnTo>
                  <a:pt x="1663700" y="1393231"/>
                </a:lnTo>
                <a:lnTo>
                  <a:pt x="1663068" y="1396401"/>
                </a:lnTo>
                <a:lnTo>
                  <a:pt x="1662436" y="1399572"/>
                </a:lnTo>
                <a:lnTo>
                  <a:pt x="1661488" y="1402743"/>
                </a:lnTo>
                <a:lnTo>
                  <a:pt x="1659908" y="1405279"/>
                </a:lnTo>
                <a:lnTo>
                  <a:pt x="1658328" y="1408133"/>
                </a:lnTo>
                <a:lnTo>
                  <a:pt x="1656432" y="1410669"/>
                </a:lnTo>
                <a:lnTo>
                  <a:pt x="1654536" y="1413206"/>
                </a:lnTo>
                <a:lnTo>
                  <a:pt x="1652008" y="1415108"/>
                </a:lnTo>
                <a:lnTo>
                  <a:pt x="1649479" y="1417011"/>
                </a:lnTo>
                <a:lnTo>
                  <a:pt x="1646635" y="1418596"/>
                </a:lnTo>
                <a:lnTo>
                  <a:pt x="1644107" y="1420182"/>
                </a:lnTo>
                <a:lnTo>
                  <a:pt x="1640947" y="1421133"/>
                </a:lnTo>
                <a:lnTo>
                  <a:pt x="1637787" y="1421767"/>
                </a:lnTo>
                <a:lnTo>
                  <a:pt x="1634627" y="1422401"/>
                </a:lnTo>
                <a:lnTo>
                  <a:pt x="1631151" y="1422401"/>
                </a:lnTo>
                <a:lnTo>
                  <a:pt x="1426690" y="1422401"/>
                </a:lnTo>
                <a:lnTo>
                  <a:pt x="1423214" y="1422401"/>
                </a:lnTo>
                <a:lnTo>
                  <a:pt x="1420054" y="1421767"/>
                </a:lnTo>
                <a:lnTo>
                  <a:pt x="1416894" y="1421133"/>
                </a:lnTo>
                <a:lnTo>
                  <a:pt x="1413734" y="1420182"/>
                </a:lnTo>
                <a:lnTo>
                  <a:pt x="1411206" y="1418596"/>
                </a:lnTo>
                <a:lnTo>
                  <a:pt x="1408362" y="1417011"/>
                </a:lnTo>
                <a:lnTo>
                  <a:pt x="1405834" y="1415108"/>
                </a:lnTo>
                <a:lnTo>
                  <a:pt x="1403622" y="1413206"/>
                </a:lnTo>
                <a:lnTo>
                  <a:pt x="1401409" y="1410669"/>
                </a:lnTo>
                <a:lnTo>
                  <a:pt x="1399513" y="1408133"/>
                </a:lnTo>
                <a:lnTo>
                  <a:pt x="1397933" y="1405279"/>
                </a:lnTo>
                <a:lnTo>
                  <a:pt x="1396669" y="1402743"/>
                </a:lnTo>
                <a:lnTo>
                  <a:pt x="1395405" y="1399572"/>
                </a:lnTo>
                <a:lnTo>
                  <a:pt x="1394457" y="1396401"/>
                </a:lnTo>
                <a:lnTo>
                  <a:pt x="1394141" y="1393231"/>
                </a:lnTo>
                <a:lnTo>
                  <a:pt x="1393825" y="1389743"/>
                </a:lnTo>
                <a:lnTo>
                  <a:pt x="1393825" y="517164"/>
                </a:lnTo>
                <a:lnTo>
                  <a:pt x="1394141" y="513676"/>
                </a:lnTo>
                <a:lnTo>
                  <a:pt x="1394457" y="510505"/>
                </a:lnTo>
                <a:lnTo>
                  <a:pt x="1395405" y="507334"/>
                </a:lnTo>
                <a:lnTo>
                  <a:pt x="1396669" y="504164"/>
                </a:lnTo>
                <a:lnTo>
                  <a:pt x="1397933" y="501310"/>
                </a:lnTo>
                <a:lnTo>
                  <a:pt x="1399513" y="498773"/>
                </a:lnTo>
                <a:lnTo>
                  <a:pt x="1401409" y="496237"/>
                </a:lnTo>
                <a:lnTo>
                  <a:pt x="1403622" y="493700"/>
                </a:lnTo>
                <a:lnTo>
                  <a:pt x="1405834" y="491798"/>
                </a:lnTo>
                <a:lnTo>
                  <a:pt x="1408362" y="489895"/>
                </a:lnTo>
                <a:lnTo>
                  <a:pt x="1411206" y="488310"/>
                </a:lnTo>
                <a:lnTo>
                  <a:pt x="1413734" y="486725"/>
                </a:lnTo>
                <a:lnTo>
                  <a:pt x="1416894" y="485773"/>
                </a:lnTo>
                <a:lnTo>
                  <a:pt x="1420054" y="484822"/>
                </a:lnTo>
                <a:lnTo>
                  <a:pt x="1423214" y="484505"/>
                </a:lnTo>
                <a:lnTo>
                  <a:pt x="1426690" y="484188"/>
                </a:lnTo>
                <a:close/>
                <a:moveTo>
                  <a:pt x="183794" y="0"/>
                </a:moveTo>
                <a:lnTo>
                  <a:pt x="193952" y="0"/>
                </a:lnTo>
                <a:lnTo>
                  <a:pt x="2827060" y="0"/>
                </a:lnTo>
                <a:lnTo>
                  <a:pt x="2837218" y="0"/>
                </a:lnTo>
                <a:lnTo>
                  <a:pt x="2847059" y="952"/>
                </a:lnTo>
                <a:lnTo>
                  <a:pt x="2856582" y="2539"/>
                </a:lnTo>
                <a:lnTo>
                  <a:pt x="2866105" y="4443"/>
                </a:lnTo>
                <a:lnTo>
                  <a:pt x="2875628" y="6982"/>
                </a:lnTo>
                <a:lnTo>
                  <a:pt x="2884516" y="10156"/>
                </a:lnTo>
                <a:lnTo>
                  <a:pt x="2893721" y="13964"/>
                </a:lnTo>
                <a:lnTo>
                  <a:pt x="2902292" y="17773"/>
                </a:lnTo>
                <a:lnTo>
                  <a:pt x="2911180" y="22851"/>
                </a:lnTo>
                <a:lnTo>
                  <a:pt x="2919433" y="27611"/>
                </a:lnTo>
                <a:lnTo>
                  <a:pt x="2927369" y="33324"/>
                </a:lnTo>
                <a:lnTo>
                  <a:pt x="2935623" y="39036"/>
                </a:lnTo>
                <a:lnTo>
                  <a:pt x="2942924" y="45384"/>
                </a:lnTo>
                <a:lnTo>
                  <a:pt x="2950225" y="52366"/>
                </a:lnTo>
                <a:lnTo>
                  <a:pt x="2957525" y="59665"/>
                </a:lnTo>
                <a:lnTo>
                  <a:pt x="2964192" y="67282"/>
                </a:lnTo>
                <a:lnTo>
                  <a:pt x="2970540" y="74899"/>
                </a:lnTo>
                <a:lnTo>
                  <a:pt x="2976571" y="83468"/>
                </a:lnTo>
                <a:lnTo>
                  <a:pt x="2982285" y="92037"/>
                </a:lnTo>
                <a:lnTo>
                  <a:pt x="2987682" y="101240"/>
                </a:lnTo>
                <a:lnTo>
                  <a:pt x="2992761" y="110444"/>
                </a:lnTo>
                <a:lnTo>
                  <a:pt x="2997522" y="119965"/>
                </a:lnTo>
                <a:lnTo>
                  <a:pt x="3001649" y="130121"/>
                </a:lnTo>
                <a:lnTo>
                  <a:pt x="3005458" y="140276"/>
                </a:lnTo>
                <a:lnTo>
                  <a:pt x="3008950" y="150749"/>
                </a:lnTo>
                <a:lnTo>
                  <a:pt x="3012124" y="161540"/>
                </a:lnTo>
                <a:lnTo>
                  <a:pt x="3014663" y="172330"/>
                </a:lnTo>
                <a:lnTo>
                  <a:pt x="3016885" y="183438"/>
                </a:lnTo>
                <a:lnTo>
                  <a:pt x="3018473" y="194546"/>
                </a:lnTo>
                <a:lnTo>
                  <a:pt x="3019742" y="205971"/>
                </a:lnTo>
                <a:lnTo>
                  <a:pt x="3020695" y="218031"/>
                </a:lnTo>
                <a:lnTo>
                  <a:pt x="3021012" y="229774"/>
                </a:lnTo>
                <a:lnTo>
                  <a:pt x="3021012" y="1276768"/>
                </a:lnTo>
                <a:lnTo>
                  <a:pt x="3013711" y="1272642"/>
                </a:lnTo>
                <a:lnTo>
                  <a:pt x="3006410" y="1268833"/>
                </a:lnTo>
                <a:lnTo>
                  <a:pt x="2999109" y="1265342"/>
                </a:lnTo>
                <a:lnTo>
                  <a:pt x="2991808" y="1262169"/>
                </a:lnTo>
                <a:lnTo>
                  <a:pt x="2983872" y="1258995"/>
                </a:lnTo>
                <a:lnTo>
                  <a:pt x="2976254" y="1256139"/>
                </a:lnTo>
                <a:lnTo>
                  <a:pt x="2968318" y="1253282"/>
                </a:lnTo>
                <a:lnTo>
                  <a:pt x="2960382" y="1251061"/>
                </a:lnTo>
                <a:lnTo>
                  <a:pt x="2952129" y="1248839"/>
                </a:lnTo>
                <a:lnTo>
                  <a:pt x="2944193" y="1247252"/>
                </a:lnTo>
                <a:lnTo>
                  <a:pt x="2935940" y="1245348"/>
                </a:lnTo>
                <a:lnTo>
                  <a:pt x="2927369" y="1244079"/>
                </a:lnTo>
                <a:lnTo>
                  <a:pt x="2919116" y="1242809"/>
                </a:lnTo>
                <a:lnTo>
                  <a:pt x="2910863" y="1242175"/>
                </a:lnTo>
                <a:lnTo>
                  <a:pt x="2901975" y="1241540"/>
                </a:lnTo>
                <a:lnTo>
                  <a:pt x="2893404" y="1241540"/>
                </a:lnTo>
                <a:lnTo>
                  <a:pt x="2646123" y="1213294"/>
                </a:lnTo>
                <a:lnTo>
                  <a:pt x="2646123" y="313876"/>
                </a:lnTo>
                <a:lnTo>
                  <a:pt x="374889" y="313876"/>
                </a:lnTo>
                <a:lnTo>
                  <a:pt x="374889" y="1959424"/>
                </a:lnTo>
                <a:lnTo>
                  <a:pt x="1610021" y="1959424"/>
                </a:lnTo>
                <a:lnTo>
                  <a:pt x="1923646" y="2273300"/>
                </a:lnTo>
                <a:lnTo>
                  <a:pt x="193952" y="2273300"/>
                </a:lnTo>
                <a:lnTo>
                  <a:pt x="183794" y="2273300"/>
                </a:lnTo>
                <a:lnTo>
                  <a:pt x="173953" y="2272348"/>
                </a:lnTo>
                <a:lnTo>
                  <a:pt x="164113" y="2270761"/>
                </a:lnTo>
                <a:lnTo>
                  <a:pt x="154908" y="2268857"/>
                </a:lnTo>
                <a:lnTo>
                  <a:pt x="145385" y="2266318"/>
                </a:lnTo>
                <a:lnTo>
                  <a:pt x="136496" y="2263144"/>
                </a:lnTo>
                <a:lnTo>
                  <a:pt x="127291" y="2259336"/>
                </a:lnTo>
                <a:lnTo>
                  <a:pt x="118720" y="2255528"/>
                </a:lnTo>
                <a:lnTo>
                  <a:pt x="109832" y="2250450"/>
                </a:lnTo>
                <a:lnTo>
                  <a:pt x="101579" y="2245689"/>
                </a:lnTo>
                <a:lnTo>
                  <a:pt x="93326" y="2240294"/>
                </a:lnTo>
                <a:lnTo>
                  <a:pt x="85390" y="2234264"/>
                </a:lnTo>
                <a:lnTo>
                  <a:pt x="77771" y="2227917"/>
                </a:lnTo>
                <a:lnTo>
                  <a:pt x="70470" y="2220935"/>
                </a:lnTo>
                <a:lnTo>
                  <a:pt x="63487" y="2213635"/>
                </a:lnTo>
                <a:lnTo>
                  <a:pt x="56821" y="2206018"/>
                </a:lnTo>
                <a:lnTo>
                  <a:pt x="50472" y="2198402"/>
                </a:lnTo>
                <a:lnTo>
                  <a:pt x="44441" y="2189833"/>
                </a:lnTo>
                <a:lnTo>
                  <a:pt x="38727" y="2181264"/>
                </a:lnTo>
                <a:lnTo>
                  <a:pt x="33013" y="2172060"/>
                </a:lnTo>
                <a:lnTo>
                  <a:pt x="28252" y="2162856"/>
                </a:lnTo>
                <a:lnTo>
                  <a:pt x="23490" y="2153335"/>
                </a:lnTo>
                <a:lnTo>
                  <a:pt x="19364" y="2143180"/>
                </a:lnTo>
                <a:lnTo>
                  <a:pt x="15237" y="2133024"/>
                </a:lnTo>
                <a:lnTo>
                  <a:pt x="11745" y="2122551"/>
                </a:lnTo>
                <a:lnTo>
                  <a:pt x="8888" y="2112078"/>
                </a:lnTo>
                <a:lnTo>
                  <a:pt x="6349" y="2100970"/>
                </a:lnTo>
                <a:lnTo>
                  <a:pt x="3809" y="2089862"/>
                </a:lnTo>
                <a:lnTo>
                  <a:pt x="2540" y="2078754"/>
                </a:lnTo>
                <a:lnTo>
                  <a:pt x="952" y="2067329"/>
                </a:lnTo>
                <a:lnTo>
                  <a:pt x="318" y="2055269"/>
                </a:lnTo>
                <a:lnTo>
                  <a:pt x="0" y="2043844"/>
                </a:lnTo>
                <a:lnTo>
                  <a:pt x="0" y="229774"/>
                </a:lnTo>
                <a:lnTo>
                  <a:pt x="318" y="218031"/>
                </a:lnTo>
                <a:lnTo>
                  <a:pt x="952" y="205971"/>
                </a:lnTo>
                <a:lnTo>
                  <a:pt x="2540" y="194546"/>
                </a:lnTo>
                <a:lnTo>
                  <a:pt x="3809" y="183438"/>
                </a:lnTo>
                <a:lnTo>
                  <a:pt x="6349" y="172330"/>
                </a:lnTo>
                <a:lnTo>
                  <a:pt x="8888" y="161540"/>
                </a:lnTo>
                <a:lnTo>
                  <a:pt x="11745" y="150749"/>
                </a:lnTo>
                <a:lnTo>
                  <a:pt x="15237" y="140276"/>
                </a:lnTo>
                <a:lnTo>
                  <a:pt x="19364" y="130121"/>
                </a:lnTo>
                <a:lnTo>
                  <a:pt x="23490" y="119965"/>
                </a:lnTo>
                <a:lnTo>
                  <a:pt x="28252" y="110444"/>
                </a:lnTo>
                <a:lnTo>
                  <a:pt x="33013" y="101240"/>
                </a:lnTo>
                <a:lnTo>
                  <a:pt x="38727" y="92037"/>
                </a:lnTo>
                <a:lnTo>
                  <a:pt x="44441" y="83468"/>
                </a:lnTo>
                <a:lnTo>
                  <a:pt x="50472" y="74899"/>
                </a:lnTo>
                <a:lnTo>
                  <a:pt x="56821" y="67282"/>
                </a:lnTo>
                <a:lnTo>
                  <a:pt x="63487" y="59665"/>
                </a:lnTo>
                <a:lnTo>
                  <a:pt x="70470" y="52366"/>
                </a:lnTo>
                <a:lnTo>
                  <a:pt x="77771" y="45384"/>
                </a:lnTo>
                <a:lnTo>
                  <a:pt x="85390" y="39036"/>
                </a:lnTo>
                <a:lnTo>
                  <a:pt x="93326" y="33324"/>
                </a:lnTo>
                <a:lnTo>
                  <a:pt x="101579" y="27611"/>
                </a:lnTo>
                <a:lnTo>
                  <a:pt x="109832" y="22851"/>
                </a:lnTo>
                <a:lnTo>
                  <a:pt x="118720" y="17773"/>
                </a:lnTo>
                <a:lnTo>
                  <a:pt x="127291" y="13964"/>
                </a:lnTo>
                <a:lnTo>
                  <a:pt x="136496" y="10156"/>
                </a:lnTo>
                <a:lnTo>
                  <a:pt x="145385" y="6982"/>
                </a:lnTo>
                <a:lnTo>
                  <a:pt x="154908" y="4443"/>
                </a:lnTo>
                <a:lnTo>
                  <a:pt x="164113" y="2539"/>
                </a:lnTo>
                <a:lnTo>
                  <a:pt x="173953" y="952"/>
                </a:lnTo>
                <a:lnTo>
                  <a:pt x="183794" y="0"/>
                </a:lnTo>
                <a:close/>
              </a:path>
            </a:pathLst>
          </a:custGeom>
          <a:solidFill>
            <a:schemeClr val="bg1"/>
          </a:solidFill>
          <a:ln>
            <a:noFill/>
          </a:ln>
          <a:effectLst/>
          <a:extLst/>
        </p:spPr>
        <p:txBody>
          <a:bodyPr anchor="ctr">
            <a:scene3d>
              <a:camera prst="orthographicFront"/>
              <a:lightRig rig="threePt" dir="t"/>
            </a:scene3d>
            <a:sp3d>
              <a:contourClr>
                <a:srgbClr val="FFFFFF"/>
              </a:contourClr>
            </a:sp3d>
          </a:bodyPr>
          <a:lstStyle/>
          <a:p>
            <a:pPr algn="ctr">
              <a:defRPr/>
            </a:pPr>
            <a:endParaRPr lang="zh-CN" altLang="en-US">
              <a:solidFill>
                <a:schemeClr val="bg1"/>
              </a:solidFill>
              <a:latin typeface="微软雅黑" panose="020B0503020204020204" pitchFamily="34" charset="-122"/>
              <a:ea typeface="微软雅黑" panose="020B0503020204020204" pitchFamily="34" charset="-122"/>
            </a:endParaRPr>
          </a:p>
        </p:txBody>
      </p:sp>
      <p:grpSp>
        <p:nvGrpSpPr>
          <p:cNvPr id="8" name="组合 7"/>
          <p:cNvGrpSpPr/>
          <p:nvPr/>
        </p:nvGrpSpPr>
        <p:grpSpPr>
          <a:xfrm>
            <a:off x="7897787" y="3256660"/>
            <a:ext cx="936104" cy="936104"/>
            <a:chOff x="1677608" y="2996952"/>
            <a:chExt cx="1395643" cy="1395643"/>
          </a:xfrm>
        </p:grpSpPr>
        <p:sp>
          <p:nvSpPr>
            <p:cNvPr id="9"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10"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DIN-BoldItalic" pitchFamily="50" charset="0"/>
                </a:rPr>
                <a:t></a:t>
              </a:r>
            </a:p>
          </p:txBody>
        </p:sp>
      </p:grpSp>
      <p:grpSp>
        <p:nvGrpSpPr>
          <p:cNvPr id="11" name="组合 10"/>
          <p:cNvGrpSpPr/>
          <p:nvPr/>
        </p:nvGrpSpPr>
        <p:grpSpPr>
          <a:xfrm>
            <a:off x="3289275" y="4197333"/>
            <a:ext cx="936104" cy="936104"/>
            <a:chOff x="1677608" y="2996952"/>
            <a:chExt cx="1395643" cy="1395643"/>
          </a:xfrm>
        </p:grpSpPr>
        <p:sp>
          <p:nvSpPr>
            <p:cNvPr id="12"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13"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DIN-BoldItalic" pitchFamily="50" charset="0"/>
                </a:rPr>
                <a:t></a:t>
              </a:r>
            </a:p>
          </p:txBody>
        </p:sp>
      </p:grpSp>
      <p:grpSp>
        <p:nvGrpSpPr>
          <p:cNvPr id="17" name="组合 16"/>
          <p:cNvGrpSpPr/>
          <p:nvPr/>
        </p:nvGrpSpPr>
        <p:grpSpPr>
          <a:xfrm>
            <a:off x="7897787" y="5157192"/>
            <a:ext cx="936104" cy="936104"/>
            <a:chOff x="1677608" y="2996952"/>
            <a:chExt cx="1395643" cy="1395643"/>
          </a:xfrm>
        </p:grpSpPr>
        <p:sp>
          <p:nvSpPr>
            <p:cNvPr id="18"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19"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DIN-BoldItalic" pitchFamily="50" charset="0"/>
                </a:rPr>
                <a:t></a:t>
              </a:r>
            </a:p>
          </p:txBody>
        </p:sp>
      </p:grpSp>
      <p:sp>
        <p:nvSpPr>
          <p:cNvPr id="20" name="KSO_Shape"/>
          <p:cNvSpPr>
            <a:spLocks/>
          </p:cNvSpPr>
          <p:nvPr/>
        </p:nvSpPr>
        <p:spPr bwMode="auto">
          <a:xfrm>
            <a:off x="8214130" y="3608866"/>
            <a:ext cx="321647" cy="273936"/>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a:effectLs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sp>
        <p:nvSpPr>
          <p:cNvPr id="21" name="KSO_Shape"/>
          <p:cNvSpPr>
            <a:spLocks/>
          </p:cNvSpPr>
          <p:nvPr/>
        </p:nvSpPr>
        <p:spPr bwMode="auto">
          <a:xfrm>
            <a:off x="3598560" y="4543044"/>
            <a:ext cx="317533" cy="314358"/>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a:effectLs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sp>
        <p:nvSpPr>
          <p:cNvPr id="22" name="KSO_Shape"/>
          <p:cNvSpPr>
            <a:spLocks/>
          </p:cNvSpPr>
          <p:nvPr/>
        </p:nvSpPr>
        <p:spPr bwMode="auto">
          <a:xfrm>
            <a:off x="8212642" y="5495369"/>
            <a:ext cx="346641" cy="294644"/>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a:effectLs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sp>
        <p:nvSpPr>
          <p:cNvPr id="25" name="文本框 9"/>
          <p:cNvSpPr txBox="1"/>
          <p:nvPr/>
        </p:nvSpPr>
        <p:spPr>
          <a:xfrm>
            <a:off x="5017467" y="2630959"/>
            <a:ext cx="2103040" cy="377026"/>
          </a:xfrm>
          <a:prstGeom prst="rect">
            <a:avLst/>
          </a:prstGeom>
          <a:noFill/>
        </p:spPr>
        <p:txBody>
          <a:bodyPr wrap="square" lIns="68580" tIns="34290" rIns="68580" bIns="34290" rtlCol="0">
            <a:spAutoFit/>
          </a:bodyPr>
          <a:lstStyle/>
          <a:p>
            <a:pPr marL="0" lvl="1" algn="ctr"/>
            <a:r>
              <a:rPr lang="en-US" altLang="zh-CN" sz="2000" b="1" dirty="0" smtClean="0">
                <a:solidFill>
                  <a:srgbClr val="C00000"/>
                </a:solidFill>
                <a:latin typeface="微软雅黑" pitchFamily="34" charset="-122"/>
                <a:ea typeface="微软雅黑" pitchFamily="34" charset="-122"/>
              </a:rPr>
              <a:t>1</a:t>
            </a:r>
            <a:r>
              <a:rPr lang="zh-CN" altLang="en-US" sz="2000" b="1" dirty="0" smtClean="0">
                <a:solidFill>
                  <a:srgbClr val="C00000"/>
                </a:solidFill>
                <a:latin typeface="微软雅黑" pitchFamily="34" charset="-122"/>
                <a:ea typeface="微软雅黑" pitchFamily="34" charset="-122"/>
              </a:rPr>
              <a:t>、点击输入标题</a:t>
            </a:r>
            <a:endParaRPr lang="en-US" altLang="zh-CN" sz="2000" b="1" dirty="0">
              <a:solidFill>
                <a:srgbClr val="C00000"/>
              </a:solidFill>
              <a:latin typeface="微软雅黑" pitchFamily="34" charset="-122"/>
              <a:ea typeface="微软雅黑" pitchFamily="34" charset="-122"/>
            </a:endParaRPr>
          </a:p>
        </p:txBody>
      </p:sp>
      <p:sp>
        <p:nvSpPr>
          <p:cNvPr id="27" name="文本框 9"/>
          <p:cNvSpPr txBox="1"/>
          <p:nvPr/>
        </p:nvSpPr>
        <p:spPr>
          <a:xfrm>
            <a:off x="5017467" y="3556030"/>
            <a:ext cx="2103040" cy="377026"/>
          </a:xfrm>
          <a:prstGeom prst="rect">
            <a:avLst/>
          </a:prstGeom>
          <a:noFill/>
        </p:spPr>
        <p:txBody>
          <a:bodyPr wrap="square" lIns="68580" tIns="34290" rIns="68580" bIns="34290" rtlCol="0">
            <a:spAutoFit/>
          </a:bodyPr>
          <a:lstStyle/>
          <a:p>
            <a:pPr marL="0" lvl="1" algn="ctr"/>
            <a:r>
              <a:rPr lang="en-US" altLang="zh-CN" sz="2000" b="1" dirty="0" smtClean="0">
                <a:solidFill>
                  <a:srgbClr val="C00000"/>
                </a:solidFill>
                <a:latin typeface="微软雅黑" pitchFamily="34" charset="-122"/>
                <a:ea typeface="微软雅黑" pitchFamily="34" charset="-122"/>
              </a:rPr>
              <a:t>2</a:t>
            </a:r>
            <a:r>
              <a:rPr lang="zh-CN" altLang="en-US" sz="2000" b="1" dirty="0" smtClean="0">
                <a:solidFill>
                  <a:srgbClr val="C00000"/>
                </a:solidFill>
                <a:latin typeface="微软雅黑" pitchFamily="34" charset="-122"/>
                <a:ea typeface="微软雅黑" pitchFamily="34" charset="-122"/>
              </a:rPr>
              <a:t>、</a:t>
            </a:r>
            <a:r>
              <a:rPr lang="zh-CN" altLang="en-US" sz="2000" b="1" dirty="0">
                <a:solidFill>
                  <a:srgbClr val="C00000"/>
                </a:solidFill>
                <a:latin typeface="微软雅黑" pitchFamily="34" charset="-122"/>
                <a:ea typeface="微软雅黑" pitchFamily="34" charset="-122"/>
              </a:rPr>
              <a:t>点击输入标题</a:t>
            </a:r>
            <a:endParaRPr lang="en-US" altLang="zh-CN" sz="2000" b="1" dirty="0">
              <a:solidFill>
                <a:srgbClr val="C00000"/>
              </a:solidFill>
              <a:latin typeface="微软雅黑" pitchFamily="34" charset="-122"/>
              <a:ea typeface="微软雅黑" pitchFamily="34" charset="-122"/>
            </a:endParaRPr>
          </a:p>
        </p:txBody>
      </p:sp>
      <p:grpSp>
        <p:nvGrpSpPr>
          <p:cNvPr id="32" name="组合 31"/>
          <p:cNvGrpSpPr/>
          <p:nvPr/>
        </p:nvGrpSpPr>
        <p:grpSpPr>
          <a:xfrm>
            <a:off x="5394533" y="501742"/>
            <a:ext cx="1395643" cy="1395643"/>
            <a:chOff x="1677608" y="2996952"/>
            <a:chExt cx="1395643" cy="1395643"/>
          </a:xfrm>
        </p:grpSpPr>
        <p:sp>
          <p:nvSpPr>
            <p:cNvPr id="33"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latin typeface="微软雅黑" panose="020B0503020204020204" pitchFamily="34" charset="-122"/>
                <a:ea typeface="微软雅黑" panose="020B0503020204020204" pitchFamily="34" charset="-122"/>
              </a:endParaRPr>
            </a:p>
          </p:txBody>
        </p:sp>
        <p:sp>
          <p:nvSpPr>
            <p:cNvPr id="34"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a:t>
              </a:r>
            </a:p>
          </p:txBody>
        </p:sp>
      </p:grpSp>
      <p:grpSp>
        <p:nvGrpSpPr>
          <p:cNvPr id="35" name="组合 34"/>
          <p:cNvGrpSpPr/>
          <p:nvPr/>
        </p:nvGrpSpPr>
        <p:grpSpPr>
          <a:xfrm>
            <a:off x="6862184" y="501742"/>
            <a:ext cx="1395643" cy="1395643"/>
            <a:chOff x="1677608" y="2996952"/>
            <a:chExt cx="1395643" cy="1395643"/>
          </a:xfrm>
        </p:grpSpPr>
        <p:sp>
          <p:nvSpPr>
            <p:cNvPr id="36"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latin typeface="微软雅黑" panose="020B0503020204020204" pitchFamily="34" charset="-122"/>
                <a:ea typeface="微软雅黑" panose="020B0503020204020204" pitchFamily="34" charset="-122"/>
              </a:endParaRPr>
            </a:p>
          </p:txBody>
        </p:sp>
        <p:sp>
          <p:nvSpPr>
            <p:cNvPr id="37"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a:t>
              </a:r>
            </a:p>
          </p:txBody>
        </p:sp>
      </p:grpSp>
      <p:grpSp>
        <p:nvGrpSpPr>
          <p:cNvPr id="38" name="组合 37"/>
          <p:cNvGrpSpPr/>
          <p:nvPr/>
        </p:nvGrpSpPr>
        <p:grpSpPr>
          <a:xfrm>
            <a:off x="3941469" y="476672"/>
            <a:ext cx="1395643" cy="1395643"/>
            <a:chOff x="1677608" y="2996952"/>
            <a:chExt cx="1395643" cy="1395643"/>
          </a:xfrm>
        </p:grpSpPr>
        <p:sp>
          <p:nvSpPr>
            <p:cNvPr id="39"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latin typeface="微软雅黑" panose="020B0503020204020204" pitchFamily="34" charset="-122"/>
                <a:ea typeface="微软雅黑" panose="020B0503020204020204" pitchFamily="34" charset="-122"/>
              </a:endParaRPr>
            </a:p>
          </p:txBody>
        </p:sp>
        <p:sp>
          <p:nvSpPr>
            <p:cNvPr id="40"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a:t>
              </a:r>
            </a:p>
          </p:txBody>
        </p:sp>
      </p:grpSp>
      <p:sp>
        <p:nvSpPr>
          <p:cNvPr id="41" name="TextBox 40"/>
          <p:cNvSpPr txBox="1"/>
          <p:nvPr/>
        </p:nvSpPr>
        <p:spPr>
          <a:xfrm flipH="1">
            <a:off x="4485920" y="859359"/>
            <a:ext cx="360040" cy="769441"/>
          </a:xfrm>
          <a:prstGeom prst="rect">
            <a:avLst/>
          </a:prstGeom>
          <a:noFill/>
        </p:spPr>
        <p:txBody>
          <a:bodyPr wrap="square" rtlCol="0">
            <a:spAutoFit/>
          </a:bodyPr>
          <a:lstStyle/>
          <a:p>
            <a:pPr algn="ctr"/>
            <a:r>
              <a:rPr lang="zh-CN" altLang="en-US" sz="4400" b="1" dirty="0">
                <a:solidFill>
                  <a:schemeClr val="bg1"/>
                </a:solidFill>
                <a:latin typeface="微软雅黑" panose="020B0503020204020204" pitchFamily="34" charset="-122"/>
                <a:ea typeface="微软雅黑" panose="020B0503020204020204" pitchFamily="34" charset="-122"/>
              </a:rPr>
              <a:t>目</a:t>
            </a:r>
            <a:endParaRPr lang="id-ID" sz="4400" b="1" dirty="0">
              <a:solidFill>
                <a:schemeClr val="bg1"/>
              </a:solidFill>
              <a:latin typeface="微软雅黑" panose="020B0503020204020204" pitchFamily="34" charset="-122"/>
              <a:ea typeface="微软雅黑" panose="020B0503020204020204" pitchFamily="34" charset="-122"/>
            </a:endParaRPr>
          </a:p>
        </p:txBody>
      </p:sp>
      <p:sp>
        <p:nvSpPr>
          <p:cNvPr id="42" name="TextBox 41"/>
          <p:cNvSpPr txBox="1"/>
          <p:nvPr/>
        </p:nvSpPr>
        <p:spPr>
          <a:xfrm flipH="1">
            <a:off x="5953571" y="859359"/>
            <a:ext cx="360040" cy="769441"/>
          </a:xfrm>
          <a:prstGeom prst="rect">
            <a:avLst/>
          </a:prstGeom>
          <a:noFill/>
        </p:spPr>
        <p:txBody>
          <a:bodyPr wrap="square" rtlCol="0">
            <a:spAutoFit/>
          </a:bodyPr>
          <a:lstStyle/>
          <a:p>
            <a:pPr algn="ctr"/>
            <a:r>
              <a:rPr lang="zh-CN" altLang="en-US" sz="4400" b="1" dirty="0">
                <a:solidFill>
                  <a:schemeClr val="bg1"/>
                </a:solidFill>
                <a:latin typeface="微软雅黑" panose="020B0503020204020204" pitchFamily="34" charset="-122"/>
                <a:ea typeface="微软雅黑" panose="020B0503020204020204" pitchFamily="34" charset="-122"/>
              </a:rPr>
              <a:t>录</a:t>
            </a:r>
            <a:endParaRPr lang="id-ID" sz="4400" b="1" dirty="0">
              <a:solidFill>
                <a:schemeClr val="bg1"/>
              </a:solidFill>
              <a:latin typeface="微软雅黑" panose="020B0503020204020204" pitchFamily="34" charset="-122"/>
              <a:ea typeface="微软雅黑" panose="020B0503020204020204" pitchFamily="34" charset="-122"/>
            </a:endParaRPr>
          </a:p>
        </p:txBody>
      </p:sp>
      <p:sp>
        <p:nvSpPr>
          <p:cNvPr id="43" name="TextBox 42"/>
          <p:cNvSpPr txBox="1"/>
          <p:nvPr/>
        </p:nvSpPr>
        <p:spPr>
          <a:xfrm flipH="1">
            <a:off x="7393731" y="859359"/>
            <a:ext cx="360040" cy="769441"/>
          </a:xfrm>
          <a:prstGeom prst="rect">
            <a:avLst/>
          </a:prstGeom>
          <a:noFill/>
        </p:spPr>
        <p:txBody>
          <a:bodyPr wrap="square" rtlCol="0">
            <a:spAutoFit/>
          </a:bodyPr>
          <a:lstStyle/>
          <a:p>
            <a:pPr algn="ctr"/>
            <a:r>
              <a:rPr lang="zh-CN" altLang="en-US" sz="4400" b="1" dirty="0">
                <a:solidFill>
                  <a:schemeClr val="bg1"/>
                </a:solidFill>
                <a:latin typeface="微软雅黑" panose="020B0503020204020204" pitchFamily="34" charset="-122"/>
                <a:ea typeface="微软雅黑" panose="020B0503020204020204" pitchFamily="34" charset="-122"/>
              </a:rPr>
              <a:t>页</a:t>
            </a:r>
            <a:endParaRPr lang="id-ID" sz="4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93866849"/>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350" fill="hold"/>
                                        <p:tgtEl>
                                          <p:spTgt spid="2"/>
                                        </p:tgtEl>
                                        <p:attrNameLst>
                                          <p:attrName>ppt_x</p:attrName>
                                        </p:attrNameLst>
                                      </p:cBhvr>
                                      <p:tavLst>
                                        <p:tav tm="0">
                                          <p:val>
                                            <p:strVal val="#ppt_x"/>
                                          </p:val>
                                        </p:tav>
                                        <p:tav tm="100000">
                                          <p:val>
                                            <p:strVal val="#ppt_x"/>
                                          </p:val>
                                        </p:tav>
                                      </p:tavLst>
                                    </p:anim>
                                    <p:anim calcmode="lin" valueType="num">
                                      <p:cBhvr additive="base">
                                        <p:cTn id="8" dur="35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38"/>
                                        </p:tgtEl>
                                        <p:attrNameLst>
                                          <p:attrName>style.visibility</p:attrName>
                                        </p:attrNameLst>
                                      </p:cBhvr>
                                      <p:to>
                                        <p:strVal val="visible"/>
                                      </p:to>
                                    </p:set>
                                    <p:anim calcmode="lin" valueType="num">
                                      <p:cBhvr additive="base">
                                        <p:cTn id="11" dur="350" fill="hold"/>
                                        <p:tgtEl>
                                          <p:spTgt spid="38"/>
                                        </p:tgtEl>
                                        <p:attrNameLst>
                                          <p:attrName>ppt_x</p:attrName>
                                        </p:attrNameLst>
                                      </p:cBhvr>
                                      <p:tavLst>
                                        <p:tav tm="0">
                                          <p:val>
                                            <p:strVal val="#ppt_x"/>
                                          </p:val>
                                        </p:tav>
                                        <p:tav tm="100000">
                                          <p:val>
                                            <p:strVal val="#ppt_x"/>
                                          </p:val>
                                        </p:tav>
                                      </p:tavLst>
                                    </p:anim>
                                    <p:anim calcmode="lin" valueType="num">
                                      <p:cBhvr additive="base">
                                        <p:cTn id="12" dur="350" fill="hold"/>
                                        <p:tgtEl>
                                          <p:spTgt spid="38"/>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additive="base">
                                        <p:cTn id="15" dur="350" fill="hold"/>
                                        <p:tgtEl>
                                          <p:spTgt spid="32"/>
                                        </p:tgtEl>
                                        <p:attrNameLst>
                                          <p:attrName>ppt_x</p:attrName>
                                        </p:attrNameLst>
                                      </p:cBhvr>
                                      <p:tavLst>
                                        <p:tav tm="0">
                                          <p:val>
                                            <p:strVal val="#ppt_x"/>
                                          </p:val>
                                        </p:tav>
                                        <p:tav tm="100000">
                                          <p:val>
                                            <p:strVal val="#ppt_x"/>
                                          </p:val>
                                        </p:tav>
                                      </p:tavLst>
                                    </p:anim>
                                    <p:anim calcmode="lin" valueType="num">
                                      <p:cBhvr additive="base">
                                        <p:cTn id="16" dur="350" fill="hold"/>
                                        <p:tgtEl>
                                          <p:spTgt spid="32"/>
                                        </p:tgtEl>
                                        <p:attrNameLst>
                                          <p:attrName>ppt_y</p:attrName>
                                        </p:attrNameLst>
                                      </p:cBhvr>
                                      <p:tavLst>
                                        <p:tav tm="0">
                                          <p:val>
                                            <p:strVal val="0-#ppt_h/2"/>
                                          </p:val>
                                        </p:tav>
                                        <p:tav tm="100000">
                                          <p:val>
                                            <p:strVal val="#ppt_y"/>
                                          </p:val>
                                        </p:tav>
                                      </p:tavLst>
                                    </p:anim>
                                  </p:childTnLst>
                                </p:cTn>
                              </p:par>
                              <p:par>
                                <p:cTn id="17" presetID="2" presetClass="entr" presetSubtype="1" fill="hold" nodeType="withEffect">
                                  <p:stCondLst>
                                    <p:cond delay="0"/>
                                  </p:stCondLst>
                                  <p:childTnLst>
                                    <p:set>
                                      <p:cBhvr>
                                        <p:cTn id="18" dur="1" fill="hold">
                                          <p:stCondLst>
                                            <p:cond delay="0"/>
                                          </p:stCondLst>
                                        </p:cTn>
                                        <p:tgtEl>
                                          <p:spTgt spid="35"/>
                                        </p:tgtEl>
                                        <p:attrNameLst>
                                          <p:attrName>style.visibility</p:attrName>
                                        </p:attrNameLst>
                                      </p:cBhvr>
                                      <p:to>
                                        <p:strVal val="visible"/>
                                      </p:to>
                                    </p:set>
                                    <p:anim calcmode="lin" valueType="num">
                                      <p:cBhvr additive="base">
                                        <p:cTn id="19" dur="350" fill="hold"/>
                                        <p:tgtEl>
                                          <p:spTgt spid="35"/>
                                        </p:tgtEl>
                                        <p:attrNameLst>
                                          <p:attrName>ppt_x</p:attrName>
                                        </p:attrNameLst>
                                      </p:cBhvr>
                                      <p:tavLst>
                                        <p:tav tm="0">
                                          <p:val>
                                            <p:strVal val="#ppt_x"/>
                                          </p:val>
                                        </p:tav>
                                        <p:tav tm="100000">
                                          <p:val>
                                            <p:strVal val="#ppt_x"/>
                                          </p:val>
                                        </p:tav>
                                      </p:tavLst>
                                    </p:anim>
                                    <p:anim calcmode="lin" valueType="num">
                                      <p:cBhvr additive="base">
                                        <p:cTn id="20" dur="350" fill="hold"/>
                                        <p:tgtEl>
                                          <p:spTgt spid="35"/>
                                        </p:tgtEl>
                                        <p:attrNameLst>
                                          <p:attrName>ppt_y</p:attrName>
                                        </p:attrNameLst>
                                      </p:cBhvr>
                                      <p:tavLst>
                                        <p:tav tm="0">
                                          <p:val>
                                            <p:strVal val="0-#ppt_h/2"/>
                                          </p:val>
                                        </p:tav>
                                        <p:tav tm="100000">
                                          <p:val>
                                            <p:strVal val="#ppt_y"/>
                                          </p:val>
                                        </p:tav>
                                      </p:tavLst>
                                    </p:anim>
                                  </p:childTnLst>
                                </p:cTn>
                              </p:par>
                              <p:par>
                                <p:cTn id="21" presetID="53" presetClass="entr" presetSubtype="16" fill="hold" grpId="0" nodeType="withEffect">
                                  <p:stCondLst>
                                    <p:cond delay="0"/>
                                  </p:stCondLst>
                                  <p:childTnLst>
                                    <p:set>
                                      <p:cBhvr>
                                        <p:cTn id="22" dur="1" fill="hold">
                                          <p:stCondLst>
                                            <p:cond delay="0"/>
                                          </p:stCondLst>
                                        </p:cTn>
                                        <p:tgtEl>
                                          <p:spTgt spid="41"/>
                                        </p:tgtEl>
                                        <p:attrNameLst>
                                          <p:attrName>style.visibility</p:attrName>
                                        </p:attrNameLst>
                                      </p:cBhvr>
                                      <p:to>
                                        <p:strVal val="visible"/>
                                      </p:to>
                                    </p:set>
                                    <p:anim calcmode="lin" valueType="num">
                                      <p:cBhvr>
                                        <p:cTn id="23" dur="350" fill="hold"/>
                                        <p:tgtEl>
                                          <p:spTgt spid="41"/>
                                        </p:tgtEl>
                                        <p:attrNameLst>
                                          <p:attrName>ppt_w</p:attrName>
                                        </p:attrNameLst>
                                      </p:cBhvr>
                                      <p:tavLst>
                                        <p:tav tm="0">
                                          <p:val>
                                            <p:fltVal val="0"/>
                                          </p:val>
                                        </p:tav>
                                        <p:tav tm="100000">
                                          <p:val>
                                            <p:strVal val="#ppt_w"/>
                                          </p:val>
                                        </p:tav>
                                      </p:tavLst>
                                    </p:anim>
                                    <p:anim calcmode="lin" valueType="num">
                                      <p:cBhvr>
                                        <p:cTn id="24" dur="350" fill="hold"/>
                                        <p:tgtEl>
                                          <p:spTgt spid="41"/>
                                        </p:tgtEl>
                                        <p:attrNameLst>
                                          <p:attrName>ppt_h</p:attrName>
                                        </p:attrNameLst>
                                      </p:cBhvr>
                                      <p:tavLst>
                                        <p:tav tm="0">
                                          <p:val>
                                            <p:fltVal val="0"/>
                                          </p:val>
                                        </p:tav>
                                        <p:tav tm="100000">
                                          <p:val>
                                            <p:strVal val="#ppt_h"/>
                                          </p:val>
                                        </p:tav>
                                      </p:tavLst>
                                    </p:anim>
                                    <p:animEffect transition="in" filter="fade">
                                      <p:cBhvr>
                                        <p:cTn id="25" dur="350"/>
                                        <p:tgtEl>
                                          <p:spTgt spid="41"/>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42"/>
                                        </p:tgtEl>
                                        <p:attrNameLst>
                                          <p:attrName>style.visibility</p:attrName>
                                        </p:attrNameLst>
                                      </p:cBhvr>
                                      <p:to>
                                        <p:strVal val="visible"/>
                                      </p:to>
                                    </p:set>
                                    <p:anim calcmode="lin" valueType="num">
                                      <p:cBhvr>
                                        <p:cTn id="28" dur="350" fill="hold"/>
                                        <p:tgtEl>
                                          <p:spTgt spid="42"/>
                                        </p:tgtEl>
                                        <p:attrNameLst>
                                          <p:attrName>ppt_w</p:attrName>
                                        </p:attrNameLst>
                                      </p:cBhvr>
                                      <p:tavLst>
                                        <p:tav tm="0">
                                          <p:val>
                                            <p:fltVal val="0"/>
                                          </p:val>
                                        </p:tav>
                                        <p:tav tm="100000">
                                          <p:val>
                                            <p:strVal val="#ppt_w"/>
                                          </p:val>
                                        </p:tav>
                                      </p:tavLst>
                                    </p:anim>
                                    <p:anim calcmode="lin" valueType="num">
                                      <p:cBhvr>
                                        <p:cTn id="29" dur="350" fill="hold"/>
                                        <p:tgtEl>
                                          <p:spTgt spid="42"/>
                                        </p:tgtEl>
                                        <p:attrNameLst>
                                          <p:attrName>ppt_h</p:attrName>
                                        </p:attrNameLst>
                                      </p:cBhvr>
                                      <p:tavLst>
                                        <p:tav tm="0">
                                          <p:val>
                                            <p:fltVal val="0"/>
                                          </p:val>
                                        </p:tav>
                                        <p:tav tm="100000">
                                          <p:val>
                                            <p:strVal val="#ppt_h"/>
                                          </p:val>
                                        </p:tav>
                                      </p:tavLst>
                                    </p:anim>
                                    <p:animEffect transition="in" filter="fade">
                                      <p:cBhvr>
                                        <p:cTn id="30" dur="350"/>
                                        <p:tgtEl>
                                          <p:spTgt spid="42"/>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43"/>
                                        </p:tgtEl>
                                        <p:attrNameLst>
                                          <p:attrName>style.visibility</p:attrName>
                                        </p:attrNameLst>
                                      </p:cBhvr>
                                      <p:to>
                                        <p:strVal val="visible"/>
                                      </p:to>
                                    </p:set>
                                    <p:anim calcmode="lin" valueType="num">
                                      <p:cBhvr>
                                        <p:cTn id="33" dur="350" fill="hold"/>
                                        <p:tgtEl>
                                          <p:spTgt spid="43"/>
                                        </p:tgtEl>
                                        <p:attrNameLst>
                                          <p:attrName>ppt_w</p:attrName>
                                        </p:attrNameLst>
                                      </p:cBhvr>
                                      <p:tavLst>
                                        <p:tav tm="0">
                                          <p:val>
                                            <p:fltVal val="0"/>
                                          </p:val>
                                        </p:tav>
                                        <p:tav tm="100000">
                                          <p:val>
                                            <p:strVal val="#ppt_w"/>
                                          </p:val>
                                        </p:tav>
                                      </p:tavLst>
                                    </p:anim>
                                    <p:anim calcmode="lin" valueType="num">
                                      <p:cBhvr>
                                        <p:cTn id="34" dur="350" fill="hold"/>
                                        <p:tgtEl>
                                          <p:spTgt spid="43"/>
                                        </p:tgtEl>
                                        <p:attrNameLst>
                                          <p:attrName>ppt_h</p:attrName>
                                        </p:attrNameLst>
                                      </p:cBhvr>
                                      <p:tavLst>
                                        <p:tav tm="0">
                                          <p:val>
                                            <p:fltVal val="0"/>
                                          </p:val>
                                        </p:tav>
                                        <p:tav tm="100000">
                                          <p:val>
                                            <p:strVal val="#ppt_h"/>
                                          </p:val>
                                        </p:tav>
                                      </p:tavLst>
                                    </p:anim>
                                    <p:animEffect transition="in" filter="fade">
                                      <p:cBhvr>
                                        <p:cTn id="35" dur="350"/>
                                        <p:tgtEl>
                                          <p:spTgt spid="43"/>
                                        </p:tgtEl>
                                      </p:cBhvr>
                                    </p:animEffect>
                                  </p:childTnLst>
                                </p:cTn>
                              </p:par>
                              <p:par>
                                <p:cTn id="36" presetID="2" presetClass="entr" presetSubtype="1" fill="hold" nodeType="withEffect">
                                  <p:stCondLst>
                                    <p:cond delay="0"/>
                                  </p:stCondLst>
                                  <p:childTnLst>
                                    <p:set>
                                      <p:cBhvr>
                                        <p:cTn id="37" dur="1" fill="hold">
                                          <p:stCondLst>
                                            <p:cond delay="0"/>
                                          </p:stCondLst>
                                        </p:cTn>
                                        <p:tgtEl>
                                          <p:spTgt spid="4"/>
                                        </p:tgtEl>
                                        <p:attrNameLst>
                                          <p:attrName>style.visibility</p:attrName>
                                        </p:attrNameLst>
                                      </p:cBhvr>
                                      <p:to>
                                        <p:strVal val="visible"/>
                                      </p:to>
                                    </p:set>
                                    <p:anim calcmode="lin" valueType="num">
                                      <p:cBhvr additive="base">
                                        <p:cTn id="38" dur="350" fill="hold"/>
                                        <p:tgtEl>
                                          <p:spTgt spid="4"/>
                                        </p:tgtEl>
                                        <p:attrNameLst>
                                          <p:attrName>ppt_x</p:attrName>
                                        </p:attrNameLst>
                                      </p:cBhvr>
                                      <p:tavLst>
                                        <p:tav tm="0">
                                          <p:val>
                                            <p:strVal val="#ppt_x"/>
                                          </p:val>
                                        </p:tav>
                                        <p:tav tm="100000">
                                          <p:val>
                                            <p:strVal val="#ppt_x"/>
                                          </p:val>
                                        </p:tav>
                                      </p:tavLst>
                                    </p:anim>
                                    <p:anim calcmode="lin" valueType="num">
                                      <p:cBhvr additive="base">
                                        <p:cTn id="39" dur="350" fill="hold"/>
                                        <p:tgtEl>
                                          <p:spTgt spid="4"/>
                                        </p:tgtEl>
                                        <p:attrNameLst>
                                          <p:attrName>ppt_y</p:attrName>
                                        </p:attrNameLst>
                                      </p:cBhvr>
                                      <p:tavLst>
                                        <p:tav tm="0">
                                          <p:val>
                                            <p:strVal val="0-#ppt_h/2"/>
                                          </p:val>
                                        </p:tav>
                                        <p:tav tm="100000">
                                          <p:val>
                                            <p:strVal val="#ppt_y"/>
                                          </p:val>
                                        </p:tav>
                                      </p:tavLst>
                                    </p:anim>
                                  </p:childTnLst>
                                </p:cTn>
                              </p:par>
                              <p:par>
                                <p:cTn id="40" presetID="2" presetClass="entr" presetSubtype="1" fill="hold" nodeType="withEffect">
                                  <p:stCondLst>
                                    <p:cond delay="0"/>
                                  </p:stCondLst>
                                  <p:childTnLst>
                                    <p:set>
                                      <p:cBhvr>
                                        <p:cTn id="41" dur="1" fill="hold">
                                          <p:stCondLst>
                                            <p:cond delay="0"/>
                                          </p:stCondLst>
                                        </p:cTn>
                                        <p:tgtEl>
                                          <p:spTgt spid="8"/>
                                        </p:tgtEl>
                                        <p:attrNameLst>
                                          <p:attrName>style.visibility</p:attrName>
                                        </p:attrNameLst>
                                      </p:cBhvr>
                                      <p:to>
                                        <p:strVal val="visible"/>
                                      </p:to>
                                    </p:set>
                                    <p:anim calcmode="lin" valueType="num">
                                      <p:cBhvr additive="base">
                                        <p:cTn id="42" dur="350" fill="hold"/>
                                        <p:tgtEl>
                                          <p:spTgt spid="8"/>
                                        </p:tgtEl>
                                        <p:attrNameLst>
                                          <p:attrName>ppt_x</p:attrName>
                                        </p:attrNameLst>
                                      </p:cBhvr>
                                      <p:tavLst>
                                        <p:tav tm="0">
                                          <p:val>
                                            <p:strVal val="#ppt_x"/>
                                          </p:val>
                                        </p:tav>
                                        <p:tav tm="100000">
                                          <p:val>
                                            <p:strVal val="#ppt_x"/>
                                          </p:val>
                                        </p:tav>
                                      </p:tavLst>
                                    </p:anim>
                                    <p:anim calcmode="lin" valueType="num">
                                      <p:cBhvr additive="base">
                                        <p:cTn id="43" dur="350" fill="hold"/>
                                        <p:tgtEl>
                                          <p:spTgt spid="8"/>
                                        </p:tgtEl>
                                        <p:attrNameLst>
                                          <p:attrName>ppt_y</p:attrName>
                                        </p:attrNameLst>
                                      </p:cBhvr>
                                      <p:tavLst>
                                        <p:tav tm="0">
                                          <p:val>
                                            <p:strVal val="0-#ppt_h/2"/>
                                          </p:val>
                                        </p:tav>
                                        <p:tav tm="100000">
                                          <p:val>
                                            <p:strVal val="#ppt_y"/>
                                          </p:val>
                                        </p:tav>
                                      </p:tavLst>
                                    </p:anim>
                                  </p:childTnLst>
                                </p:cTn>
                              </p:par>
                              <p:par>
                                <p:cTn id="44" presetID="2" presetClass="entr" presetSubtype="1" fill="hold" nodeType="with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additive="base">
                                        <p:cTn id="46" dur="350" fill="hold"/>
                                        <p:tgtEl>
                                          <p:spTgt spid="11"/>
                                        </p:tgtEl>
                                        <p:attrNameLst>
                                          <p:attrName>ppt_x</p:attrName>
                                        </p:attrNameLst>
                                      </p:cBhvr>
                                      <p:tavLst>
                                        <p:tav tm="0">
                                          <p:val>
                                            <p:strVal val="#ppt_x"/>
                                          </p:val>
                                        </p:tav>
                                        <p:tav tm="100000">
                                          <p:val>
                                            <p:strVal val="#ppt_x"/>
                                          </p:val>
                                        </p:tav>
                                      </p:tavLst>
                                    </p:anim>
                                    <p:anim calcmode="lin" valueType="num">
                                      <p:cBhvr additive="base">
                                        <p:cTn id="47" dur="350" fill="hold"/>
                                        <p:tgtEl>
                                          <p:spTgt spid="11"/>
                                        </p:tgtEl>
                                        <p:attrNameLst>
                                          <p:attrName>ppt_y</p:attrName>
                                        </p:attrNameLst>
                                      </p:cBhvr>
                                      <p:tavLst>
                                        <p:tav tm="0">
                                          <p:val>
                                            <p:strVal val="0-#ppt_h/2"/>
                                          </p:val>
                                        </p:tav>
                                        <p:tav tm="100000">
                                          <p:val>
                                            <p:strVal val="#ppt_y"/>
                                          </p:val>
                                        </p:tav>
                                      </p:tavLst>
                                    </p:anim>
                                  </p:childTnLst>
                                </p:cTn>
                              </p:par>
                              <p:par>
                                <p:cTn id="48" presetID="2" presetClass="entr" presetSubtype="1" fill="hold" nodeType="withEffect">
                                  <p:stCondLst>
                                    <p:cond delay="0"/>
                                  </p:stCondLst>
                                  <p:childTnLst>
                                    <p:set>
                                      <p:cBhvr>
                                        <p:cTn id="49" dur="1" fill="hold">
                                          <p:stCondLst>
                                            <p:cond delay="0"/>
                                          </p:stCondLst>
                                        </p:cTn>
                                        <p:tgtEl>
                                          <p:spTgt spid="17"/>
                                        </p:tgtEl>
                                        <p:attrNameLst>
                                          <p:attrName>style.visibility</p:attrName>
                                        </p:attrNameLst>
                                      </p:cBhvr>
                                      <p:to>
                                        <p:strVal val="visible"/>
                                      </p:to>
                                    </p:set>
                                    <p:anim calcmode="lin" valueType="num">
                                      <p:cBhvr additive="base">
                                        <p:cTn id="50" dur="350" fill="hold"/>
                                        <p:tgtEl>
                                          <p:spTgt spid="17"/>
                                        </p:tgtEl>
                                        <p:attrNameLst>
                                          <p:attrName>ppt_x</p:attrName>
                                        </p:attrNameLst>
                                      </p:cBhvr>
                                      <p:tavLst>
                                        <p:tav tm="0">
                                          <p:val>
                                            <p:strVal val="#ppt_x"/>
                                          </p:val>
                                        </p:tav>
                                        <p:tav tm="100000">
                                          <p:val>
                                            <p:strVal val="#ppt_x"/>
                                          </p:val>
                                        </p:tav>
                                      </p:tavLst>
                                    </p:anim>
                                    <p:anim calcmode="lin" valueType="num">
                                      <p:cBhvr additive="base">
                                        <p:cTn id="51" dur="350" fill="hold"/>
                                        <p:tgtEl>
                                          <p:spTgt spid="17"/>
                                        </p:tgtEl>
                                        <p:attrNameLst>
                                          <p:attrName>ppt_y</p:attrName>
                                        </p:attrNameLst>
                                      </p:cBhvr>
                                      <p:tavLst>
                                        <p:tav tm="0">
                                          <p:val>
                                            <p:strVal val="0-#ppt_h/2"/>
                                          </p:val>
                                        </p:tav>
                                        <p:tav tm="100000">
                                          <p:val>
                                            <p:strVal val="#ppt_y"/>
                                          </p:val>
                                        </p:tav>
                                      </p:tavLst>
                                    </p:anim>
                                  </p:childTnLst>
                                </p:cTn>
                              </p:par>
                              <p:par>
                                <p:cTn id="52" presetID="53" presetClass="entr" presetSubtype="16" fill="hold" grpId="0" nodeType="withEffect">
                                  <p:stCondLst>
                                    <p:cond delay="0"/>
                                  </p:stCondLst>
                                  <p:childTnLst>
                                    <p:set>
                                      <p:cBhvr>
                                        <p:cTn id="53" dur="1" fill="hold">
                                          <p:stCondLst>
                                            <p:cond delay="0"/>
                                          </p:stCondLst>
                                        </p:cTn>
                                        <p:tgtEl>
                                          <p:spTgt spid="7"/>
                                        </p:tgtEl>
                                        <p:attrNameLst>
                                          <p:attrName>style.visibility</p:attrName>
                                        </p:attrNameLst>
                                      </p:cBhvr>
                                      <p:to>
                                        <p:strVal val="visible"/>
                                      </p:to>
                                    </p:set>
                                    <p:anim calcmode="lin" valueType="num">
                                      <p:cBhvr>
                                        <p:cTn id="54" dur="350" fill="hold"/>
                                        <p:tgtEl>
                                          <p:spTgt spid="7"/>
                                        </p:tgtEl>
                                        <p:attrNameLst>
                                          <p:attrName>ppt_w</p:attrName>
                                        </p:attrNameLst>
                                      </p:cBhvr>
                                      <p:tavLst>
                                        <p:tav tm="0">
                                          <p:val>
                                            <p:fltVal val="0"/>
                                          </p:val>
                                        </p:tav>
                                        <p:tav tm="100000">
                                          <p:val>
                                            <p:strVal val="#ppt_w"/>
                                          </p:val>
                                        </p:tav>
                                      </p:tavLst>
                                    </p:anim>
                                    <p:anim calcmode="lin" valueType="num">
                                      <p:cBhvr>
                                        <p:cTn id="55" dur="350" fill="hold"/>
                                        <p:tgtEl>
                                          <p:spTgt spid="7"/>
                                        </p:tgtEl>
                                        <p:attrNameLst>
                                          <p:attrName>ppt_h</p:attrName>
                                        </p:attrNameLst>
                                      </p:cBhvr>
                                      <p:tavLst>
                                        <p:tav tm="0">
                                          <p:val>
                                            <p:fltVal val="0"/>
                                          </p:val>
                                        </p:tav>
                                        <p:tav tm="100000">
                                          <p:val>
                                            <p:strVal val="#ppt_h"/>
                                          </p:val>
                                        </p:tav>
                                      </p:tavLst>
                                    </p:anim>
                                    <p:animEffect transition="in" filter="fade">
                                      <p:cBhvr>
                                        <p:cTn id="56" dur="350"/>
                                        <p:tgtEl>
                                          <p:spTgt spid="7"/>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20"/>
                                        </p:tgtEl>
                                        <p:attrNameLst>
                                          <p:attrName>style.visibility</p:attrName>
                                        </p:attrNameLst>
                                      </p:cBhvr>
                                      <p:to>
                                        <p:strVal val="visible"/>
                                      </p:to>
                                    </p:set>
                                    <p:anim calcmode="lin" valueType="num">
                                      <p:cBhvr>
                                        <p:cTn id="59" dur="350" fill="hold"/>
                                        <p:tgtEl>
                                          <p:spTgt spid="20"/>
                                        </p:tgtEl>
                                        <p:attrNameLst>
                                          <p:attrName>ppt_w</p:attrName>
                                        </p:attrNameLst>
                                      </p:cBhvr>
                                      <p:tavLst>
                                        <p:tav tm="0">
                                          <p:val>
                                            <p:fltVal val="0"/>
                                          </p:val>
                                        </p:tav>
                                        <p:tav tm="100000">
                                          <p:val>
                                            <p:strVal val="#ppt_w"/>
                                          </p:val>
                                        </p:tav>
                                      </p:tavLst>
                                    </p:anim>
                                    <p:anim calcmode="lin" valueType="num">
                                      <p:cBhvr>
                                        <p:cTn id="60" dur="350" fill="hold"/>
                                        <p:tgtEl>
                                          <p:spTgt spid="20"/>
                                        </p:tgtEl>
                                        <p:attrNameLst>
                                          <p:attrName>ppt_h</p:attrName>
                                        </p:attrNameLst>
                                      </p:cBhvr>
                                      <p:tavLst>
                                        <p:tav tm="0">
                                          <p:val>
                                            <p:fltVal val="0"/>
                                          </p:val>
                                        </p:tav>
                                        <p:tav tm="100000">
                                          <p:val>
                                            <p:strVal val="#ppt_h"/>
                                          </p:val>
                                        </p:tav>
                                      </p:tavLst>
                                    </p:anim>
                                    <p:animEffect transition="in" filter="fade">
                                      <p:cBhvr>
                                        <p:cTn id="61" dur="350"/>
                                        <p:tgtEl>
                                          <p:spTgt spid="20"/>
                                        </p:tgtEl>
                                      </p:cBhvr>
                                    </p:animEffect>
                                  </p:childTnLst>
                                </p:cTn>
                              </p:par>
                              <p:par>
                                <p:cTn id="62" presetID="53" presetClass="entr" presetSubtype="16" fill="hold" grpId="0" nodeType="withEffect">
                                  <p:stCondLst>
                                    <p:cond delay="0"/>
                                  </p:stCondLst>
                                  <p:childTnLst>
                                    <p:set>
                                      <p:cBhvr>
                                        <p:cTn id="63" dur="1" fill="hold">
                                          <p:stCondLst>
                                            <p:cond delay="0"/>
                                          </p:stCondLst>
                                        </p:cTn>
                                        <p:tgtEl>
                                          <p:spTgt spid="21"/>
                                        </p:tgtEl>
                                        <p:attrNameLst>
                                          <p:attrName>style.visibility</p:attrName>
                                        </p:attrNameLst>
                                      </p:cBhvr>
                                      <p:to>
                                        <p:strVal val="visible"/>
                                      </p:to>
                                    </p:set>
                                    <p:anim calcmode="lin" valueType="num">
                                      <p:cBhvr>
                                        <p:cTn id="64" dur="350" fill="hold"/>
                                        <p:tgtEl>
                                          <p:spTgt spid="21"/>
                                        </p:tgtEl>
                                        <p:attrNameLst>
                                          <p:attrName>ppt_w</p:attrName>
                                        </p:attrNameLst>
                                      </p:cBhvr>
                                      <p:tavLst>
                                        <p:tav tm="0">
                                          <p:val>
                                            <p:fltVal val="0"/>
                                          </p:val>
                                        </p:tav>
                                        <p:tav tm="100000">
                                          <p:val>
                                            <p:strVal val="#ppt_w"/>
                                          </p:val>
                                        </p:tav>
                                      </p:tavLst>
                                    </p:anim>
                                    <p:anim calcmode="lin" valueType="num">
                                      <p:cBhvr>
                                        <p:cTn id="65" dur="350" fill="hold"/>
                                        <p:tgtEl>
                                          <p:spTgt spid="21"/>
                                        </p:tgtEl>
                                        <p:attrNameLst>
                                          <p:attrName>ppt_h</p:attrName>
                                        </p:attrNameLst>
                                      </p:cBhvr>
                                      <p:tavLst>
                                        <p:tav tm="0">
                                          <p:val>
                                            <p:fltVal val="0"/>
                                          </p:val>
                                        </p:tav>
                                        <p:tav tm="100000">
                                          <p:val>
                                            <p:strVal val="#ppt_h"/>
                                          </p:val>
                                        </p:tav>
                                      </p:tavLst>
                                    </p:anim>
                                    <p:animEffect transition="in" filter="fade">
                                      <p:cBhvr>
                                        <p:cTn id="66" dur="350"/>
                                        <p:tgtEl>
                                          <p:spTgt spid="21"/>
                                        </p:tgtEl>
                                      </p:cBhvr>
                                    </p:animEffect>
                                  </p:childTnLst>
                                </p:cTn>
                              </p:par>
                              <p:par>
                                <p:cTn id="67" presetID="53" presetClass="entr" presetSubtype="16" fill="hold" grpId="0" nodeType="withEffect">
                                  <p:stCondLst>
                                    <p:cond delay="0"/>
                                  </p:stCondLst>
                                  <p:childTnLst>
                                    <p:set>
                                      <p:cBhvr>
                                        <p:cTn id="68" dur="1" fill="hold">
                                          <p:stCondLst>
                                            <p:cond delay="0"/>
                                          </p:stCondLst>
                                        </p:cTn>
                                        <p:tgtEl>
                                          <p:spTgt spid="22"/>
                                        </p:tgtEl>
                                        <p:attrNameLst>
                                          <p:attrName>style.visibility</p:attrName>
                                        </p:attrNameLst>
                                      </p:cBhvr>
                                      <p:to>
                                        <p:strVal val="visible"/>
                                      </p:to>
                                    </p:set>
                                    <p:anim calcmode="lin" valueType="num">
                                      <p:cBhvr>
                                        <p:cTn id="69" dur="350" fill="hold"/>
                                        <p:tgtEl>
                                          <p:spTgt spid="22"/>
                                        </p:tgtEl>
                                        <p:attrNameLst>
                                          <p:attrName>ppt_w</p:attrName>
                                        </p:attrNameLst>
                                      </p:cBhvr>
                                      <p:tavLst>
                                        <p:tav tm="0">
                                          <p:val>
                                            <p:fltVal val="0"/>
                                          </p:val>
                                        </p:tav>
                                        <p:tav tm="100000">
                                          <p:val>
                                            <p:strVal val="#ppt_w"/>
                                          </p:val>
                                        </p:tav>
                                      </p:tavLst>
                                    </p:anim>
                                    <p:anim calcmode="lin" valueType="num">
                                      <p:cBhvr>
                                        <p:cTn id="70" dur="350" fill="hold"/>
                                        <p:tgtEl>
                                          <p:spTgt spid="22"/>
                                        </p:tgtEl>
                                        <p:attrNameLst>
                                          <p:attrName>ppt_h</p:attrName>
                                        </p:attrNameLst>
                                      </p:cBhvr>
                                      <p:tavLst>
                                        <p:tav tm="0">
                                          <p:val>
                                            <p:fltVal val="0"/>
                                          </p:val>
                                        </p:tav>
                                        <p:tav tm="100000">
                                          <p:val>
                                            <p:strVal val="#ppt_h"/>
                                          </p:val>
                                        </p:tav>
                                      </p:tavLst>
                                    </p:anim>
                                    <p:animEffect transition="in" filter="fade">
                                      <p:cBhvr>
                                        <p:cTn id="71" dur="350"/>
                                        <p:tgtEl>
                                          <p:spTgt spid="22"/>
                                        </p:tgtEl>
                                      </p:cBhvr>
                                    </p:animEffect>
                                  </p:childTnLst>
                                </p:cTn>
                              </p:par>
                            </p:childTnLst>
                          </p:cTn>
                        </p:par>
                        <p:par>
                          <p:cTn id="72" fill="hold">
                            <p:stCondLst>
                              <p:cond delay="350"/>
                            </p:stCondLst>
                            <p:childTnLst>
                              <p:par>
                                <p:cTn id="73" presetID="10" presetClass="entr" presetSubtype="0" fill="hold" grpId="0" nodeType="afterEffect">
                                  <p:stCondLst>
                                    <p:cond delay="0"/>
                                  </p:stCondLst>
                                  <p:childTnLst>
                                    <p:set>
                                      <p:cBhvr>
                                        <p:cTn id="74" dur="1" fill="hold">
                                          <p:stCondLst>
                                            <p:cond delay="0"/>
                                          </p:stCondLst>
                                        </p:cTn>
                                        <p:tgtEl>
                                          <p:spTgt spid="24"/>
                                        </p:tgtEl>
                                        <p:attrNameLst>
                                          <p:attrName>style.visibility</p:attrName>
                                        </p:attrNameLst>
                                      </p:cBhvr>
                                      <p:to>
                                        <p:strVal val="visible"/>
                                      </p:to>
                                    </p:set>
                                    <p:animEffect transition="in" filter="fade">
                                      <p:cBhvr>
                                        <p:cTn id="75" dur="350"/>
                                        <p:tgtEl>
                                          <p:spTgt spid="24"/>
                                        </p:tgtEl>
                                      </p:cBhvr>
                                    </p:animEffect>
                                  </p:childTnLst>
                                </p:cTn>
                              </p:par>
                            </p:childTnLst>
                          </p:cTn>
                        </p:par>
                        <p:par>
                          <p:cTn id="76" fill="hold">
                            <p:stCondLst>
                              <p:cond delay="700"/>
                            </p:stCondLst>
                            <p:childTnLst>
                              <p:par>
                                <p:cTn id="77" presetID="42" presetClass="entr" presetSubtype="0" fill="hold" grpId="0" nodeType="afterEffect">
                                  <p:stCondLst>
                                    <p:cond delay="0"/>
                                  </p:stCondLst>
                                  <p:childTnLst>
                                    <p:set>
                                      <p:cBhvr>
                                        <p:cTn id="78" dur="1" fill="hold">
                                          <p:stCondLst>
                                            <p:cond delay="0"/>
                                          </p:stCondLst>
                                        </p:cTn>
                                        <p:tgtEl>
                                          <p:spTgt spid="25"/>
                                        </p:tgtEl>
                                        <p:attrNameLst>
                                          <p:attrName>style.visibility</p:attrName>
                                        </p:attrNameLst>
                                      </p:cBhvr>
                                      <p:to>
                                        <p:strVal val="visible"/>
                                      </p:to>
                                    </p:set>
                                    <p:animEffect transition="in" filter="fade">
                                      <p:cBhvr>
                                        <p:cTn id="79" dur="350"/>
                                        <p:tgtEl>
                                          <p:spTgt spid="25"/>
                                        </p:tgtEl>
                                      </p:cBhvr>
                                    </p:animEffect>
                                    <p:anim calcmode="lin" valueType="num">
                                      <p:cBhvr>
                                        <p:cTn id="80" dur="350" fill="hold"/>
                                        <p:tgtEl>
                                          <p:spTgt spid="25"/>
                                        </p:tgtEl>
                                        <p:attrNameLst>
                                          <p:attrName>ppt_x</p:attrName>
                                        </p:attrNameLst>
                                      </p:cBhvr>
                                      <p:tavLst>
                                        <p:tav tm="0">
                                          <p:val>
                                            <p:strVal val="#ppt_x"/>
                                          </p:val>
                                        </p:tav>
                                        <p:tav tm="100000">
                                          <p:val>
                                            <p:strVal val="#ppt_x"/>
                                          </p:val>
                                        </p:tav>
                                      </p:tavLst>
                                    </p:anim>
                                    <p:anim calcmode="lin" valueType="num">
                                      <p:cBhvr>
                                        <p:cTn id="81" dur="350" fill="hold"/>
                                        <p:tgtEl>
                                          <p:spTgt spid="25"/>
                                        </p:tgtEl>
                                        <p:attrNameLst>
                                          <p:attrName>ppt_y</p:attrName>
                                        </p:attrNameLst>
                                      </p:cBhvr>
                                      <p:tavLst>
                                        <p:tav tm="0">
                                          <p:val>
                                            <p:strVal val="#ppt_y+.1"/>
                                          </p:val>
                                        </p:tav>
                                        <p:tav tm="100000">
                                          <p:val>
                                            <p:strVal val="#ppt_y"/>
                                          </p:val>
                                        </p:tav>
                                      </p:tavLst>
                                    </p:anim>
                                  </p:childTnLst>
                                </p:cTn>
                              </p:par>
                            </p:childTnLst>
                          </p:cTn>
                        </p:par>
                        <p:par>
                          <p:cTn id="82" fill="hold">
                            <p:stCondLst>
                              <p:cond delay="1050"/>
                            </p:stCondLst>
                            <p:childTnLst>
                              <p:par>
                                <p:cTn id="83" presetID="10" presetClass="entr" presetSubtype="0" fill="hold" grpId="0" nodeType="afterEffect">
                                  <p:stCondLst>
                                    <p:cond delay="0"/>
                                  </p:stCondLst>
                                  <p:childTnLst>
                                    <p:set>
                                      <p:cBhvr>
                                        <p:cTn id="84" dur="1" fill="hold">
                                          <p:stCondLst>
                                            <p:cond delay="0"/>
                                          </p:stCondLst>
                                        </p:cTn>
                                        <p:tgtEl>
                                          <p:spTgt spid="26"/>
                                        </p:tgtEl>
                                        <p:attrNameLst>
                                          <p:attrName>style.visibility</p:attrName>
                                        </p:attrNameLst>
                                      </p:cBhvr>
                                      <p:to>
                                        <p:strVal val="visible"/>
                                      </p:to>
                                    </p:set>
                                    <p:animEffect transition="in" filter="fade">
                                      <p:cBhvr>
                                        <p:cTn id="85" dur="350"/>
                                        <p:tgtEl>
                                          <p:spTgt spid="26"/>
                                        </p:tgtEl>
                                      </p:cBhvr>
                                    </p:animEffect>
                                  </p:childTnLst>
                                </p:cTn>
                              </p:par>
                            </p:childTnLst>
                          </p:cTn>
                        </p:par>
                        <p:par>
                          <p:cTn id="86" fill="hold">
                            <p:stCondLst>
                              <p:cond delay="1400"/>
                            </p:stCondLst>
                            <p:childTnLst>
                              <p:par>
                                <p:cTn id="87" presetID="42" presetClass="entr" presetSubtype="0" fill="hold" grpId="0" nodeType="afterEffect">
                                  <p:stCondLst>
                                    <p:cond delay="0"/>
                                  </p:stCondLst>
                                  <p:childTnLst>
                                    <p:set>
                                      <p:cBhvr>
                                        <p:cTn id="88" dur="1" fill="hold">
                                          <p:stCondLst>
                                            <p:cond delay="0"/>
                                          </p:stCondLst>
                                        </p:cTn>
                                        <p:tgtEl>
                                          <p:spTgt spid="27"/>
                                        </p:tgtEl>
                                        <p:attrNameLst>
                                          <p:attrName>style.visibility</p:attrName>
                                        </p:attrNameLst>
                                      </p:cBhvr>
                                      <p:to>
                                        <p:strVal val="visible"/>
                                      </p:to>
                                    </p:set>
                                    <p:animEffect transition="in" filter="fade">
                                      <p:cBhvr>
                                        <p:cTn id="89" dur="350"/>
                                        <p:tgtEl>
                                          <p:spTgt spid="27"/>
                                        </p:tgtEl>
                                      </p:cBhvr>
                                    </p:animEffect>
                                    <p:anim calcmode="lin" valueType="num">
                                      <p:cBhvr>
                                        <p:cTn id="90" dur="350" fill="hold"/>
                                        <p:tgtEl>
                                          <p:spTgt spid="27"/>
                                        </p:tgtEl>
                                        <p:attrNameLst>
                                          <p:attrName>ppt_x</p:attrName>
                                        </p:attrNameLst>
                                      </p:cBhvr>
                                      <p:tavLst>
                                        <p:tav tm="0">
                                          <p:val>
                                            <p:strVal val="#ppt_x"/>
                                          </p:val>
                                        </p:tav>
                                        <p:tav tm="100000">
                                          <p:val>
                                            <p:strVal val="#ppt_x"/>
                                          </p:val>
                                        </p:tav>
                                      </p:tavLst>
                                    </p:anim>
                                    <p:anim calcmode="lin" valueType="num">
                                      <p:cBhvr>
                                        <p:cTn id="91" dur="350" fill="hold"/>
                                        <p:tgtEl>
                                          <p:spTgt spid="27"/>
                                        </p:tgtEl>
                                        <p:attrNameLst>
                                          <p:attrName>ppt_y</p:attrName>
                                        </p:attrNameLst>
                                      </p:cBhvr>
                                      <p:tavLst>
                                        <p:tav tm="0">
                                          <p:val>
                                            <p:strVal val="#ppt_y+.1"/>
                                          </p:val>
                                        </p:tav>
                                        <p:tav tm="100000">
                                          <p:val>
                                            <p:strVal val="#ppt_y"/>
                                          </p:val>
                                        </p:tav>
                                      </p:tavLst>
                                    </p:anim>
                                  </p:childTnLst>
                                </p:cTn>
                              </p:par>
                            </p:childTnLst>
                          </p:cTn>
                        </p:par>
                        <p:par>
                          <p:cTn id="92" fill="hold">
                            <p:stCondLst>
                              <p:cond delay="1750"/>
                            </p:stCondLst>
                            <p:childTnLst>
                              <p:par>
                                <p:cTn id="93" presetID="10" presetClass="entr" presetSubtype="0" fill="hold" grpId="0" nodeType="afterEffect">
                                  <p:stCondLst>
                                    <p:cond delay="0"/>
                                  </p:stCondLst>
                                  <p:childTnLst>
                                    <p:set>
                                      <p:cBhvr>
                                        <p:cTn id="94" dur="1" fill="hold">
                                          <p:stCondLst>
                                            <p:cond delay="0"/>
                                          </p:stCondLst>
                                        </p:cTn>
                                        <p:tgtEl>
                                          <p:spTgt spid="28"/>
                                        </p:tgtEl>
                                        <p:attrNameLst>
                                          <p:attrName>style.visibility</p:attrName>
                                        </p:attrNameLst>
                                      </p:cBhvr>
                                      <p:to>
                                        <p:strVal val="visible"/>
                                      </p:to>
                                    </p:set>
                                    <p:animEffect transition="in" filter="fade">
                                      <p:cBhvr>
                                        <p:cTn id="95" dur="350"/>
                                        <p:tgtEl>
                                          <p:spTgt spid="28"/>
                                        </p:tgtEl>
                                      </p:cBhvr>
                                    </p:animEffect>
                                  </p:childTnLst>
                                </p:cTn>
                              </p:par>
                            </p:childTnLst>
                          </p:cTn>
                        </p:par>
                        <p:par>
                          <p:cTn id="96" fill="hold">
                            <p:stCondLst>
                              <p:cond delay="2100"/>
                            </p:stCondLst>
                            <p:childTnLst>
                              <p:par>
                                <p:cTn id="97" presetID="42" presetClass="entr" presetSubtype="0" fill="hold" grpId="0" nodeType="afterEffect">
                                  <p:stCondLst>
                                    <p:cond delay="0"/>
                                  </p:stCondLst>
                                  <p:childTnLst>
                                    <p:set>
                                      <p:cBhvr>
                                        <p:cTn id="98" dur="1" fill="hold">
                                          <p:stCondLst>
                                            <p:cond delay="0"/>
                                          </p:stCondLst>
                                        </p:cTn>
                                        <p:tgtEl>
                                          <p:spTgt spid="29"/>
                                        </p:tgtEl>
                                        <p:attrNameLst>
                                          <p:attrName>style.visibility</p:attrName>
                                        </p:attrNameLst>
                                      </p:cBhvr>
                                      <p:to>
                                        <p:strVal val="visible"/>
                                      </p:to>
                                    </p:set>
                                    <p:animEffect transition="in" filter="fade">
                                      <p:cBhvr>
                                        <p:cTn id="99" dur="350"/>
                                        <p:tgtEl>
                                          <p:spTgt spid="29"/>
                                        </p:tgtEl>
                                      </p:cBhvr>
                                    </p:animEffect>
                                    <p:anim calcmode="lin" valueType="num">
                                      <p:cBhvr>
                                        <p:cTn id="100" dur="350" fill="hold"/>
                                        <p:tgtEl>
                                          <p:spTgt spid="29"/>
                                        </p:tgtEl>
                                        <p:attrNameLst>
                                          <p:attrName>ppt_x</p:attrName>
                                        </p:attrNameLst>
                                      </p:cBhvr>
                                      <p:tavLst>
                                        <p:tav tm="0">
                                          <p:val>
                                            <p:strVal val="#ppt_x"/>
                                          </p:val>
                                        </p:tav>
                                        <p:tav tm="100000">
                                          <p:val>
                                            <p:strVal val="#ppt_x"/>
                                          </p:val>
                                        </p:tav>
                                      </p:tavLst>
                                    </p:anim>
                                    <p:anim calcmode="lin" valueType="num">
                                      <p:cBhvr>
                                        <p:cTn id="101" dur="350" fill="hold"/>
                                        <p:tgtEl>
                                          <p:spTgt spid="29"/>
                                        </p:tgtEl>
                                        <p:attrNameLst>
                                          <p:attrName>ppt_y</p:attrName>
                                        </p:attrNameLst>
                                      </p:cBhvr>
                                      <p:tavLst>
                                        <p:tav tm="0">
                                          <p:val>
                                            <p:strVal val="#ppt_y+.1"/>
                                          </p:val>
                                        </p:tav>
                                        <p:tav tm="100000">
                                          <p:val>
                                            <p:strVal val="#ppt_y"/>
                                          </p:val>
                                        </p:tav>
                                      </p:tavLst>
                                    </p:anim>
                                  </p:childTnLst>
                                </p:cTn>
                              </p:par>
                            </p:childTnLst>
                          </p:cTn>
                        </p:par>
                        <p:par>
                          <p:cTn id="102" fill="hold">
                            <p:stCondLst>
                              <p:cond delay="2450"/>
                            </p:stCondLst>
                            <p:childTnLst>
                              <p:par>
                                <p:cTn id="103" presetID="10" presetClass="entr" presetSubtype="0" fill="hold" grpId="0" nodeType="afterEffect">
                                  <p:stCondLst>
                                    <p:cond delay="0"/>
                                  </p:stCondLst>
                                  <p:childTnLst>
                                    <p:set>
                                      <p:cBhvr>
                                        <p:cTn id="104" dur="1" fill="hold">
                                          <p:stCondLst>
                                            <p:cond delay="0"/>
                                          </p:stCondLst>
                                        </p:cTn>
                                        <p:tgtEl>
                                          <p:spTgt spid="30"/>
                                        </p:tgtEl>
                                        <p:attrNameLst>
                                          <p:attrName>style.visibility</p:attrName>
                                        </p:attrNameLst>
                                      </p:cBhvr>
                                      <p:to>
                                        <p:strVal val="visible"/>
                                      </p:to>
                                    </p:set>
                                    <p:animEffect transition="in" filter="fade">
                                      <p:cBhvr>
                                        <p:cTn id="105" dur="350"/>
                                        <p:tgtEl>
                                          <p:spTgt spid="30"/>
                                        </p:tgtEl>
                                      </p:cBhvr>
                                    </p:animEffect>
                                  </p:childTnLst>
                                </p:cTn>
                              </p:par>
                            </p:childTnLst>
                          </p:cTn>
                        </p:par>
                        <p:par>
                          <p:cTn id="106" fill="hold">
                            <p:stCondLst>
                              <p:cond delay="2800"/>
                            </p:stCondLst>
                            <p:childTnLst>
                              <p:par>
                                <p:cTn id="107" presetID="42" presetClass="entr" presetSubtype="0" fill="hold" grpId="0" nodeType="afterEffect">
                                  <p:stCondLst>
                                    <p:cond delay="0"/>
                                  </p:stCondLst>
                                  <p:childTnLst>
                                    <p:set>
                                      <p:cBhvr>
                                        <p:cTn id="108" dur="1" fill="hold">
                                          <p:stCondLst>
                                            <p:cond delay="0"/>
                                          </p:stCondLst>
                                        </p:cTn>
                                        <p:tgtEl>
                                          <p:spTgt spid="31"/>
                                        </p:tgtEl>
                                        <p:attrNameLst>
                                          <p:attrName>style.visibility</p:attrName>
                                        </p:attrNameLst>
                                      </p:cBhvr>
                                      <p:to>
                                        <p:strVal val="visible"/>
                                      </p:to>
                                    </p:set>
                                    <p:animEffect transition="in" filter="fade">
                                      <p:cBhvr>
                                        <p:cTn id="109" dur="350"/>
                                        <p:tgtEl>
                                          <p:spTgt spid="31"/>
                                        </p:tgtEl>
                                      </p:cBhvr>
                                    </p:animEffect>
                                    <p:anim calcmode="lin" valueType="num">
                                      <p:cBhvr>
                                        <p:cTn id="110" dur="350" fill="hold"/>
                                        <p:tgtEl>
                                          <p:spTgt spid="31"/>
                                        </p:tgtEl>
                                        <p:attrNameLst>
                                          <p:attrName>ppt_x</p:attrName>
                                        </p:attrNameLst>
                                      </p:cBhvr>
                                      <p:tavLst>
                                        <p:tav tm="0">
                                          <p:val>
                                            <p:strVal val="#ppt_x"/>
                                          </p:val>
                                        </p:tav>
                                        <p:tav tm="100000">
                                          <p:val>
                                            <p:strVal val="#ppt_x"/>
                                          </p:val>
                                        </p:tav>
                                      </p:tavLst>
                                    </p:anim>
                                    <p:anim calcmode="lin" valueType="num">
                                      <p:cBhvr>
                                        <p:cTn id="111" dur="35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0" grpId="0" animBg="1"/>
      <p:bldP spid="31" grpId="0"/>
      <p:bldP spid="28" grpId="0" animBg="1"/>
      <p:bldP spid="29" grpId="0"/>
      <p:bldP spid="26" grpId="0" animBg="1"/>
      <p:bldP spid="24" grpId="0" animBg="1"/>
      <p:bldP spid="7" grpId="0" animBg="1"/>
      <p:bldP spid="20" grpId="0" animBg="1"/>
      <p:bldP spid="21" grpId="0" animBg="1"/>
      <p:bldP spid="22" grpId="0" animBg="1"/>
      <p:bldP spid="25" grpId="0"/>
      <p:bldP spid="27" grpId="0"/>
      <p:bldP spid="41" grpId="0"/>
      <p:bldP spid="42" grpId="0"/>
      <p:bldP spid="4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9"/>
          <p:cNvSpPr txBox="1"/>
          <p:nvPr/>
        </p:nvSpPr>
        <p:spPr>
          <a:xfrm>
            <a:off x="841003" y="202431"/>
            <a:ext cx="1944216" cy="377026"/>
          </a:xfrm>
          <a:prstGeom prst="rect">
            <a:avLst/>
          </a:prstGeom>
          <a:noFill/>
        </p:spPr>
        <p:txBody>
          <a:bodyPr wrap="square" lIns="68580" tIns="34290" rIns="68580" bIns="34290" rtlCol="0">
            <a:spAutoFit/>
          </a:bodyPr>
          <a:lstStyle/>
          <a:p>
            <a:pPr marL="0" lvl="1"/>
            <a:r>
              <a:rPr lang="zh-CN" altLang="en-US" sz="2000" b="1" dirty="0">
                <a:solidFill>
                  <a:schemeClr val="tx1">
                    <a:lumMod val="50000"/>
                    <a:lumOff val="50000"/>
                  </a:schemeClr>
                </a:solidFill>
                <a:latin typeface="微软雅黑" pitchFamily="34" charset="-122"/>
                <a:ea typeface="微软雅黑" pitchFamily="34" charset="-122"/>
              </a:rPr>
              <a:t>添加文字标题</a:t>
            </a:r>
            <a:endParaRPr lang="en-US" altLang="ko-KR" sz="2000" b="1" kern="0" dirty="0">
              <a:solidFill>
                <a:schemeClr val="tx1">
                  <a:lumMod val="50000"/>
                  <a:lumOff val="50000"/>
                </a:schemeClr>
              </a:solidFill>
              <a:latin typeface="微软雅黑" pitchFamily="34" charset="-122"/>
              <a:ea typeface="微软雅黑" pitchFamily="34" charset="-122"/>
            </a:endParaRPr>
          </a:p>
        </p:txBody>
      </p:sp>
      <p:sp>
        <p:nvSpPr>
          <p:cNvPr id="25" name="矩形 24"/>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nvGrpSpPr>
        <p:grpSpPr>
          <a:xfrm>
            <a:off x="192931" y="0"/>
            <a:ext cx="576064" cy="836712"/>
            <a:chOff x="841003" y="360040"/>
            <a:chExt cx="504056" cy="836712"/>
          </a:xfrm>
          <a:solidFill>
            <a:srgbClr val="C00000"/>
          </a:solidFill>
        </p:grpSpPr>
        <p:sp>
          <p:nvSpPr>
            <p:cNvPr id="27" name="矩形 26"/>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7"/>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KSO_Shape"/>
          <p:cNvSpPr>
            <a:spLocks/>
          </p:cNvSpPr>
          <p:nvPr/>
        </p:nvSpPr>
        <p:spPr bwMode="auto">
          <a:xfrm>
            <a:off x="326330" y="197538"/>
            <a:ext cx="332357" cy="329034"/>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a:effectLs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sp>
        <p:nvSpPr>
          <p:cNvPr id="9" name="任意多边形 8"/>
          <p:cNvSpPr/>
          <p:nvPr/>
        </p:nvSpPr>
        <p:spPr>
          <a:xfrm rot="18900000">
            <a:off x="4415451" y="2724249"/>
            <a:ext cx="1494668" cy="3631947"/>
          </a:xfrm>
          <a:custGeom>
            <a:avLst/>
            <a:gdLst>
              <a:gd name="connsiteX0" fmla="*/ 1274246 w 1494668"/>
              <a:gd name="connsiteY0" fmla="*/ 218661 h 3631947"/>
              <a:gd name="connsiteX1" fmla="*/ 1274247 w 1494668"/>
              <a:gd name="connsiteY1" fmla="*/ 1274247 h 3631947"/>
              <a:gd name="connsiteX2" fmla="*/ 1270300 w 1494668"/>
              <a:gd name="connsiteY2" fmla="*/ 1277816 h 3631947"/>
              <a:gd name="connsiteX3" fmla="*/ 1270781 w 1494668"/>
              <a:gd name="connsiteY3" fmla="*/ 1277817 h 3631947"/>
              <a:gd name="connsiteX4" fmla="*/ 1045113 w 1494668"/>
              <a:gd name="connsiteY4" fmla="*/ 1836233 h 3631947"/>
              <a:gd name="connsiteX5" fmla="*/ 1258976 w 1494668"/>
              <a:gd name="connsiteY5" fmla="*/ 2340781 h 3631947"/>
              <a:gd name="connsiteX6" fmla="*/ 1257320 w 1494668"/>
              <a:gd name="connsiteY6" fmla="*/ 2340806 h 3631947"/>
              <a:gd name="connsiteX7" fmla="*/ 1276007 w 1494668"/>
              <a:gd name="connsiteY7" fmla="*/ 2357701 h 3631947"/>
              <a:gd name="connsiteX8" fmla="*/ 1276007 w 1494668"/>
              <a:gd name="connsiteY8" fmla="*/ 3413286 h 3631947"/>
              <a:gd name="connsiteX9" fmla="*/ 220422 w 1494668"/>
              <a:gd name="connsiteY9" fmla="*/ 3413286 h 3631947"/>
              <a:gd name="connsiteX10" fmla="*/ 220422 w 1494668"/>
              <a:gd name="connsiteY10" fmla="*/ 2357701 h 3631947"/>
              <a:gd name="connsiteX11" fmla="*/ 233526 w 1494668"/>
              <a:gd name="connsiteY11" fmla="*/ 2345854 h 3631947"/>
              <a:gd name="connsiteX12" fmla="*/ 274458 w 1494668"/>
              <a:gd name="connsiteY12" fmla="*/ 2299977 h 3631947"/>
              <a:gd name="connsiteX13" fmla="*/ 444405 w 1494668"/>
              <a:gd name="connsiteY13" fmla="*/ 1814435 h 3631947"/>
              <a:gd name="connsiteX14" fmla="*/ 217078 w 1494668"/>
              <a:gd name="connsiteY14" fmla="*/ 1274059 h 3631947"/>
              <a:gd name="connsiteX15" fmla="*/ 218496 w 1494668"/>
              <a:gd name="connsiteY15" fmla="*/ 1274064 h 3631947"/>
              <a:gd name="connsiteX16" fmla="*/ 167412 w 1494668"/>
              <a:gd name="connsiteY16" fmla="*/ 1217561 h 3631947"/>
              <a:gd name="connsiteX17" fmla="*/ 218661 w 1494668"/>
              <a:gd name="connsiteY17" fmla="*/ 218661 h 3631947"/>
              <a:gd name="connsiteX18" fmla="*/ 1274246 w 1494668"/>
              <a:gd name="connsiteY18" fmla="*/ 218661 h 363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94668" h="3631947">
                <a:moveTo>
                  <a:pt x="1274246" y="218661"/>
                </a:moveTo>
                <a:cubicBezTo>
                  <a:pt x="1565796" y="510135"/>
                  <a:pt x="1565796" y="982774"/>
                  <a:pt x="1274247" y="1274247"/>
                </a:cubicBezTo>
                <a:lnTo>
                  <a:pt x="1270300" y="1277816"/>
                </a:lnTo>
                <a:lnTo>
                  <a:pt x="1270781" y="1277817"/>
                </a:lnTo>
                <a:cubicBezTo>
                  <a:pt x="1121214" y="1424487"/>
                  <a:pt x="1039454" y="1626827"/>
                  <a:pt x="1045113" y="1836233"/>
                </a:cubicBezTo>
                <a:cubicBezTo>
                  <a:pt x="1050186" y="2025394"/>
                  <a:pt x="1126580" y="2205587"/>
                  <a:pt x="1258976" y="2340781"/>
                </a:cubicBezTo>
                <a:lnTo>
                  <a:pt x="1257320" y="2340806"/>
                </a:lnTo>
                <a:lnTo>
                  <a:pt x="1276007" y="2357701"/>
                </a:lnTo>
                <a:cubicBezTo>
                  <a:pt x="1567556" y="2649174"/>
                  <a:pt x="1567556" y="3121813"/>
                  <a:pt x="1276007" y="3413286"/>
                </a:cubicBezTo>
                <a:cubicBezTo>
                  <a:pt x="984534" y="3704835"/>
                  <a:pt x="511895" y="3704835"/>
                  <a:pt x="220422" y="3413286"/>
                </a:cubicBezTo>
                <a:cubicBezTo>
                  <a:pt x="-71127" y="3121813"/>
                  <a:pt x="-71127" y="2649174"/>
                  <a:pt x="220422" y="2357701"/>
                </a:cubicBezTo>
                <a:lnTo>
                  <a:pt x="233526" y="2345854"/>
                </a:lnTo>
                <a:lnTo>
                  <a:pt x="274458" y="2299977"/>
                </a:lnTo>
                <a:cubicBezTo>
                  <a:pt x="384902" y="2163160"/>
                  <a:pt x="445429" y="1991790"/>
                  <a:pt x="444405" y="1814435"/>
                </a:cubicBezTo>
                <a:cubicBezTo>
                  <a:pt x="443283" y="1611293"/>
                  <a:pt x="361474" y="1416920"/>
                  <a:pt x="217078" y="1274059"/>
                </a:cubicBezTo>
                <a:lnTo>
                  <a:pt x="218496" y="1274064"/>
                </a:lnTo>
                <a:lnTo>
                  <a:pt x="167412" y="1217561"/>
                </a:lnTo>
                <a:cubicBezTo>
                  <a:pt x="-71749" y="924401"/>
                  <a:pt x="-54666" y="491918"/>
                  <a:pt x="218661" y="218661"/>
                </a:cubicBezTo>
                <a:cubicBezTo>
                  <a:pt x="510134" y="-72888"/>
                  <a:pt x="982773" y="-72888"/>
                  <a:pt x="1274246" y="218661"/>
                </a:cubicBezTo>
                <a:close/>
              </a:path>
            </a:pathLst>
          </a:custGeom>
          <a:solidFill>
            <a:srgbClr val="C00000"/>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3200">
              <a:solidFill>
                <a:prstClr val="white"/>
              </a:solidFill>
              <a:latin typeface="DIN-BoldItalic" pitchFamily="50" charset="0"/>
            </a:endParaRPr>
          </a:p>
        </p:txBody>
      </p:sp>
      <p:sp>
        <p:nvSpPr>
          <p:cNvPr id="10" name="Oval 90"/>
          <p:cNvSpPr/>
          <p:nvPr/>
        </p:nvSpPr>
        <p:spPr>
          <a:xfrm>
            <a:off x="3885040" y="3254493"/>
            <a:ext cx="1044675" cy="1044651"/>
          </a:xfrm>
          <a:prstGeom prst="ellipse">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prstClr val="white"/>
              </a:solidFill>
              <a:latin typeface="DIN-BoldItalic" pitchFamily="50" charset="0"/>
            </a:endParaRPr>
          </a:p>
        </p:txBody>
      </p:sp>
      <p:sp>
        <p:nvSpPr>
          <p:cNvPr id="11" name="Oval 91"/>
          <p:cNvSpPr/>
          <p:nvPr/>
        </p:nvSpPr>
        <p:spPr>
          <a:xfrm>
            <a:off x="3967292" y="3336744"/>
            <a:ext cx="880172" cy="880148"/>
          </a:xfrm>
          <a:prstGeom prst="ellipse">
            <a:avLst/>
          </a:prstGeom>
          <a:solidFill>
            <a:schemeClr val="bg1">
              <a:lumMod val="85000"/>
            </a:schemeClr>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prstClr val="white"/>
              </a:solidFill>
              <a:effectLst>
                <a:outerShdw blurRad="38100" dist="38100" dir="2700000" algn="tl">
                  <a:srgbClr val="000000">
                    <a:alpha val="43137"/>
                  </a:srgbClr>
                </a:outerShdw>
              </a:effectLst>
              <a:latin typeface="DIN-BoldItalic" pitchFamily="50" charset="0"/>
            </a:endParaRPr>
          </a:p>
        </p:txBody>
      </p:sp>
      <p:sp>
        <p:nvSpPr>
          <p:cNvPr id="12" name="Oval 94"/>
          <p:cNvSpPr/>
          <p:nvPr/>
        </p:nvSpPr>
        <p:spPr>
          <a:xfrm>
            <a:off x="5390829" y="4769517"/>
            <a:ext cx="1044675" cy="1044651"/>
          </a:xfrm>
          <a:prstGeom prst="ellipse">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prstClr val="white"/>
              </a:solidFill>
              <a:latin typeface="DIN-BoldItalic" pitchFamily="50" charset="0"/>
            </a:endParaRPr>
          </a:p>
        </p:txBody>
      </p:sp>
      <p:sp>
        <p:nvSpPr>
          <p:cNvPr id="13" name="Oval 95"/>
          <p:cNvSpPr/>
          <p:nvPr/>
        </p:nvSpPr>
        <p:spPr>
          <a:xfrm>
            <a:off x="5473081" y="4851768"/>
            <a:ext cx="880172" cy="880148"/>
          </a:xfrm>
          <a:prstGeom prst="ellipse">
            <a:avLst/>
          </a:prstGeom>
          <a:solidFill>
            <a:schemeClr val="bg1">
              <a:lumMod val="85000"/>
            </a:schemeClr>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prstClr val="white"/>
              </a:solidFill>
              <a:effectLst>
                <a:outerShdw blurRad="38100" dist="38100" dir="2700000" algn="tl">
                  <a:srgbClr val="000000">
                    <a:alpha val="43137"/>
                  </a:srgbClr>
                </a:outerShdw>
              </a:effectLst>
              <a:latin typeface="DIN-BoldItalic" pitchFamily="50" charset="0"/>
            </a:endParaRPr>
          </a:p>
        </p:txBody>
      </p:sp>
      <p:sp>
        <p:nvSpPr>
          <p:cNvPr id="14" name="任意多边形 13"/>
          <p:cNvSpPr/>
          <p:nvPr/>
        </p:nvSpPr>
        <p:spPr>
          <a:xfrm rot="18900000">
            <a:off x="6030902" y="2631035"/>
            <a:ext cx="1494668" cy="3631946"/>
          </a:xfrm>
          <a:custGeom>
            <a:avLst/>
            <a:gdLst>
              <a:gd name="connsiteX0" fmla="*/ 1274246 w 1494668"/>
              <a:gd name="connsiteY0" fmla="*/ 218661 h 3631946"/>
              <a:gd name="connsiteX1" fmla="*/ 1274246 w 1494668"/>
              <a:gd name="connsiteY1" fmla="*/ 1274246 h 3631946"/>
              <a:gd name="connsiteX2" fmla="*/ 1270299 w 1494668"/>
              <a:gd name="connsiteY2" fmla="*/ 1277815 h 3631946"/>
              <a:gd name="connsiteX3" fmla="*/ 1270781 w 1494668"/>
              <a:gd name="connsiteY3" fmla="*/ 1277817 h 3631946"/>
              <a:gd name="connsiteX4" fmla="*/ 1045113 w 1494668"/>
              <a:gd name="connsiteY4" fmla="*/ 1836232 h 3631946"/>
              <a:gd name="connsiteX5" fmla="*/ 1258976 w 1494668"/>
              <a:gd name="connsiteY5" fmla="*/ 2340781 h 3631946"/>
              <a:gd name="connsiteX6" fmla="*/ 1257320 w 1494668"/>
              <a:gd name="connsiteY6" fmla="*/ 2340806 h 3631946"/>
              <a:gd name="connsiteX7" fmla="*/ 1276007 w 1494668"/>
              <a:gd name="connsiteY7" fmla="*/ 2357700 h 3631946"/>
              <a:gd name="connsiteX8" fmla="*/ 1276007 w 1494668"/>
              <a:gd name="connsiteY8" fmla="*/ 3413285 h 3631946"/>
              <a:gd name="connsiteX9" fmla="*/ 220422 w 1494668"/>
              <a:gd name="connsiteY9" fmla="*/ 3413285 h 3631946"/>
              <a:gd name="connsiteX10" fmla="*/ 220422 w 1494668"/>
              <a:gd name="connsiteY10" fmla="*/ 2357700 h 3631946"/>
              <a:gd name="connsiteX11" fmla="*/ 233525 w 1494668"/>
              <a:gd name="connsiteY11" fmla="*/ 2345853 h 3631946"/>
              <a:gd name="connsiteX12" fmla="*/ 274458 w 1494668"/>
              <a:gd name="connsiteY12" fmla="*/ 2299977 h 3631946"/>
              <a:gd name="connsiteX13" fmla="*/ 444405 w 1494668"/>
              <a:gd name="connsiteY13" fmla="*/ 1814435 h 3631946"/>
              <a:gd name="connsiteX14" fmla="*/ 217078 w 1494668"/>
              <a:gd name="connsiteY14" fmla="*/ 1274058 h 3631946"/>
              <a:gd name="connsiteX15" fmla="*/ 218496 w 1494668"/>
              <a:gd name="connsiteY15" fmla="*/ 1274064 h 3631946"/>
              <a:gd name="connsiteX16" fmla="*/ 167412 w 1494668"/>
              <a:gd name="connsiteY16" fmla="*/ 1217560 h 3631946"/>
              <a:gd name="connsiteX17" fmla="*/ 218661 w 1494668"/>
              <a:gd name="connsiteY17" fmla="*/ 218661 h 3631946"/>
              <a:gd name="connsiteX18" fmla="*/ 1274246 w 1494668"/>
              <a:gd name="connsiteY18" fmla="*/ 218661 h 3631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94668" h="3631946">
                <a:moveTo>
                  <a:pt x="1274246" y="218661"/>
                </a:moveTo>
                <a:cubicBezTo>
                  <a:pt x="1565796" y="510134"/>
                  <a:pt x="1565795" y="982773"/>
                  <a:pt x="1274246" y="1274246"/>
                </a:cubicBezTo>
                <a:lnTo>
                  <a:pt x="1270299" y="1277815"/>
                </a:lnTo>
                <a:lnTo>
                  <a:pt x="1270781" y="1277817"/>
                </a:lnTo>
                <a:cubicBezTo>
                  <a:pt x="1121214" y="1424486"/>
                  <a:pt x="1039454" y="1626826"/>
                  <a:pt x="1045113" y="1836232"/>
                </a:cubicBezTo>
                <a:cubicBezTo>
                  <a:pt x="1050186" y="2025394"/>
                  <a:pt x="1126580" y="2205586"/>
                  <a:pt x="1258976" y="2340781"/>
                </a:cubicBezTo>
                <a:lnTo>
                  <a:pt x="1257320" y="2340806"/>
                </a:lnTo>
                <a:lnTo>
                  <a:pt x="1276007" y="2357700"/>
                </a:lnTo>
                <a:cubicBezTo>
                  <a:pt x="1567556" y="2649173"/>
                  <a:pt x="1567556" y="3121812"/>
                  <a:pt x="1276007" y="3413285"/>
                </a:cubicBezTo>
                <a:cubicBezTo>
                  <a:pt x="984534" y="3704834"/>
                  <a:pt x="511895" y="3704834"/>
                  <a:pt x="220422" y="3413285"/>
                </a:cubicBezTo>
                <a:cubicBezTo>
                  <a:pt x="-71127" y="3121812"/>
                  <a:pt x="-71128" y="2649173"/>
                  <a:pt x="220422" y="2357700"/>
                </a:cubicBezTo>
                <a:lnTo>
                  <a:pt x="233525" y="2345853"/>
                </a:lnTo>
                <a:lnTo>
                  <a:pt x="274458" y="2299977"/>
                </a:lnTo>
                <a:cubicBezTo>
                  <a:pt x="384902" y="2163160"/>
                  <a:pt x="445429" y="1991789"/>
                  <a:pt x="444405" y="1814435"/>
                </a:cubicBezTo>
                <a:cubicBezTo>
                  <a:pt x="443282" y="1611293"/>
                  <a:pt x="361474" y="1416919"/>
                  <a:pt x="217078" y="1274058"/>
                </a:cubicBezTo>
                <a:lnTo>
                  <a:pt x="218496" y="1274064"/>
                </a:lnTo>
                <a:lnTo>
                  <a:pt x="167412" y="1217560"/>
                </a:lnTo>
                <a:cubicBezTo>
                  <a:pt x="-71749" y="924401"/>
                  <a:pt x="-54666" y="491917"/>
                  <a:pt x="218661" y="218661"/>
                </a:cubicBezTo>
                <a:cubicBezTo>
                  <a:pt x="510134" y="-72888"/>
                  <a:pt x="982773" y="-72888"/>
                  <a:pt x="1274246" y="218661"/>
                </a:cubicBezTo>
                <a:close/>
              </a:path>
            </a:pathLst>
          </a:custGeom>
          <a:solidFill>
            <a:srgbClr val="C00000"/>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3200">
              <a:solidFill>
                <a:prstClr val="white"/>
              </a:solidFill>
              <a:latin typeface="DIN-BoldItalic" pitchFamily="50" charset="0"/>
            </a:endParaRPr>
          </a:p>
        </p:txBody>
      </p:sp>
      <p:sp>
        <p:nvSpPr>
          <p:cNvPr id="15" name="Oval 82"/>
          <p:cNvSpPr/>
          <p:nvPr/>
        </p:nvSpPr>
        <p:spPr>
          <a:xfrm>
            <a:off x="5514769" y="3172241"/>
            <a:ext cx="1044675" cy="1044651"/>
          </a:xfrm>
          <a:prstGeom prst="ellipse">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prstClr val="white"/>
              </a:solidFill>
              <a:latin typeface="DIN-BoldItalic" pitchFamily="50" charset="0"/>
            </a:endParaRPr>
          </a:p>
        </p:txBody>
      </p:sp>
      <p:sp>
        <p:nvSpPr>
          <p:cNvPr id="16" name="Oval 83"/>
          <p:cNvSpPr/>
          <p:nvPr/>
        </p:nvSpPr>
        <p:spPr>
          <a:xfrm>
            <a:off x="5606326" y="3263796"/>
            <a:ext cx="861562" cy="861540"/>
          </a:xfrm>
          <a:prstGeom prst="ellipse">
            <a:avLst/>
          </a:prstGeom>
          <a:solidFill>
            <a:schemeClr val="bg1">
              <a:lumMod val="85000"/>
            </a:schemeClr>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prstClr val="white"/>
              </a:solidFill>
              <a:effectLst>
                <a:outerShdw blurRad="38100" dist="38100" dir="2700000" algn="tl">
                  <a:srgbClr val="000000">
                    <a:alpha val="43137"/>
                  </a:srgbClr>
                </a:outerShdw>
              </a:effectLst>
              <a:latin typeface="DIN-BoldItalic" pitchFamily="50" charset="0"/>
            </a:endParaRPr>
          </a:p>
        </p:txBody>
      </p:sp>
      <p:sp>
        <p:nvSpPr>
          <p:cNvPr id="17" name="Oval 86"/>
          <p:cNvSpPr/>
          <p:nvPr/>
        </p:nvSpPr>
        <p:spPr>
          <a:xfrm>
            <a:off x="7020558" y="4687265"/>
            <a:ext cx="1044675" cy="1044651"/>
          </a:xfrm>
          <a:prstGeom prst="ellipse">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prstClr val="white"/>
              </a:solidFill>
              <a:latin typeface="DIN-BoldItalic" pitchFamily="50" charset="0"/>
            </a:endParaRPr>
          </a:p>
        </p:txBody>
      </p:sp>
      <p:sp>
        <p:nvSpPr>
          <p:cNvPr id="18" name="Oval 87"/>
          <p:cNvSpPr/>
          <p:nvPr/>
        </p:nvSpPr>
        <p:spPr>
          <a:xfrm>
            <a:off x="7074403" y="4741110"/>
            <a:ext cx="936986" cy="936960"/>
          </a:xfrm>
          <a:prstGeom prst="ellipse">
            <a:avLst/>
          </a:prstGeom>
          <a:solidFill>
            <a:schemeClr val="bg1">
              <a:lumMod val="85000"/>
            </a:schemeClr>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prstClr val="white"/>
              </a:solidFill>
              <a:effectLst>
                <a:outerShdw blurRad="38100" dist="38100" dir="2700000" algn="tl">
                  <a:srgbClr val="000000">
                    <a:alpha val="43137"/>
                  </a:srgbClr>
                </a:outerShdw>
              </a:effectLst>
              <a:latin typeface="DIN-BoldItalic" pitchFamily="50" charset="0"/>
            </a:endParaRPr>
          </a:p>
        </p:txBody>
      </p:sp>
      <p:sp>
        <p:nvSpPr>
          <p:cNvPr id="19" name="任意多边形 18"/>
          <p:cNvSpPr/>
          <p:nvPr/>
        </p:nvSpPr>
        <p:spPr>
          <a:xfrm rot="18900000">
            <a:off x="6138305" y="1049295"/>
            <a:ext cx="1494668" cy="3631947"/>
          </a:xfrm>
          <a:custGeom>
            <a:avLst/>
            <a:gdLst>
              <a:gd name="connsiteX0" fmla="*/ 1274247 w 1494668"/>
              <a:gd name="connsiteY0" fmla="*/ 218662 h 3631947"/>
              <a:gd name="connsiteX1" fmla="*/ 1274247 w 1494668"/>
              <a:gd name="connsiteY1" fmla="*/ 1274247 h 3631947"/>
              <a:gd name="connsiteX2" fmla="*/ 1270300 w 1494668"/>
              <a:gd name="connsiteY2" fmla="*/ 1277816 h 3631947"/>
              <a:gd name="connsiteX3" fmla="*/ 1270781 w 1494668"/>
              <a:gd name="connsiteY3" fmla="*/ 1277817 h 3631947"/>
              <a:gd name="connsiteX4" fmla="*/ 1045113 w 1494668"/>
              <a:gd name="connsiteY4" fmla="*/ 1836233 h 3631947"/>
              <a:gd name="connsiteX5" fmla="*/ 1258976 w 1494668"/>
              <a:gd name="connsiteY5" fmla="*/ 2340781 h 3631947"/>
              <a:gd name="connsiteX6" fmla="*/ 1257320 w 1494668"/>
              <a:gd name="connsiteY6" fmla="*/ 2340806 h 3631947"/>
              <a:gd name="connsiteX7" fmla="*/ 1276007 w 1494668"/>
              <a:gd name="connsiteY7" fmla="*/ 2357701 h 3631947"/>
              <a:gd name="connsiteX8" fmla="*/ 1276007 w 1494668"/>
              <a:gd name="connsiteY8" fmla="*/ 3413286 h 3631947"/>
              <a:gd name="connsiteX9" fmla="*/ 220422 w 1494668"/>
              <a:gd name="connsiteY9" fmla="*/ 3413286 h 3631947"/>
              <a:gd name="connsiteX10" fmla="*/ 220422 w 1494668"/>
              <a:gd name="connsiteY10" fmla="*/ 2357701 h 3631947"/>
              <a:gd name="connsiteX11" fmla="*/ 233526 w 1494668"/>
              <a:gd name="connsiteY11" fmla="*/ 2345854 h 3631947"/>
              <a:gd name="connsiteX12" fmla="*/ 274458 w 1494668"/>
              <a:gd name="connsiteY12" fmla="*/ 2299978 h 3631947"/>
              <a:gd name="connsiteX13" fmla="*/ 444405 w 1494668"/>
              <a:gd name="connsiteY13" fmla="*/ 1814435 h 3631947"/>
              <a:gd name="connsiteX14" fmla="*/ 217078 w 1494668"/>
              <a:gd name="connsiteY14" fmla="*/ 1274059 h 3631947"/>
              <a:gd name="connsiteX15" fmla="*/ 218496 w 1494668"/>
              <a:gd name="connsiteY15" fmla="*/ 1274064 h 3631947"/>
              <a:gd name="connsiteX16" fmla="*/ 167412 w 1494668"/>
              <a:gd name="connsiteY16" fmla="*/ 1217561 h 3631947"/>
              <a:gd name="connsiteX17" fmla="*/ 218661 w 1494668"/>
              <a:gd name="connsiteY17" fmla="*/ 218662 h 3631947"/>
              <a:gd name="connsiteX18" fmla="*/ 1274247 w 1494668"/>
              <a:gd name="connsiteY18" fmla="*/ 218662 h 363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94668" h="3631947">
                <a:moveTo>
                  <a:pt x="1274247" y="218662"/>
                </a:moveTo>
                <a:cubicBezTo>
                  <a:pt x="1565796" y="510135"/>
                  <a:pt x="1565796" y="982774"/>
                  <a:pt x="1274247" y="1274247"/>
                </a:cubicBezTo>
                <a:lnTo>
                  <a:pt x="1270300" y="1277816"/>
                </a:lnTo>
                <a:lnTo>
                  <a:pt x="1270781" y="1277817"/>
                </a:lnTo>
                <a:cubicBezTo>
                  <a:pt x="1121214" y="1424487"/>
                  <a:pt x="1039454" y="1626827"/>
                  <a:pt x="1045113" y="1836233"/>
                </a:cubicBezTo>
                <a:cubicBezTo>
                  <a:pt x="1050186" y="2025394"/>
                  <a:pt x="1126580" y="2205587"/>
                  <a:pt x="1258976" y="2340781"/>
                </a:cubicBezTo>
                <a:lnTo>
                  <a:pt x="1257320" y="2340806"/>
                </a:lnTo>
                <a:lnTo>
                  <a:pt x="1276007" y="2357701"/>
                </a:lnTo>
                <a:cubicBezTo>
                  <a:pt x="1567556" y="2649174"/>
                  <a:pt x="1567556" y="3121813"/>
                  <a:pt x="1276007" y="3413286"/>
                </a:cubicBezTo>
                <a:cubicBezTo>
                  <a:pt x="984534" y="3704835"/>
                  <a:pt x="511895" y="3704835"/>
                  <a:pt x="220422" y="3413286"/>
                </a:cubicBezTo>
                <a:cubicBezTo>
                  <a:pt x="-71127" y="3121813"/>
                  <a:pt x="-71127" y="2649174"/>
                  <a:pt x="220422" y="2357701"/>
                </a:cubicBezTo>
                <a:lnTo>
                  <a:pt x="233526" y="2345854"/>
                </a:lnTo>
                <a:lnTo>
                  <a:pt x="274458" y="2299978"/>
                </a:lnTo>
                <a:cubicBezTo>
                  <a:pt x="384902" y="2163160"/>
                  <a:pt x="445429" y="1991790"/>
                  <a:pt x="444405" y="1814435"/>
                </a:cubicBezTo>
                <a:cubicBezTo>
                  <a:pt x="443283" y="1611293"/>
                  <a:pt x="361474" y="1416920"/>
                  <a:pt x="217078" y="1274059"/>
                </a:cubicBezTo>
                <a:lnTo>
                  <a:pt x="218496" y="1274064"/>
                </a:lnTo>
                <a:lnTo>
                  <a:pt x="167412" y="1217561"/>
                </a:lnTo>
                <a:cubicBezTo>
                  <a:pt x="-71749" y="924402"/>
                  <a:pt x="-54666" y="491918"/>
                  <a:pt x="218661" y="218662"/>
                </a:cubicBezTo>
                <a:cubicBezTo>
                  <a:pt x="510134" y="-72888"/>
                  <a:pt x="982773" y="-72888"/>
                  <a:pt x="1274247" y="218662"/>
                </a:cubicBezTo>
                <a:close/>
              </a:path>
            </a:pathLst>
          </a:custGeom>
          <a:solidFill>
            <a:srgbClr val="C00000"/>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3200">
              <a:solidFill>
                <a:prstClr val="white"/>
              </a:solidFill>
              <a:latin typeface="DIN-BoldItalic" pitchFamily="50" charset="0"/>
            </a:endParaRPr>
          </a:p>
        </p:txBody>
      </p:sp>
      <p:sp>
        <p:nvSpPr>
          <p:cNvPr id="20" name="Oval 74"/>
          <p:cNvSpPr/>
          <p:nvPr/>
        </p:nvSpPr>
        <p:spPr>
          <a:xfrm>
            <a:off x="5610797" y="1565661"/>
            <a:ext cx="1044675" cy="1044651"/>
          </a:xfrm>
          <a:prstGeom prst="ellipse">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prstClr val="white"/>
              </a:solidFill>
              <a:latin typeface="DIN-BoldItalic" pitchFamily="50" charset="0"/>
            </a:endParaRPr>
          </a:p>
        </p:txBody>
      </p:sp>
      <p:sp>
        <p:nvSpPr>
          <p:cNvPr id="21" name="Oval 75"/>
          <p:cNvSpPr/>
          <p:nvPr/>
        </p:nvSpPr>
        <p:spPr>
          <a:xfrm>
            <a:off x="5711659" y="1666521"/>
            <a:ext cx="842952" cy="842930"/>
          </a:xfrm>
          <a:prstGeom prst="ellipse">
            <a:avLst/>
          </a:prstGeom>
          <a:solidFill>
            <a:schemeClr val="bg1">
              <a:lumMod val="85000"/>
            </a:schemeClr>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prstClr val="white"/>
              </a:solidFill>
              <a:effectLst>
                <a:outerShdw blurRad="38100" dist="38100" dir="2700000" algn="tl">
                  <a:srgbClr val="000000">
                    <a:alpha val="43137"/>
                  </a:srgbClr>
                </a:outerShdw>
              </a:effectLst>
              <a:latin typeface="DIN-BoldItalic" pitchFamily="50" charset="0"/>
            </a:endParaRPr>
          </a:p>
        </p:txBody>
      </p:sp>
      <p:sp>
        <p:nvSpPr>
          <p:cNvPr id="22" name="Oval 78"/>
          <p:cNvSpPr/>
          <p:nvPr/>
        </p:nvSpPr>
        <p:spPr>
          <a:xfrm>
            <a:off x="7125890" y="3080685"/>
            <a:ext cx="1044675" cy="1044651"/>
          </a:xfrm>
          <a:prstGeom prst="ellipse">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prstClr val="white"/>
              </a:solidFill>
              <a:latin typeface="DIN-BoldItalic" pitchFamily="50" charset="0"/>
            </a:endParaRPr>
          </a:p>
        </p:txBody>
      </p:sp>
      <p:sp>
        <p:nvSpPr>
          <p:cNvPr id="23" name="Oval 79"/>
          <p:cNvSpPr/>
          <p:nvPr/>
        </p:nvSpPr>
        <p:spPr>
          <a:xfrm>
            <a:off x="7233526" y="3188319"/>
            <a:ext cx="829404" cy="829382"/>
          </a:xfrm>
          <a:prstGeom prst="ellipse">
            <a:avLst/>
          </a:prstGeom>
          <a:solidFill>
            <a:schemeClr val="bg1">
              <a:lumMod val="85000"/>
            </a:schemeClr>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prstClr val="white"/>
              </a:solidFill>
              <a:effectLst>
                <a:outerShdw blurRad="38100" dist="38100" dir="2700000" algn="tl">
                  <a:srgbClr val="000000">
                    <a:alpha val="43137"/>
                  </a:srgbClr>
                </a:outerShdw>
              </a:effectLst>
              <a:latin typeface="DIN-BoldItalic" pitchFamily="50" charset="0"/>
            </a:endParaRPr>
          </a:p>
        </p:txBody>
      </p:sp>
      <p:sp>
        <p:nvSpPr>
          <p:cNvPr id="24" name="Freeform 210"/>
          <p:cNvSpPr>
            <a:spLocks noEditPoints="1"/>
          </p:cNvSpPr>
          <p:nvPr/>
        </p:nvSpPr>
        <p:spPr bwMode="auto">
          <a:xfrm>
            <a:off x="4183939" y="3651656"/>
            <a:ext cx="446876" cy="238332"/>
          </a:xfrm>
          <a:custGeom>
            <a:avLst/>
            <a:gdLst>
              <a:gd name="T0" fmla="*/ 37 w 51"/>
              <a:gd name="T1" fmla="*/ 27 h 27"/>
              <a:gd name="T2" fmla="*/ 28 w 51"/>
              <a:gd name="T3" fmla="*/ 24 h 27"/>
              <a:gd name="T4" fmla="*/ 22 w 51"/>
              <a:gd name="T5" fmla="*/ 24 h 27"/>
              <a:gd name="T6" fmla="*/ 13 w 51"/>
              <a:gd name="T7" fmla="*/ 27 h 27"/>
              <a:gd name="T8" fmla="*/ 0 w 51"/>
              <a:gd name="T9" fmla="*/ 13 h 27"/>
              <a:gd name="T10" fmla="*/ 13 w 51"/>
              <a:gd name="T11" fmla="*/ 0 h 27"/>
              <a:gd name="T12" fmla="*/ 37 w 51"/>
              <a:gd name="T13" fmla="*/ 0 h 27"/>
              <a:gd name="T14" fmla="*/ 51 w 51"/>
              <a:gd name="T15" fmla="*/ 13 h 27"/>
              <a:gd name="T16" fmla="*/ 37 w 51"/>
              <a:gd name="T17" fmla="*/ 27 h 27"/>
              <a:gd name="T18" fmla="*/ 22 w 51"/>
              <a:gd name="T19" fmla="*/ 12 h 27"/>
              <a:gd name="T20" fmla="*/ 21 w 51"/>
              <a:gd name="T21" fmla="*/ 11 h 27"/>
              <a:gd name="T22" fmla="*/ 16 w 51"/>
              <a:gd name="T23" fmla="*/ 11 h 27"/>
              <a:gd name="T24" fmla="*/ 16 w 51"/>
              <a:gd name="T25" fmla="*/ 6 h 27"/>
              <a:gd name="T26" fmla="*/ 15 w 51"/>
              <a:gd name="T27" fmla="*/ 5 h 27"/>
              <a:gd name="T28" fmla="*/ 12 w 51"/>
              <a:gd name="T29" fmla="*/ 5 h 27"/>
              <a:gd name="T30" fmla="*/ 11 w 51"/>
              <a:gd name="T31" fmla="*/ 6 h 27"/>
              <a:gd name="T32" fmla="*/ 11 w 51"/>
              <a:gd name="T33" fmla="*/ 11 h 27"/>
              <a:gd name="T34" fmla="*/ 6 w 51"/>
              <a:gd name="T35" fmla="*/ 11 h 27"/>
              <a:gd name="T36" fmla="*/ 5 w 51"/>
              <a:gd name="T37" fmla="*/ 12 h 27"/>
              <a:gd name="T38" fmla="*/ 5 w 51"/>
              <a:gd name="T39" fmla="*/ 15 h 27"/>
              <a:gd name="T40" fmla="*/ 6 w 51"/>
              <a:gd name="T41" fmla="*/ 16 h 27"/>
              <a:gd name="T42" fmla="*/ 11 w 51"/>
              <a:gd name="T43" fmla="*/ 16 h 27"/>
              <a:gd name="T44" fmla="*/ 11 w 51"/>
              <a:gd name="T45" fmla="*/ 21 h 27"/>
              <a:gd name="T46" fmla="*/ 12 w 51"/>
              <a:gd name="T47" fmla="*/ 22 h 27"/>
              <a:gd name="T48" fmla="*/ 15 w 51"/>
              <a:gd name="T49" fmla="*/ 22 h 27"/>
              <a:gd name="T50" fmla="*/ 16 w 51"/>
              <a:gd name="T51" fmla="*/ 21 h 27"/>
              <a:gd name="T52" fmla="*/ 16 w 51"/>
              <a:gd name="T53" fmla="*/ 16 h 27"/>
              <a:gd name="T54" fmla="*/ 21 w 51"/>
              <a:gd name="T55" fmla="*/ 16 h 27"/>
              <a:gd name="T56" fmla="*/ 22 w 51"/>
              <a:gd name="T57" fmla="*/ 15 h 27"/>
              <a:gd name="T58" fmla="*/ 22 w 51"/>
              <a:gd name="T59" fmla="*/ 12 h 27"/>
              <a:gd name="T60" fmla="*/ 34 w 51"/>
              <a:gd name="T61" fmla="*/ 13 h 27"/>
              <a:gd name="T62" fmla="*/ 30 w 51"/>
              <a:gd name="T63" fmla="*/ 17 h 27"/>
              <a:gd name="T64" fmla="*/ 34 w 51"/>
              <a:gd name="T65" fmla="*/ 20 h 27"/>
              <a:gd name="T66" fmla="*/ 37 w 51"/>
              <a:gd name="T67" fmla="*/ 17 h 27"/>
              <a:gd name="T68" fmla="*/ 34 w 51"/>
              <a:gd name="T69" fmla="*/ 13 h 27"/>
              <a:gd name="T70" fmla="*/ 41 w 51"/>
              <a:gd name="T71" fmla="*/ 7 h 27"/>
              <a:gd name="T72" fmla="*/ 37 w 51"/>
              <a:gd name="T73" fmla="*/ 10 h 27"/>
              <a:gd name="T74" fmla="*/ 41 w 51"/>
              <a:gd name="T75" fmla="*/ 13 h 27"/>
              <a:gd name="T76" fmla="*/ 44 w 51"/>
              <a:gd name="T77" fmla="*/ 10 h 27"/>
              <a:gd name="T78" fmla="*/ 41 w 51"/>
              <a:gd name="T79" fmla="*/ 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 h="27">
                <a:moveTo>
                  <a:pt x="37" y="27"/>
                </a:moveTo>
                <a:cubicBezTo>
                  <a:pt x="34" y="27"/>
                  <a:pt x="31" y="26"/>
                  <a:pt x="28" y="24"/>
                </a:cubicBezTo>
                <a:cubicBezTo>
                  <a:pt x="22" y="24"/>
                  <a:pt x="22" y="24"/>
                  <a:pt x="22" y="24"/>
                </a:cubicBezTo>
                <a:cubicBezTo>
                  <a:pt x="20" y="26"/>
                  <a:pt x="17" y="27"/>
                  <a:pt x="13" y="27"/>
                </a:cubicBezTo>
                <a:cubicBezTo>
                  <a:pt x="6" y="27"/>
                  <a:pt x="0" y="21"/>
                  <a:pt x="0" y="13"/>
                </a:cubicBezTo>
                <a:cubicBezTo>
                  <a:pt x="0" y="6"/>
                  <a:pt x="6" y="0"/>
                  <a:pt x="13" y="0"/>
                </a:cubicBezTo>
                <a:cubicBezTo>
                  <a:pt x="37" y="0"/>
                  <a:pt x="37" y="0"/>
                  <a:pt x="37" y="0"/>
                </a:cubicBezTo>
                <a:cubicBezTo>
                  <a:pt x="45" y="0"/>
                  <a:pt x="51" y="6"/>
                  <a:pt x="51" y="13"/>
                </a:cubicBezTo>
                <a:cubicBezTo>
                  <a:pt x="51" y="21"/>
                  <a:pt x="45" y="27"/>
                  <a:pt x="37" y="27"/>
                </a:cubicBezTo>
                <a:close/>
                <a:moveTo>
                  <a:pt x="22" y="12"/>
                </a:moveTo>
                <a:cubicBezTo>
                  <a:pt x="22" y="11"/>
                  <a:pt x="21" y="11"/>
                  <a:pt x="21" y="11"/>
                </a:cubicBezTo>
                <a:cubicBezTo>
                  <a:pt x="16" y="11"/>
                  <a:pt x="16" y="11"/>
                  <a:pt x="16" y="11"/>
                </a:cubicBezTo>
                <a:cubicBezTo>
                  <a:pt x="16" y="6"/>
                  <a:pt x="16" y="6"/>
                  <a:pt x="16" y="6"/>
                </a:cubicBezTo>
                <a:cubicBezTo>
                  <a:pt x="16" y="5"/>
                  <a:pt x="15" y="5"/>
                  <a:pt x="15" y="5"/>
                </a:cubicBezTo>
                <a:cubicBezTo>
                  <a:pt x="12" y="5"/>
                  <a:pt x="12" y="5"/>
                  <a:pt x="12" y="5"/>
                </a:cubicBezTo>
                <a:cubicBezTo>
                  <a:pt x="11" y="5"/>
                  <a:pt x="11" y="5"/>
                  <a:pt x="11" y="6"/>
                </a:cubicBezTo>
                <a:cubicBezTo>
                  <a:pt x="11" y="11"/>
                  <a:pt x="11" y="11"/>
                  <a:pt x="11" y="11"/>
                </a:cubicBezTo>
                <a:cubicBezTo>
                  <a:pt x="6" y="11"/>
                  <a:pt x="6" y="11"/>
                  <a:pt x="6" y="11"/>
                </a:cubicBezTo>
                <a:cubicBezTo>
                  <a:pt x="5" y="11"/>
                  <a:pt x="5" y="11"/>
                  <a:pt x="5" y="12"/>
                </a:cubicBezTo>
                <a:cubicBezTo>
                  <a:pt x="5" y="15"/>
                  <a:pt x="5" y="15"/>
                  <a:pt x="5" y="15"/>
                </a:cubicBezTo>
                <a:cubicBezTo>
                  <a:pt x="5" y="16"/>
                  <a:pt x="5" y="16"/>
                  <a:pt x="6" y="16"/>
                </a:cubicBezTo>
                <a:cubicBezTo>
                  <a:pt x="11" y="16"/>
                  <a:pt x="11" y="16"/>
                  <a:pt x="11" y="16"/>
                </a:cubicBezTo>
                <a:cubicBezTo>
                  <a:pt x="11" y="21"/>
                  <a:pt x="11" y="21"/>
                  <a:pt x="11" y="21"/>
                </a:cubicBezTo>
                <a:cubicBezTo>
                  <a:pt x="11" y="22"/>
                  <a:pt x="11" y="22"/>
                  <a:pt x="12" y="22"/>
                </a:cubicBezTo>
                <a:cubicBezTo>
                  <a:pt x="15" y="22"/>
                  <a:pt x="15" y="22"/>
                  <a:pt x="15" y="22"/>
                </a:cubicBezTo>
                <a:cubicBezTo>
                  <a:pt x="15" y="22"/>
                  <a:pt x="16" y="22"/>
                  <a:pt x="16" y="21"/>
                </a:cubicBezTo>
                <a:cubicBezTo>
                  <a:pt x="16" y="16"/>
                  <a:pt x="16" y="16"/>
                  <a:pt x="16" y="16"/>
                </a:cubicBezTo>
                <a:cubicBezTo>
                  <a:pt x="21" y="16"/>
                  <a:pt x="21" y="16"/>
                  <a:pt x="21" y="16"/>
                </a:cubicBezTo>
                <a:cubicBezTo>
                  <a:pt x="21" y="16"/>
                  <a:pt x="22" y="16"/>
                  <a:pt x="22" y="15"/>
                </a:cubicBezTo>
                <a:lnTo>
                  <a:pt x="22" y="12"/>
                </a:lnTo>
                <a:close/>
                <a:moveTo>
                  <a:pt x="34" y="13"/>
                </a:moveTo>
                <a:cubicBezTo>
                  <a:pt x="32" y="13"/>
                  <a:pt x="30" y="15"/>
                  <a:pt x="30" y="17"/>
                </a:cubicBezTo>
                <a:cubicBezTo>
                  <a:pt x="30" y="19"/>
                  <a:pt x="32" y="20"/>
                  <a:pt x="34" y="20"/>
                </a:cubicBezTo>
                <a:cubicBezTo>
                  <a:pt x="36" y="20"/>
                  <a:pt x="37" y="19"/>
                  <a:pt x="37" y="17"/>
                </a:cubicBezTo>
                <a:cubicBezTo>
                  <a:pt x="37" y="15"/>
                  <a:pt x="36" y="13"/>
                  <a:pt x="34" y="13"/>
                </a:cubicBezTo>
                <a:close/>
                <a:moveTo>
                  <a:pt x="41" y="7"/>
                </a:moveTo>
                <a:cubicBezTo>
                  <a:pt x="39" y="7"/>
                  <a:pt x="37" y="8"/>
                  <a:pt x="37" y="10"/>
                </a:cubicBezTo>
                <a:cubicBezTo>
                  <a:pt x="37" y="12"/>
                  <a:pt x="39" y="13"/>
                  <a:pt x="41" y="13"/>
                </a:cubicBezTo>
                <a:cubicBezTo>
                  <a:pt x="43" y="13"/>
                  <a:pt x="44" y="12"/>
                  <a:pt x="44" y="10"/>
                </a:cubicBezTo>
                <a:cubicBezTo>
                  <a:pt x="44" y="8"/>
                  <a:pt x="43" y="7"/>
                  <a:pt x="41" y="7"/>
                </a:cubicBezTo>
                <a:close/>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id-ID">
              <a:solidFill>
                <a:prstClr val="black"/>
              </a:solidFill>
            </a:endParaRPr>
          </a:p>
        </p:txBody>
      </p:sp>
      <p:sp>
        <p:nvSpPr>
          <p:cNvPr id="30" name="Freeform 241"/>
          <p:cNvSpPr>
            <a:spLocks noEditPoints="1"/>
          </p:cNvSpPr>
          <p:nvPr/>
        </p:nvSpPr>
        <p:spPr bwMode="auto">
          <a:xfrm>
            <a:off x="5715163" y="5123399"/>
            <a:ext cx="396006" cy="322240"/>
          </a:xfrm>
          <a:custGeom>
            <a:avLst/>
            <a:gdLst>
              <a:gd name="T0" fmla="*/ 41 w 43"/>
              <a:gd name="T1" fmla="*/ 21 h 35"/>
              <a:gd name="T2" fmla="*/ 41 w 43"/>
              <a:gd name="T3" fmla="*/ 21 h 35"/>
              <a:gd name="T4" fmla="*/ 40 w 43"/>
              <a:gd name="T5" fmla="*/ 21 h 35"/>
              <a:gd name="T6" fmla="*/ 40 w 43"/>
              <a:gd name="T7" fmla="*/ 21 h 35"/>
              <a:gd name="T8" fmla="*/ 21 w 43"/>
              <a:gd name="T9" fmla="*/ 5 h 35"/>
              <a:gd name="T10" fmla="*/ 3 w 43"/>
              <a:gd name="T11" fmla="*/ 21 h 35"/>
              <a:gd name="T12" fmla="*/ 2 w 43"/>
              <a:gd name="T13" fmla="*/ 21 h 35"/>
              <a:gd name="T14" fmla="*/ 2 w 43"/>
              <a:gd name="T15" fmla="*/ 21 h 35"/>
              <a:gd name="T16" fmla="*/ 0 w 43"/>
              <a:gd name="T17" fmla="*/ 19 h 35"/>
              <a:gd name="T18" fmla="*/ 0 w 43"/>
              <a:gd name="T19" fmla="*/ 17 h 35"/>
              <a:gd name="T20" fmla="*/ 19 w 43"/>
              <a:gd name="T21" fmla="*/ 1 h 35"/>
              <a:gd name="T22" fmla="*/ 23 w 43"/>
              <a:gd name="T23" fmla="*/ 1 h 35"/>
              <a:gd name="T24" fmla="*/ 30 w 43"/>
              <a:gd name="T25" fmla="*/ 7 h 35"/>
              <a:gd name="T26" fmla="*/ 30 w 43"/>
              <a:gd name="T27" fmla="*/ 2 h 35"/>
              <a:gd name="T28" fmla="*/ 31 w 43"/>
              <a:gd name="T29" fmla="*/ 1 h 35"/>
              <a:gd name="T30" fmla="*/ 36 w 43"/>
              <a:gd name="T31" fmla="*/ 1 h 35"/>
              <a:gd name="T32" fmla="*/ 37 w 43"/>
              <a:gd name="T33" fmla="*/ 2 h 35"/>
              <a:gd name="T34" fmla="*/ 37 w 43"/>
              <a:gd name="T35" fmla="*/ 12 h 35"/>
              <a:gd name="T36" fmla="*/ 43 w 43"/>
              <a:gd name="T37" fmla="*/ 17 h 35"/>
              <a:gd name="T38" fmla="*/ 43 w 43"/>
              <a:gd name="T39" fmla="*/ 19 h 35"/>
              <a:gd name="T40" fmla="*/ 41 w 43"/>
              <a:gd name="T41" fmla="*/ 21 h 35"/>
              <a:gd name="T42" fmla="*/ 37 w 43"/>
              <a:gd name="T43" fmla="*/ 33 h 35"/>
              <a:gd name="T44" fmla="*/ 35 w 43"/>
              <a:gd name="T45" fmla="*/ 35 h 35"/>
              <a:gd name="T46" fmla="*/ 25 w 43"/>
              <a:gd name="T47" fmla="*/ 35 h 35"/>
              <a:gd name="T48" fmla="*/ 25 w 43"/>
              <a:gd name="T49" fmla="*/ 25 h 35"/>
              <a:gd name="T50" fmla="*/ 18 w 43"/>
              <a:gd name="T51" fmla="*/ 25 h 35"/>
              <a:gd name="T52" fmla="*/ 18 w 43"/>
              <a:gd name="T53" fmla="*/ 35 h 35"/>
              <a:gd name="T54" fmla="*/ 8 w 43"/>
              <a:gd name="T55" fmla="*/ 35 h 35"/>
              <a:gd name="T56" fmla="*/ 6 w 43"/>
              <a:gd name="T57" fmla="*/ 33 h 35"/>
              <a:gd name="T58" fmla="*/ 6 w 43"/>
              <a:gd name="T59" fmla="*/ 20 h 35"/>
              <a:gd name="T60" fmla="*/ 6 w 43"/>
              <a:gd name="T61" fmla="*/ 20 h 35"/>
              <a:gd name="T62" fmla="*/ 21 w 43"/>
              <a:gd name="T63" fmla="*/ 8 h 35"/>
              <a:gd name="T64" fmla="*/ 37 w 43"/>
              <a:gd name="T65" fmla="*/ 20 h 35"/>
              <a:gd name="T66" fmla="*/ 37 w 43"/>
              <a:gd name="T67" fmla="*/ 20 h 35"/>
              <a:gd name="T68" fmla="*/ 37 w 43"/>
              <a:gd name="T69" fmla="*/ 3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35">
                <a:moveTo>
                  <a:pt x="41" y="21"/>
                </a:moveTo>
                <a:cubicBezTo>
                  <a:pt x="41" y="21"/>
                  <a:pt x="41" y="21"/>
                  <a:pt x="41" y="21"/>
                </a:cubicBezTo>
                <a:cubicBezTo>
                  <a:pt x="41" y="21"/>
                  <a:pt x="41" y="21"/>
                  <a:pt x="40" y="21"/>
                </a:cubicBezTo>
                <a:cubicBezTo>
                  <a:pt x="40" y="21"/>
                  <a:pt x="40" y="21"/>
                  <a:pt x="40" y="21"/>
                </a:cubicBezTo>
                <a:cubicBezTo>
                  <a:pt x="21" y="5"/>
                  <a:pt x="21" y="5"/>
                  <a:pt x="21" y="5"/>
                </a:cubicBezTo>
                <a:cubicBezTo>
                  <a:pt x="3" y="21"/>
                  <a:pt x="3" y="21"/>
                  <a:pt x="3" y="21"/>
                </a:cubicBezTo>
                <a:cubicBezTo>
                  <a:pt x="3" y="21"/>
                  <a:pt x="2" y="21"/>
                  <a:pt x="2" y="21"/>
                </a:cubicBezTo>
                <a:cubicBezTo>
                  <a:pt x="2" y="21"/>
                  <a:pt x="2" y="21"/>
                  <a:pt x="2" y="21"/>
                </a:cubicBezTo>
                <a:cubicBezTo>
                  <a:pt x="0" y="19"/>
                  <a:pt x="0" y="19"/>
                  <a:pt x="0" y="19"/>
                </a:cubicBezTo>
                <a:cubicBezTo>
                  <a:pt x="0" y="18"/>
                  <a:pt x="0" y="18"/>
                  <a:pt x="0" y="17"/>
                </a:cubicBezTo>
                <a:cubicBezTo>
                  <a:pt x="19" y="1"/>
                  <a:pt x="19" y="1"/>
                  <a:pt x="19" y="1"/>
                </a:cubicBezTo>
                <a:cubicBezTo>
                  <a:pt x="20" y="0"/>
                  <a:pt x="22" y="0"/>
                  <a:pt x="23" y="1"/>
                </a:cubicBezTo>
                <a:cubicBezTo>
                  <a:pt x="30" y="7"/>
                  <a:pt x="30" y="7"/>
                  <a:pt x="30" y="7"/>
                </a:cubicBezTo>
                <a:cubicBezTo>
                  <a:pt x="30" y="2"/>
                  <a:pt x="30" y="2"/>
                  <a:pt x="30" y="2"/>
                </a:cubicBezTo>
                <a:cubicBezTo>
                  <a:pt x="30" y="1"/>
                  <a:pt x="30" y="1"/>
                  <a:pt x="31" y="1"/>
                </a:cubicBezTo>
                <a:cubicBezTo>
                  <a:pt x="36" y="1"/>
                  <a:pt x="36" y="1"/>
                  <a:pt x="36" y="1"/>
                </a:cubicBezTo>
                <a:cubicBezTo>
                  <a:pt x="36" y="1"/>
                  <a:pt x="37" y="1"/>
                  <a:pt x="37" y="2"/>
                </a:cubicBezTo>
                <a:cubicBezTo>
                  <a:pt x="37" y="12"/>
                  <a:pt x="37" y="12"/>
                  <a:pt x="37" y="12"/>
                </a:cubicBezTo>
                <a:cubicBezTo>
                  <a:pt x="43" y="17"/>
                  <a:pt x="43" y="17"/>
                  <a:pt x="43" y="17"/>
                </a:cubicBezTo>
                <a:cubicBezTo>
                  <a:pt x="43" y="18"/>
                  <a:pt x="43" y="18"/>
                  <a:pt x="43" y="19"/>
                </a:cubicBezTo>
                <a:lnTo>
                  <a:pt x="41" y="21"/>
                </a:lnTo>
                <a:close/>
                <a:moveTo>
                  <a:pt x="37" y="33"/>
                </a:moveTo>
                <a:cubicBezTo>
                  <a:pt x="37" y="34"/>
                  <a:pt x="36" y="35"/>
                  <a:pt x="35" y="35"/>
                </a:cubicBezTo>
                <a:cubicBezTo>
                  <a:pt x="25" y="35"/>
                  <a:pt x="25" y="35"/>
                  <a:pt x="25" y="35"/>
                </a:cubicBezTo>
                <a:cubicBezTo>
                  <a:pt x="25" y="25"/>
                  <a:pt x="25" y="25"/>
                  <a:pt x="25" y="25"/>
                </a:cubicBezTo>
                <a:cubicBezTo>
                  <a:pt x="18" y="25"/>
                  <a:pt x="18" y="25"/>
                  <a:pt x="18" y="25"/>
                </a:cubicBezTo>
                <a:cubicBezTo>
                  <a:pt x="18" y="35"/>
                  <a:pt x="18" y="35"/>
                  <a:pt x="18" y="35"/>
                </a:cubicBezTo>
                <a:cubicBezTo>
                  <a:pt x="8" y="35"/>
                  <a:pt x="8" y="35"/>
                  <a:pt x="8" y="35"/>
                </a:cubicBezTo>
                <a:cubicBezTo>
                  <a:pt x="7" y="35"/>
                  <a:pt x="6" y="34"/>
                  <a:pt x="6" y="33"/>
                </a:cubicBezTo>
                <a:cubicBezTo>
                  <a:pt x="6" y="20"/>
                  <a:pt x="6" y="20"/>
                  <a:pt x="6" y="20"/>
                </a:cubicBezTo>
                <a:cubicBezTo>
                  <a:pt x="6" y="20"/>
                  <a:pt x="6" y="20"/>
                  <a:pt x="6" y="20"/>
                </a:cubicBezTo>
                <a:cubicBezTo>
                  <a:pt x="21" y="8"/>
                  <a:pt x="21" y="8"/>
                  <a:pt x="21" y="8"/>
                </a:cubicBezTo>
                <a:cubicBezTo>
                  <a:pt x="37" y="20"/>
                  <a:pt x="37" y="20"/>
                  <a:pt x="37" y="20"/>
                </a:cubicBezTo>
                <a:cubicBezTo>
                  <a:pt x="37" y="20"/>
                  <a:pt x="37" y="20"/>
                  <a:pt x="37" y="20"/>
                </a:cubicBezTo>
                <a:lnTo>
                  <a:pt x="37" y="33"/>
                </a:lnTo>
                <a:close/>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id-ID">
              <a:solidFill>
                <a:prstClr val="black"/>
              </a:solidFill>
            </a:endParaRPr>
          </a:p>
        </p:txBody>
      </p:sp>
      <p:sp>
        <p:nvSpPr>
          <p:cNvPr id="31" name="Freeform 243"/>
          <p:cNvSpPr>
            <a:spLocks noEditPoints="1"/>
          </p:cNvSpPr>
          <p:nvPr/>
        </p:nvSpPr>
        <p:spPr bwMode="auto">
          <a:xfrm>
            <a:off x="5881379" y="3516622"/>
            <a:ext cx="303092" cy="347864"/>
          </a:xfrm>
          <a:custGeom>
            <a:avLst/>
            <a:gdLst>
              <a:gd name="T0" fmla="*/ 88 w 88"/>
              <a:gd name="T1" fmla="*/ 0 h 101"/>
              <a:gd name="T2" fmla="*/ 80 w 88"/>
              <a:gd name="T3" fmla="*/ 92 h 101"/>
              <a:gd name="T4" fmla="*/ 43 w 88"/>
              <a:gd name="T5" fmla="*/ 101 h 101"/>
              <a:gd name="T6" fmla="*/ 7 w 88"/>
              <a:gd name="T7" fmla="*/ 92 h 101"/>
              <a:gd name="T8" fmla="*/ 0 w 88"/>
              <a:gd name="T9" fmla="*/ 0 h 101"/>
              <a:gd name="T10" fmla="*/ 88 w 88"/>
              <a:gd name="T11" fmla="*/ 0 h 101"/>
              <a:gd name="T12" fmla="*/ 71 w 88"/>
              <a:gd name="T13" fmla="*/ 19 h 101"/>
              <a:gd name="T14" fmla="*/ 17 w 88"/>
              <a:gd name="T15" fmla="*/ 19 h 101"/>
              <a:gd name="T16" fmla="*/ 19 w 88"/>
              <a:gd name="T17" fmla="*/ 54 h 101"/>
              <a:gd name="T18" fmla="*/ 57 w 88"/>
              <a:gd name="T19" fmla="*/ 54 h 101"/>
              <a:gd name="T20" fmla="*/ 57 w 88"/>
              <a:gd name="T21" fmla="*/ 68 h 101"/>
              <a:gd name="T22" fmla="*/ 43 w 88"/>
              <a:gd name="T23" fmla="*/ 71 h 101"/>
              <a:gd name="T24" fmla="*/ 31 w 88"/>
              <a:gd name="T25" fmla="*/ 68 h 101"/>
              <a:gd name="T26" fmla="*/ 31 w 88"/>
              <a:gd name="T27" fmla="*/ 59 h 101"/>
              <a:gd name="T28" fmla="*/ 19 w 88"/>
              <a:gd name="T29" fmla="*/ 59 h 101"/>
              <a:gd name="T30" fmla="*/ 21 w 88"/>
              <a:gd name="T31" fmla="*/ 75 h 101"/>
              <a:gd name="T32" fmla="*/ 43 w 88"/>
              <a:gd name="T33" fmla="*/ 82 h 101"/>
              <a:gd name="T34" fmla="*/ 43 w 88"/>
              <a:gd name="T35" fmla="*/ 82 h 101"/>
              <a:gd name="T36" fmla="*/ 43 w 88"/>
              <a:gd name="T37" fmla="*/ 82 h 101"/>
              <a:gd name="T38" fmla="*/ 66 w 88"/>
              <a:gd name="T39" fmla="*/ 75 h 101"/>
              <a:gd name="T40" fmla="*/ 69 w 88"/>
              <a:gd name="T41" fmla="*/ 42 h 101"/>
              <a:gd name="T42" fmla="*/ 28 w 88"/>
              <a:gd name="T43" fmla="*/ 42 h 101"/>
              <a:gd name="T44" fmla="*/ 28 w 88"/>
              <a:gd name="T45" fmla="*/ 30 h 101"/>
              <a:gd name="T46" fmla="*/ 71 w 88"/>
              <a:gd name="T47" fmla="*/ 30 h 101"/>
              <a:gd name="T48" fmla="*/ 71 w 88"/>
              <a:gd name="T49" fmla="*/ 19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 h="101">
                <a:moveTo>
                  <a:pt x="88" y="0"/>
                </a:moveTo>
                <a:lnTo>
                  <a:pt x="80" y="92"/>
                </a:lnTo>
                <a:lnTo>
                  <a:pt x="43" y="101"/>
                </a:lnTo>
                <a:lnTo>
                  <a:pt x="7" y="92"/>
                </a:lnTo>
                <a:lnTo>
                  <a:pt x="0" y="0"/>
                </a:lnTo>
                <a:lnTo>
                  <a:pt x="88" y="0"/>
                </a:lnTo>
                <a:close/>
                <a:moveTo>
                  <a:pt x="71" y="19"/>
                </a:moveTo>
                <a:lnTo>
                  <a:pt x="17" y="19"/>
                </a:lnTo>
                <a:lnTo>
                  <a:pt x="19" y="54"/>
                </a:lnTo>
                <a:lnTo>
                  <a:pt x="57" y="54"/>
                </a:lnTo>
                <a:lnTo>
                  <a:pt x="57" y="68"/>
                </a:lnTo>
                <a:lnTo>
                  <a:pt x="43" y="71"/>
                </a:lnTo>
                <a:lnTo>
                  <a:pt x="31" y="68"/>
                </a:lnTo>
                <a:lnTo>
                  <a:pt x="31" y="59"/>
                </a:lnTo>
                <a:lnTo>
                  <a:pt x="19" y="59"/>
                </a:lnTo>
                <a:lnTo>
                  <a:pt x="21" y="75"/>
                </a:lnTo>
                <a:lnTo>
                  <a:pt x="43" y="82"/>
                </a:lnTo>
                <a:lnTo>
                  <a:pt x="43" y="82"/>
                </a:lnTo>
                <a:lnTo>
                  <a:pt x="43" y="82"/>
                </a:lnTo>
                <a:lnTo>
                  <a:pt x="66" y="75"/>
                </a:lnTo>
                <a:lnTo>
                  <a:pt x="69" y="42"/>
                </a:lnTo>
                <a:lnTo>
                  <a:pt x="28" y="42"/>
                </a:lnTo>
                <a:lnTo>
                  <a:pt x="28" y="30"/>
                </a:lnTo>
                <a:lnTo>
                  <a:pt x="71" y="30"/>
                </a:lnTo>
                <a:lnTo>
                  <a:pt x="71" y="19"/>
                </a:lnTo>
                <a:close/>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id-ID">
              <a:solidFill>
                <a:prstClr val="black"/>
              </a:solidFill>
            </a:endParaRPr>
          </a:p>
        </p:txBody>
      </p:sp>
      <p:sp>
        <p:nvSpPr>
          <p:cNvPr id="32" name="Freeform 277"/>
          <p:cNvSpPr>
            <a:spLocks noEditPoints="1"/>
          </p:cNvSpPr>
          <p:nvPr/>
        </p:nvSpPr>
        <p:spPr bwMode="auto">
          <a:xfrm>
            <a:off x="7366562" y="4989912"/>
            <a:ext cx="323638" cy="399002"/>
          </a:xfrm>
          <a:custGeom>
            <a:avLst/>
            <a:gdLst>
              <a:gd name="T0" fmla="*/ 31 w 31"/>
              <a:gd name="T1" fmla="*/ 35 h 38"/>
              <a:gd name="T2" fmla="*/ 28 w 31"/>
              <a:gd name="T3" fmla="*/ 38 h 38"/>
              <a:gd name="T4" fmla="*/ 3 w 31"/>
              <a:gd name="T5" fmla="*/ 38 h 38"/>
              <a:gd name="T6" fmla="*/ 0 w 31"/>
              <a:gd name="T7" fmla="*/ 35 h 38"/>
              <a:gd name="T8" fmla="*/ 0 w 31"/>
              <a:gd name="T9" fmla="*/ 20 h 38"/>
              <a:gd name="T10" fmla="*/ 3 w 31"/>
              <a:gd name="T11" fmla="*/ 17 h 38"/>
              <a:gd name="T12" fmla="*/ 4 w 31"/>
              <a:gd name="T13" fmla="*/ 17 h 38"/>
              <a:gd name="T14" fmla="*/ 4 w 31"/>
              <a:gd name="T15" fmla="*/ 12 h 38"/>
              <a:gd name="T16" fmla="*/ 16 w 31"/>
              <a:gd name="T17" fmla="*/ 0 h 38"/>
              <a:gd name="T18" fmla="*/ 28 w 31"/>
              <a:gd name="T19" fmla="*/ 12 h 38"/>
              <a:gd name="T20" fmla="*/ 28 w 31"/>
              <a:gd name="T21" fmla="*/ 17 h 38"/>
              <a:gd name="T22" fmla="*/ 28 w 31"/>
              <a:gd name="T23" fmla="*/ 17 h 38"/>
              <a:gd name="T24" fmla="*/ 31 w 31"/>
              <a:gd name="T25" fmla="*/ 20 h 38"/>
              <a:gd name="T26" fmla="*/ 31 w 31"/>
              <a:gd name="T27" fmla="*/ 35 h 38"/>
              <a:gd name="T28" fmla="*/ 22 w 31"/>
              <a:gd name="T29" fmla="*/ 17 h 38"/>
              <a:gd name="T30" fmla="*/ 22 w 31"/>
              <a:gd name="T31" fmla="*/ 12 h 38"/>
              <a:gd name="T32" fmla="*/ 16 w 31"/>
              <a:gd name="T33" fmla="*/ 5 h 38"/>
              <a:gd name="T34" fmla="*/ 9 w 31"/>
              <a:gd name="T35" fmla="*/ 12 h 38"/>
              <a:gd name="T36" fmla="*/ 9 w 31"/>
              <a:gd name="T37" fmla="*/ 17 h 38"/>
              <a:gd name="T38" fmla="*/ 22 w 31"/>
              <a:gd name="T39" fmla="*/ 1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 h="38">
                <a:moveTo>
                  <a:pt x="31" y="35"/>
                </a:moveTo>
                <a:cubicBezTo>
                  <a:pt x="31" y="37"/>
                  <a:pt x="30" y="38"/>
                  <a:pt x="28" y="38"/>
                </a:cubicBezTo>
                <a:cubicBezTo>
                  <a:pt x="3" y="38"/>
                  <a:pt x="3" y="38"/>
                  <a:pt x="3" y="38"/>
                </a:cubicBezTo>
                <a:cubicBezTo>
                  <a:pt x="1" y="38"/>
                  <a:pt x="0" y="37"/>
                  <a:pt x="0" y="35"/>
                </a:cubicBezTo>
                <a:cubicBezTo>
                  <a:pt x="0" y="20"/>
                  <a:pt x="0" y="20"/>
                  <a:pt x="0" y="20"/>
                </a:cubicBezTo>
                <a:cubicBezTo>
                  <a:pt x="0" y="18"/>
                  <a:pt x="1" y="17"/>
                  <a:pt x="3" y="17"/>
                </a:cubicBezTo>
                <a:cubicBezTo>
                  <a:pt x="4" y="17"/>
                  <a:pt x="4" y="17"/>
                  <a:pt x="4" y="17"/>
                </a:cubicBezTo>
                <a:cubicBezTo>
                  <a:pt x="4" y="12"/>
                  <a:pt x="4" y="12"/>
                  <a:pt x="4" y="12"/>
                </a:cubicBezTo>
                <a:cubicBezTo>
                  <a:pt x="4" y="5"/>
                  <a:pt x="9" y="0"/>
                  <a:pt x="16" y="0"/>
                </a:cubicBezTo>
                <a:cubicBezTo>
                  <a:pt x="22" y="0"/>
                  <a:pt x="28" y="5"/>
                  <a:pt x="28" y="12"/>
                </a:cubicBezTo>
                <a:cubicBezTo>
                  <a:pt x="28" y="17"/>
                  <a:pt x="28" y="17"/>
                  <a:pt x="28" y="17"/>
                </a:cubicBezTo>
                <a:cubicBezTo>
                  <a:pt x="28" y="17"/>
                  <a:pt x="28" y="17"/>
                  <a:pt x="28" y="17"/>
                </a:cubicBezTo>
                <a:cubicBezTo>
                  <a:pt x="30" y="17"/>
                  <a:pt x="31" y="18"/>
                  <a:pt x="31" y="20"/>
                </a:cubicBezTo>
                <a:lnTo>
                  <a:pt x="31" y="35"/>
                </a:lnTo>
                <a:close/>
                <a:moveTo>
                  <a:pt x="22" y="17"/>
                </a:moveTo>
                <a:cubicBezTo>
                  <a:pt x="22" y="12"/>
                  <a:pt x="22" y="12"/>
                  <a:pt x="22" y="12"/>
                </a:cubicBezTo>
                <a:cubicBezTo>
                  <a:pt x="22" y="8"/>
                  <a:pt x="19" y="5"/>
                  <a:pt x="16" y="5"/>
                </a:cubicBezTo>
                <a:cubicBezTo>
                  <a:pt x="12" y="5"/>
                  <a:pt x="9" y="8"/>
                  <a:pt x="9" y="12"/>
                </a:cubicBezTo>
                <a:cubicBezTo>
                  <a:pt x="9" y="17"/>
                  <a:pt x="9" y="17"/>
                  <a:pt x="9" y="17"/>
                </a:cubicBezTo>
                <a:lnTo>
                  <a:pt x="22" y="17"/>
                </a:lnTo>
                <a:close/>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id-ID">
              <a:solidFill>
                <a:prstClr val="black"/>
              </a:solidFill>
            </a:endParaRPr>
          </a:p>
        </p:txBody>
      </p:sp>
      <p:sp>
        <p:nvSpPr>
          <p:cNvPr id="33" name="Freeform 188"/>
          <p:cNvSpPr>
            <a:spLocks noEditPoints="1"/>
          </p:cNvSpPr>
          <p:nvPr/>
        </p:nvSpPr>
        <p:spPr bwMode="auto">
          <a:xfrm>
            <a:off x="7466325" y="3394253"/>
            <a:ext cx="423862" cy="417513"/>
          </a:xfrm>
          <a:custGeom>
            <a:avLst/>
            <a:gdLst>
              <a:gd name="T0" fmla="*/ 79 w 134"/>
              <a:gd name="T1" fmla="*/ 99 h 132"/>
              <a:gd name="T2" fmla="*/ 76 w 134"/>
              <a:gd name="T3" fmla="*/ 102 h 132"/>
              <a:gd name="T4" fmla="*/ 73 w 134"/>
              <a:gd name="T5" fmla="*/ 99 h 132"/>
              <a:gd name="T6" fmla="*/ 74 w 134"/>
              <a:gd name="T7" fmla="*/ 96 h 132"/>
              <a:gd name="T8" fmla="*/ 78 w 134"/>
              <a:gd name="T9" fmla="*/ 96 h 132"/>
              <a:gd name="T10" fmla="*/ 98 w 134"/>
              <a:gd name="T11" fmla="*/ 18 h 132"/>
              <a:gd name="T12" fmla="*/ 14 w 134"/>
              <a:gd name="T13" fmla="*/ 20 h 132"/>
              <a:gd name="T14" fmla="*/ 98 w 134"/>
              <a:gd name="T15" fmla="*/ 22 h 132"/>
              <a:gd name="T16" fmla="*/ 98 w 134"/>
              <a:gd name="T17" fmla="*/ 18 h 132"/>
              <a:gd name="T18" fmla="*/ 17 w 134"/>
              <a:gd name="T19" fmla="*/ 33 h 132"/>
              <a:gd name="T20" fmla="*/ 17 w 134"/>
              <a:gd name="T21" fmla="*/ 36 h 132"/>
              <a:gd name="T22" fmla="*/ 102 w 134"/>
              <a:gd name="T23" fmla="*/ 34 h 132"/>
              <a:gd name="T24" fmla="*/ 102 w 134"/>
              <a:gd name="T25" fmla="*/ 49 h 132"/>
              <a:gd name="T26" fmla="*/ 17 w 134"/>
              <a:gd name="T27" fmla="*/ 47 h 132"/>
              <a:gd name="T28" fmla="*/ 17 w 134"/>
              <a:gd name="T29" fmla="*/ 50 h 132"/>
              <a:gd name="T30" fmla="*/ 102 w 134"/>
              <a:gd name="T31" fmla="*/ 49 h 132"/>
              <a:gd name="T32" fmla="*/ 108 w 134"/>
              <a:gd name="T33" fmla="*/ 127 h 132"/>
              <a:gd name="T34" fmla="*/ 24 w 134"/>
              <a:gd name="T35" fmla="*/ 106 h 132"/>
              <a:gd name="T36" fmla="*/ 5 w 134"/>
              <a:gd name="T37" fmla="*/ 8 h 132"/>
              <a:gd name="T38" fmla="*/ 108 w 134"/>
              <a:gd name="T39" fmla="*/ 5 h 132"/>
              <a:gd name="T40" fmla="*/ 110 w 134"/>
              <a:gd name="T41" fmla="*/ 66 h 132"/>
              <a:gd name="T42" fmla="*/ 116 w 134"/>
              <a:gd name="T43" fmla="*/ 8 h 132"/>
              <a:gd name="T44" fmla="*/ 8 w 134"/>
              <a:gd name="T45" fmla="*/ 0 h 132"/>
              <a:gd name="T46" fmla="*/ 0 w 134"/>
              <a:gd name="T47" fmla="*/ 124 h 132"/>
              <a:gd name="T48" fmla="*/ 108 w 134"/>
              <a:gd name="T49" fmla="*/ 132 h 132"/>
              <a:gd name="T50" fmla="*/ 116 w 134"/>
              <a:gd name="T51" fmla="*/ 104 h 132"/>
              <a:gd name="T52" fmla="*/ 111 w 134"/>
              <a:gd name="T53" fmla="*/ 124 h 132"/>
              <a:gd name="T54" fmla="*/ 113 w 134"/>
              <a:gd name="T55" fmla="*/ 104 h 132"/>
              <a:gd name="T56" fmla="*/ 88 w 134"/>
              <a:gd name="T57" fmla="*/ 77 h 132"/>
              <a:gd name="T58" fmla="*/ 79 w 134"/>
              <a:gd name="T59" fmla="*/ 82 h 132"/>
              <a:gd name="T60" fmla="*/ 104 w 134"/>
              <a:gd name="T61" fmla="*/ 109 h 132"/>
              <a:gd name="T62" fmla="*/ 98 w 134"/>
              <a:gd name="T63" fmla="*/ 76 h 132"/>
              <a:gd name="T64" fmla="*/ 92 w 134"/>
              <a:gd name="T65" fmla="*/ 79 h 132"/>
              <a:gd name="T66" fmla="*/ 113 w 134"/>
              <a:gd name="T67" fmla="*/ 93 h 132"/>
              <a:gd name="T68" fmla="*/ 98 w 134"/>
              <a:gd name="T69" fmla="*/ 76 h 132"/>
              <a:gd name="T70" fmla="*/ 117 w 134"/>
              <a:gd name="T71" fmla="*/ 60 h 132"/>
              <a:gd name="T72" fmla="*/ 102 w 134"/>
              <a:gd name="T73" fmla="*/ 76 h 132"/>
              <a:gd name="T74" fmla="*/ 101 w 134"/>
              <a:gd name="T75" fmla="*/ 78 h 132"/>
              <a:gd name="T76" fmla="*/ 113 w 134"/>
              <a:gd name="T77" fmla="*/ 88 h 132"/>
              <a:gd name="T78" fmla="*/ 110 w 134"/>
              <a:gd name="T79" fmla="*/ 83 h 132"/>
              <a:gd name="T80" fmla="*/ 130 w 134"/>
              <a:gd name="T81" fmla="*/ 57 h 132"/>
              <a:gd name="T82" fmla="*/ 76 w 134"/>
              <a:gd name="T83" fmla="*/ 119 h 132"/>
              <a:gd name="T84" fmla="*/ 93 w 134"/>
              <a:gd name="T85" fmla="*/ 104 h 132"/>
              <a:gd name="T86" fmla="*/ 59 w 134"/>
              <a:gd name="T87" fmla="*/ 98 h 132"/>
              <a:gd name="T88" fmla="*/ 76 w 134"/>
              <a:gd name="T89" fmla="*/ 79 h 132"/>
              <a:gd name="T90" fmla="*/ 76 w 134"/>
              <a:gd name="T91" fmla="*/ 7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4" h="132">
                <a:moveTo>
                  <a:pt x="84" y="96"/>
                </a:moveTo>
                <a:cubicBezTo>
                  <a:pt x="79" y="99"/>
                  <a:pt x="79" y="99"/>
                  <a:pt x="79" y="99"/>
                </a:cubicBezTo>
                <a:cubicBezTo>
                  <a:pt x="81" y="105"/>
                  <a:pt x="81" y="105"/>
                  <a:pt x="81" y="105"/>
                </a:cubicBezTo>
                <a:cubicBezTo>
                  <a:pt x="76" y="102"/>
                  <a:pt x="76" y="102"/>
                  <a:pt x="76" y="102"/>
                </a:cubicBezTo>
                <a:cubicBezTo>
                  <a:pt x="71" y="105"/>
                  <a:pt x="71" y="105"/>
                  <a:pt x="71" y="105"/>
                </a:cubicBezTo>
                <a:cubicBezTo>
                  <a:pt x="73" y="99"/>
                  <a:pt x="73" y="99"/>
                  <a:pt x="73" y="99"/>
                </a:cubicBezTo>
                <a:cubicBezTo>
                  <a:pt x="68" y="96"/>
                  <a:pt x="68" y="96"/>
                  <a:pt x="68" y="96"/>
                </a:cubicBezTo>
                <a:cubicBezTo>
                  <a:pt x="74" y="96"/>
                  <a:pt x="74" y="96"/>
                  <a:pt x="74" y="96"/>
                </a:cubicBezTo>
                <a:cubicBezTo>
                  <a:pt x="76" y="90"/>
                  <a:pt x="76" y="90"/>
                  <a:pt x="76" y="90"/>
                </a:cubicBezTo>
                <a:cubicBezTo>
                  <a:pt x="78" y="96"/>
                  <a:pt x="78" y="96"/>
                  <a:pt x="78" y="96"/>
                </a:cubicBezTo>
                <a:lnTo>
                  <a:pt x="84" y="96"/>
                </a:lnTo>
                <a:close/>
                <a:moveTo>
                  <a:pt x="98" y="18"/>
                </a:moveTo>
                <a:cubicBezTo>
                  <a:pt x="17" y="18"/>
                  <a:pt x="17" y="18"/>
                  <a:pt x="17" y="18"/>
                </a:cubicBezTo>
                <a:cubicBezTo>
                  <a:pt x="15" y="18"/>
                  <a:pt x="14" y="19"/>
                  <a:pt x="14" y="20"/>
                </a:cubicBezTo>
                <a:cubicBezTo>
                  <a:pt x="14" y="21"/>
                  <a:pt x="15" y="22"/>
                  <a:pt x="17" y="22"/>
                </a:cubicBezTo>
                <a:cubicBezTo>
                  <a:pt x="98" y="22"/>
                  <a:pt x="98" y="22"/>
                  <a:pt x="98" y="22"/>
                </a:cubicBezTo>
                <a:cubicBezTo>
                  <a:pt x="100" y="22"/>
                  <a:pt x="102" y="21"/>
                  <a:pt x="102" y="20"/>
                </a:cubicBezTo>
                <a:cubicBezTo>
                  <a:pt x="102" y="19"/>
                  <a:pt x="100" y="18"/>
                  <a:pt x="98" y="18"/>
                </a:cubicBezTo>
                <a:close/>
                <a:moveTo>
                  <a:pt x="98" y="33"/>
                </a:moveTo>
                <a:cubicBezTo>
                  <a:pt x="17" y="33"/>
                  <a:pt x="17" y="33"/>
                  <a:pt x="17" y="33"/>
                </a:cubicBezTo>
                <a:cubicBezTo>
                  <a:pt x="15" y="33"/>
                  <a:pt x="14" y="33"/>
                  <a:pt x="14" y="34"/>
                </a:cubicBezTo>
                <a:cubicBezTo>
                  <a:pt x="14" y="35"/>
                  <a:pt x="15" y="36"/>
                  <a:pt x="17" y="36"/>
                </a:cubicBezTo>
                <a:cubicBezTo>
                  <a:pt x="98" y="36"/>
                  <a:pt x="98" y="36"/>
                  <a:pt x="98" y="36"/>
                </a:cubicBezTo>
                <a:cubicBezTo>
                  <a:pt x="100" y="36"/>
                  <a:pt x="102" y="35"/>
                  <a:pt x="102" y="34"/>
                </a:cubicBezTo>
                <a:cubicBezTo>
                  <a:pt x="102" y="33"/>
                  <a:pt x="100" y="33"/>
                  <a:pt x="98" y="33"/>
                </a:cubicBezTo>
                <a:close/>
                <a:moveTo>
                  <a:pt x="102" y="49"/>
                </a:moveTo>
                <a:cubicBezTo>
                  <a:pt x="102" y="48"/>
                  <a:pt x="100" y="47"/>
                  <a:pt x="98" y="47"/>
                </a:cubicBezTo>
                <a:cubicBezTo>
                  <a:pt x="17" y="47"/>
                  <a:pt x="17" y="47"/>
                  <a:pt x="17" y="47"/>
                </a:cubicBezTo>
                <a:cubicBezTo>
                  <a:pt x="15" y="47"/>
                  <a:pt x="14" y="48"/>
                  <a:pt x="14" y="49"/>
                </a:cubicBezTo>
                <a:cubicBezTo>
                  <a:pt x="14" y="49"/>
                  <a:pt x="15" y="50"/>
                  <a:pt x="17" y="50"/>
                </a:cubicBezTo>
                <a:cubicBezTo>
                  <a:pt x="98" y="50"/>
                  <a:pt x="98" y="50"/>
                  <a:pt x="98" y="50"/>
                </a:cubicBezTo>
                <a:cubicBezTo>
                  <a:pt x="100" y="50"/>
                  <a:pt x="102" y="49"/>
                  <a:pt x="102" y="49"/>
                </a:cubicBezTo>
                <a:close/>
                <a:moveTo>
                  <a:pt x="111" y="124"/>
                </a:moveTo>
                <a:cubicBezTo>
                  <a:pt x="111" y="125"/>
                  <a:pt x="109" y="127"/>
                  <a:pt x="108" y="127"/>
                </a:cubicBezTo>
                <a:cubicBezTo>
                  <a:pt x="98" y="127"/>
                  <a:pt x="98" y="127"/>
                  <a:pt x="98" y="127"/>
                </a:cubicBezTo>
                <a:cubicBezTo>
                  <a:pt x="72" y="127"/>
                  <a:pt x="24" y="106"/>
                  <a:pt x="24" y="106"/>
                </a:cubicBezTo>
                <a:cubicBezTo>
                  <a:pt x="15" y="117"/>
                  <a:pt x="5" y="113"/>
                  <a:pt x="5" y="108"/>
                </a:cubicBezTo>
                <a:cubicBezTo>
                  <a:pt x="5" y="8"/>
                  <a:pt x="5" y="8"/>
                  <a:pt x="5" y="8"/>
                </a:cubicBezTo>
                <a:cubicBezTo>
                  <a:pt x="5" y="7"/>
                  <a:pt x="6" y="5"/>
                  <a:pt x="8" y="5"/>
                </a:cubicBezTo>
                <a:cubicBezTo>
                  <a:pt x="108" y="5"/>
                  <a:pt x="108" y="5"/>
                  <a:pt x="108" y="5"/>
                </a:cubicBezTo>
                <a:cubicBezTo>
                  <a:pt x="109" y="5"/>
                  <a:pt x="111" y="7"/>
                  <a:pt x="111" y="8"/>
                </a:cubicBezTo>
                <a:cubicBezTo>
                  <a:pt x="110" y="66"/>
                  <a:pt x="110" y="66"/>
                  <a:pt x="110" y="66"/>
                </a:cubicBezTo>
                <a:cubicBezTo>
                  <a:pt x="113" y="59"/>
                  <a:pt x="116" y="58"/>
                  <a:pt x="116" y="58"/>
                </a:cubicBezTo>
                <a:cubicBezTo>
                  <a:pt x="116" y="8"/>
                  <a:pt x="116" y="8"/>
                  <a:pt x="116" y="8"/>
                </a:cubicBezTo>
                <a:cubicBezTo>
                  <a:pt x="116" y="4"/>
                  <a:pt x="112" y="0"/>
                  <a:pt x="108" y="0"/>
                </a:cubicBezTo>
                <a:cubicBezTo>
                  <a:pt x="8" y="0"/>
                  <a:pt x="8" y="0"/>
                  <a:pt x="8" y="0"/>
                </a:cubicBezTo>
                <a:cubicBezTo>
                  <a:pt x="3" y="0"/>
                  <a:pt x="0" y="4"/>
                  <a:pt x="0" y="8"/>
                </a:cubicBezTo>
                <a:cubicBezTo>
                  <a:pt x="0" y="124"/>
                  <a:pt x="0" y="124"/>
                  <a:pt x="0" y="124"/>
                </a:cubicBezTo>
                <a:cubicBezTo>
                  <a:pt x="0" y="128"/>
                  <a:pt x="3" y="132"/>
                  <a:pt x="8" y="132"/>
                </a:cubicBezTo>
                <a:cubicBezTo>
                  <a:pt x="108" y="132"/>
                  <a:pt x="108" y="132"/>
                  <a:pt x="108" y="132"/>
                </a:cubicBezTo>
                <a:cubicBezTo>
                  <a:pt x="112" y="132"/>
                  <a:pt x="116" y="128"/>
                  <a:pt x="116" y="124"/>
                </a:cubicBezTo>
                <a:cubicBezTo>
                  <a:pt x="116" y="104"/>
                  <a:pt x="116" y="104"/>
                  <a:pt x="116" y="104"/>
                </a:cubicBezTo>
                <a:cubicBezTo>
                  <a:pt x="111" y="110"/>
                  <a:pt x="111" y="110"/>
                  <a:pt x="111" y="110"/>
                </a:cubicBezTo>
                <a:lnTo>
                  <a:pt x="111" y="124"/>
                </a:lnTo>
                <a:close/>
                <a:moveTo>
                  <a:pt x="108" y="109"/>
                </a:moveTo>
                <a:cubicBezTo>
                  <a:pt x="113" y="104"/>
                  <a:pt x="113" y="104"/>
                  <a:pt x="113" y="104"/>
                </a:cubicBezTo>
                <a:cubicBezTo>
                  <a:pt x="114" y="103"/>
                  <a:pt x="114" y="101"/>
                  <a:pt x="113" y="100"/>
                </a:cubicBezTo>
                <a:cubicBezTo>
                  <a:pt x="88" y="77"/>
                  <a:pt x="88" y="77"/>
                  <a:pt x="88" y="77"/>
                </a:cubicBezTo>
                <a:cubicBezTo>
                  <a:pt x="87" y="75"/>
                  <a:pt x="85" y="75"/>
                  <a:pt x="83" y="77"/>
                </a:cubicBezTo>
                <a:cubicBezTo>
                  <a:pt x="79" y="82"/>
                  <a:pt x="79" y="82"/>
                  <a:pt x="79" y="82"/>
                </a:cubicBezTo>
                <a:cubicBezTo>
                  <a:pt x="78" y="83"/>
                  <a:pt x="78" y="85"/>
                  <a:pt x="79" y="86"/>
                </a:cubicBezTo>
                <a:cubicBezTo>
                  <a:pt x="104" y="109"/>
                  <a:pt x="104" y="109"/>
                  <a:pt x="104" y="109"/>
                </a:cubicBezTo>
                <a:cubicBezTo>
                  <a:pt x="105" y="111"/>
                  <a:pt x="107" y="110"/>
                  <a:pt x="108" y="109"/>
                </a:cubicBezTo>
                <a:close/>
                <a:moveTo>
                  <a:pt x="98" y="76"/>
                </a:moveTo>
                <a:cubicBezTo>
                  <a:pt x="97" y="75"/>
                  <a:pt x="96" y="76"/>
                  <a:pt x="95" y="76"/>
                </a:cubicBezTo>
                <a:cubicBezTo>
                  <a:pt x="92" y="79"/>
                  <a:pt x="92" y="79"/>
                  <a:pt x="92" y="79"/>
                </a:cubicBezTo>
                <a:cubicBezTo>
                  <a:pt x="110" y="95"/>
                  <a:pt x="110" y="95"/>
                  <a:pt x="110" y="95"/>
                </a:cubicBezTo>
                <a:cubicBezTo>
                  <a:pt x="113" y="93"/>
                  <a:pt x="113" y="93"/>
                  <a:pt x="113" y="93"/>
                </a:cubicBezTo>
                <a:cubicBezTo>
                  <a:pt x="113" y="92"/>
                  <a:pt x="113" y="91"/>
                  <a:pt x="112" y="90"/>
                </a:cubicBezTo>
                <a:lnTo>
                  <a:pt x="98" y="76"/>
                </a:lnTo>
                <a:close/>
                <a:moveTo>
                  <a:pt x="130" y="57"/>
                </a:moveTo>
                <a:cubicBezTo>
                  <a:pt x="127" y="54"/>
                  <a:pt x="123" y="53"/>
                  <a:pt x="117" y="60"/>
                </a:cubicBezTo>
                <a:cubicBezTo>
                  <a:pt x="112" y="65"/>
                  <a:pt x="109" y="74"/>
                  <a:pt x="105" y="78"/>
                </a:cubicBezTo>
                <a:cubicBezTo>
                  <a:pt x="102" y="76"/>
                  <a:pt x="102" y="76"/>
                  <a:pt x="102" y="76"/>
                </a:cubicBezTo>
                <a:cubicBezTo>
                  <a:pt x="102" y="75"/>
                  <a:pt x="101" y="75"/>
                  <a:pt x="100" y="76"/>
                </a:cubicBezTo>
                <a:cubicBezTo>
                  <a:pt x="100" y="76"/>
                  <a:pt x="100" y="77"/>
                  <a:pt x="101" y="78"/>
                </a:cubicBezTo>
                <a:cubicBezTo>
                  <a:pt x="111" y="87"/>
                  <a:pt x="111" y="87"/>
                  <a:pt x="111" y="87"/>
                </a:cubicBezTo>
                <a:cubicBezTo>
                  <a:pt x="112" y="88"/>
                  <a:pt x="113" y="88"/>
                  <a:pt x="113" y="88"/>
                </a:cubicBezTo>
                <a:cubicBezTo>
                  <a:pt x="114" y="87"/>
                  <a:pt x="114" y="86"/>
                  <a:pt x="113" y="86"/>
                </a:cubicBezTo>
                <a:cubicBezTo>
                  <a:pt x="110" y="83"/>
                  <a:pt x="110" y="83"/>
                  <a:pt x="110" y="83"/>
                </a:cubicBezTo>
                <a:cubicBezTo>
                  <a:pt x="114" y="79"/>
                  <a:pt x="123" y="75"/>
                  <a:pt x="127" y="70"/>
                </a:cubicBezTo>
                <a:cubicBezTo>
                  <a:pt x="134" y="63"/>
                  <a:pt x="133" y="59"/>
                  <a:pt x="130" y="57"/>
                </a:cubicBezTo>
                <a:close/>
                <a:moveTo>
                  <a:pt x="56" y="98"/>
                </a:moveTo>
                <a:cubicBezTo>
                  <a:pt x="56" y="110"/>
                  <a:pt x="65" y="119"/>
                  <a:pt x="76" y="119"/>
                </a:cubicBezTo>
                <a:cubicBezTo>
                  <a:pt x="85" y="119"/>
                  <a:pt x="92" y="114"/>
                  <a:pt x="95" y="106"/>
                </a:cubicBezTo>
                <a:cubicBezTo>
                  <a:pt x="93" y="104"/>
                  <a:pt x="93" y="104"/>
                  <a:pt x="93" y="104"/>
                </a:cubicBezTo>
                <a:cubicBezTo>
                  <a:pt x="91" y="111"/>
                  <a:pt x="84" y="116"/>
                  <a:pt x="76" y="116"/>
                </a:cubicBezTo>
                <a:cubicBezTo>
                  <a:pt x="67" y="116"/>
                  <a:pt x="59" y="108"/>
                  <a:pt x="59" y="98"/>
                </a:cubicBezTo>
                <a:cubicBezTo>
                  <a:pt x="59" y="89"/>
                  <a:pt x="66" y="81"/>
                  <a:pt x="75" y="81"/>
                </a:cubicBezTo>
                <a:cubicBezTo>
                  <a:pt x="75" y="80"/>
                  <a:pt x="76" y="80"/>
                  <a:pt x="76" y="79"/>
                </a:cubicBezTo>
                <a:cubicBezTo>
                  <a:pt x="77" y="78"/>
                  <a:pt x="77" y="78"/>
                  <a:pt x="77" y="78"/>
                </a:cubicBezTo>
                <a:cubicBezTo>
                  <a:pt x="77" y="78"/>
                  <a:pt x="77" y="78"/>
                  <a:pt x="76" y="78"/>
                </a:cubicBezTo>
                <a:cubicBezTo>
                  <a:pt x="65" y="78"/>
                  <a:pt x="56" y="87"/>
                  <a:pt x="56" y="98"/>
                </a:cubicBez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4" name="Freeform 110"/>
          <p:cNvSpPr>
            <a:spLocks noEditPoints="1"/>
          </p:cNvSpPr>
          <p:nvPr/>
        </p:nvSpPr>
        <p:spPr bwMode="auto">
          <a:xfrm>
            <a:off x="5956293" y="1931099"/>
            <a:ext cx="382446" cy="286835"/>
          </a:xfrm>
          <a:custGeom>
            <a:avLst/>
            <a:gdLst>
              <a:gd name="T0" fmla="*/ 41 w 51"/>
              <a:gd name="T1" fmla="*/ 38 h 38"/>
              <a:gd name="T2" fmla="*/ 12 w 51"/>
              <a:gd name="T3" fmla="*/ 38 h 38"/>
              <a:gd name="T4" fmla="*/ 0 w 51"/>
              <a:gd name="T5" fmla="*/ 26 h 38"/>
              <a:gd name="T6" fmla="*/ 7 w 51"/>
              <a:gd name="T7" fmla="*/ 15 h 38"/>
              <a:gd name="T8" fmla="*/ 7 w 51"/>
              <a:gd name="T9" fmla="*/ 14 h 38"/>
              <a:gd name="T10" fmla="*/ 20 w 51"/>
              <a:gd name="T11" fmla="*/ 0 h 38"/>
              <a:gd name="T12" fmla="*/ 33 w 51"/>
              <a:gd name="T13" fmla="*/ 9 h 38"/>
              <a:gd name="T14" fmla="*/ 37 w 51"/>
              <a:gd name="T15" fmla="*/ 7 h 38"/>
              <a:gd name="T16" fmla="*/ 44 w 51"/>
              <a:gd name="T17" fmla="*/ 14 h 38"/>
              <a:gd name="T18" fmla="*/ 43 w 51"/>
              <a:gd name="T19" fmla="*/ 17 h 38"/>
              <a:gd name="T20" fmla="*/ 51 w 51"/>
              <a:gd name="T21" fmla="*/ 28 h 38"/>
              <a:gd name="T22" fmla="*/ 41 w 51"/>
              <a:gd name="T23" fmla="*/ 38 h 38"/>
              <a:gd name="T24" fmla="*/ 34 w 51"/>
              <a:gd name="T25" fmla="*/ 19 h 38"/>
              <a:gd name="T26" fmla="*/ 24 w 51"/>
              <a:gd name="T27" fmla="*/ 10 h 38"/>
              <a:gd name="T28" fmla="*/ 24 w 51"/>
              <a:gd name="T29" fmla="*/ 10 h 38"/>
              <a:gd name="T30" fmla="*/ 23 w 51"/>
              <a:gd name="T31" fmla="*/ 10 h 38"/>
              <a:gd name="T32" fmla="*/ 14 w 51"/>
              <a:gd name="T33" fmla="*/ 19 h 38"/>
              <a:gd name="T34" fmla="*/ 13 w 51"/>
              <a:gd name="T35" fmla="*/ 20 h 38"/>
              <a:gd name="T36" fmla="*/ 14 w 51"/>
              <a:gd name="T37" fmla="*/ 21 h 38"/>
              <a:gd name="T38" fmla="*/ 20 w 51"/>
              <a:gd name="T39" fmla="*/ 21 h 38"/>
              <a:gd name="T40" fmla="*/ 20 w 51"/>
              <a:gd name="T41" fmla="*/ 30 h 38"/>
              <a:gd name="T42" fmla="*/ 21 w 51"/>
              <a:gd name="T43" fmla="*/ 31 h 38"/>
              <a:gd name="T44" fmla="*/ 26 w 51"/>
              <a:gd name="T45" fmla="*/ 31 h 38"/>
              <a:gd name="T46" fmla="*/ 27 w 51"/>
              <a:gd name="T47" fmla="*/ 30 h 38"/>
              <a:gd name="T48" fmla="*/ 27 w 51"/>
              <a:gd name="T49" fmla="*/ 21 h 38"/>
              <a:gd name="T50" fmla="*/ 33 w 51"/>
              <a:gd name="T51" fmla="*/ 21 h 38"/>
              <a:gd name="T52" fmla="*/ 34 w 51"/>
              <a:gd name="T53" fmla="*/ 20 h 38"/>
              <a:gd name="T54" fmla="*/ 34 w 51"/>
              <a:gd name="T55"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 h="38">
                <a:moveTo>
                  <a:pt x="41" y="38"/>
                </a:moveTo>
                <a:cubicBezTo>
                  <a:pt x="12" y="38"/>
                  <a:pt x="12" y="38"/>
                  <a:pt x="12" y="38"/>
                </a:cubicBezTo>
                <a:cubicBezTo>
                  <a:pt x="5" y="38"/>
                  <a:pt x="0" y="32"/>
                  <a:pt x="0" y="26"/>
                </a:cubicBezTo>
                <a:cubicBezTo>
                  <a:pt x="0" y="21"/>
                  <a:pt x="2" y="17"/>
                  <a:pt x="7" y="15"/>
                </a:cubicBezTo>
                <a:cubicBezTo>
                  <a:pt x="7" y="15"/>
                  <a:pt x="7" y="14"/>
                  <a:pt x="7" y="14"/>
                </a:cubicBezTo>
                <a:cubicBezTo>
                  <a:pt x="7" y="6"/>
                  <a:pt x="13" y="0"/>
                  <a:pt x="20" y="0"/>
                </a:cubicBezTo>
                <a:cubicBezTo>
                  <a:pt x="26" y="0"/>
                  <a:pt x="31" y="3"/>
                  <a:pt x="33" y="9"/>
                </a:cubicBezTo>
                <a:cubicBezTo>
                  <a:pt x="34" y="8"/>
                  <a:pt x="36" y="7"/>
                  <a:pt x="37" y="7"/>
                </a:cubicBezTo>
                <a:cubicBezTo>
                  <a:pt x="41" y="7"/>
                  <a:pt x="44" y="10"/>
                  <a:pt x="44" y="14"/>
                </a:cubicBezTo>
                <a:cubicBezTo>
                  <a:pt x="44" y="15"/>
                  <a:pt x="44" y="16"/>
                  <a:pt x="43" y="17"/>
                </a:cubicBezTo>
                <a:cubicBezTo>
                  <a:pt x="48" y="19"/>
                  <a:pt x="51" y="23"/>
                  <a:pt x="51" y="28"/>
                </a:cubicBezTo>
                <a:cubicBezTo>
                  <a:pt x="51" y="33"/>
                  <a:pt x="47" y="38"/>
                  <a:pt x="41" y="38"/>
                </a:cubicBezTo>
                <a:close/>
                <a:moveTo>
                  <a:pt x="34" y="19"/>
                </a:moveTo>
                <a:cubicBezTo>
                  <a:pt x="24" y="10"/>
                  <a:pt x="24" y="10"/>
                  <a:pt x="24" y="10"/>
                </a:cubicBezTo>
                <a:cubicBezTo>
                  <a:pt x="24" y="10"/>
                  <a:pt x="24" y="10"/>
                  <a:pt x="24" y="10"/>
                </a:cubicBezTo>
                <a:cubicBezTo>
                  <a:pt x="24" y="10"/>
                  <a:pt x="23" y="10"/>
                  <a:pt x="23" y="10"/>
                </a:cubicBezTo>
                <a:cubicBezTo>
                  <a:pt x="14" y="19"/>
                  <a:pt x="14" y="19"/>
                  <a:pt x="14" y="19"/>
                </a:cubicBezTo>
                <a:cubicBezTo>
                  <a:pt x="14" y="19"/>
                  <a:pt x="13" y="20"/>
                  <a:pt x="13" y="20"/>
                </a:cubicBezTo>
                <a:cubicBezTo>
                  <a:pt x="13" y="20"/>
                  <a:pt x="14" y="21"/>
                  <a:pt x="14" y="21"/>
                </a:cubicBezTo>
                <a:cubicBezTo>
                  <a:pt x="20" y="21"/>
                  <a:pt x="20" y="21"/>
                  <a:pt x="20" y="21"/>
                </a:cubicBezTo>
                <a:cubicBezTo>
                  <a:pt x="20" y="30"/>
                  <a:pt x="20" y="30"/>
                  <a:pt x="20" y="30"/>
                </a:cubicBezTo>
                <a:cubicBezTo>
                  <a:pt x="20" y="31"/>
                  <a:pt x="21" y="31"/>
                  <a:pt x="21" y="31"/>
                </a:cubicBezTo>
                <a:cubicBezTo>
                  <a:pt x="26" y="31"/>
                  <a:pt x="26" y="31"/>
                  <a:pt x="26" y="31"/>
                </a:cubicBezTo>
                <a:cubicBezTo>
                  <a:pt x="27" y="31"/>
                  <a:pt x="27" y="31"/>
                  <a:pt x="27" y="30"/>
                </a:cubicBezTo>
                <a:cubicBezTo>
                  <a:pt x="27" y="21"/>
                  <a:pt x="27" y="21"/>
                  <a:pt x="27" y="21"/>
                </a:cubicBezTo>
                <a:cubicBezTo>
                  <a:pt x="33" y="21"/>
                  <a:pt x="33" y="21"/>
                  <a:pt x="33" y="21"/>
                </a:cubicBezTo>
                <a:cubicBezTo>
                  <a:pt x="34" y="21"/>
                  <a:pt x="34" y="20"/>
                  <a:pt x="34" y="20"/>
                </a:cubicBezTo>
                <a:cubicBezTo>
                  <a:pt x="34" y="20"/>
                  <a:pt x="34" y="19"/>
                  <a:pt x="34" y="19"/>
                </a:cubicBezTo>
                <a:close/>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id-ID">
              <a:solidFill>
                <a:prstClr val="black"/>
              </a:solidFill>
            </a:endParaRPr>
          </a:p>
        </p:txBody>
      </p:sp>
      <p:sp>
        <p:nvSpPr>
          <p:cNvPr id="35" name="矩形 34"/>
          <p:cNvSpPr/>
          <p:nvPr/>
        </p:nvSpPr>
        <p:spPr>
          <a:xfrm>
            <a:off x="7183839" y="1122038"/>
            <a:ext cx="1569660" cy="369332"/>
          </a:xfrm>
          <a:prstGeom prst="rect">
            <a:avLst/>
          </a:prstGeom>
        </p:spPr>
        <p:txBody>
          <a:bodyPr wrap="none">
            <a:spAutoFit/>
          </a:bodyPr>
          <a:lstStyle/>
          <a:p>
            <a:pPr lvl="0" algn="r"/>
            <a:r>
              <a:rPr lang="zh-CN" altLang="en-US" b="1" dirty="0">
                <a:solidFill>
                  <a:srgbClr val="C00000"/>
                </a:solidFill>
                <a:latin typeface="微软雅黑" panose="020B0503020204020204" pitchFamily="34" charset="-122"/>
                <a:ea typeface="微软雅黑" panose="020B0503020204020204" pitchFamily="34" charset="-122"/>
                <a:cs typeface="UKIJ Qolyazma" pitchFamily="18" charset="0"/>
              </a:rPr>
              <a:t>点击添加内容</a:t>
            </a:r>
          </a:p>
        </p:txBody>
      </p:sp>
      <p:sp>
        <p:nvSpPr>
          <p:cNvPr id="36" name="矩形 35"/>
          <p:cNvSpPr/>
          <p:nvPr/>
        </p:nvSpPr>
        <p:spPr>
          <a:xfrm>
            <a:off x="7162867" y="1394192"/>
            <a:ext cx="2391104" cy="738664"/>
          </a:xfrm>
          <a:prstGeom prst="rect">
            <a:avLst/>
          </a:prstGeom>
        </p:spPr>
        <p:txBody>
          <a:bodyPr wrap="square" anchor="ctr">
            <a:spAutoFit/>
          </a:bodyPr>
          <a:lstStyle/>
          <a:p>
            <a:pPr>
              <a:lnSpc>
                <a:spcPct val="15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在此输入详细的文字介绍信息，表达图表的含义。</a:t>
            </a:r>
            <a:endParaRPr lang="en-US" altLang="zh-CN" sz="1400" dirty="0">
              <a:solidFill>
                <a:prstClr val="white">
                  <a:lumMod val="50000"/>
                </a:prstClr>
              </a:solidFill>
              <a:latin typeface="Segoe UI" panose="020B0502040204020203" pitchFamily="34" charset="0"/>
              <a:ea typeface="Segoe UI" panose="020B0502040204020203" pitchFamily="34" charset="0"/>
              <a:cs typeface="Segoe UI" panose="020B0502040204020203" pitchFamily="34" charset="0"/>
            </a:endParaRPr>
          </a:p>
        </p:txBody>
      </p:sp>
      <p:sp>
        <p:nvSpPr>
          <p:cNvPr id="37" name="矩形 36"/>
          <p:cNvSpPr/>
          <p:nvPr/>
        </p:nvSpPr>
        <p:spPr>
          <a:xfrm>
            <a:off x="8623999" y="3498302"/>
            <a:ext cx="1569660" cy="369332"/>
          </a:xfrm>
          <a:prstGeom prst="rect">
            <a:avLst/>
          </a:prstGeom>
        </p:spPr>
        <p:txBody>
          <a:bodyPr wrap="none">
            <a:spAutoFit/>
          </a:bodyPr>
          <a:lstStyle/>
          <a:p>
            <a:pPr lvl="0" algn="r"/>
            <a:r>
              <a:rPr lang="zh-CN" altLang="en-US" b="1" dirty="0">
                <a:solidFill>
                  <a:srgbClr val="C00000"/>
                </a:solidFill>
                <a:latin typeface="微软雅黑" panose="020B0503020204020204" pitchFamily="34" charset="-122"/>
                <a:ea typeface="微软雅黑" panose="020B0503020204020204" pitchFamily="34" charset="-122"/>
                <a:cs typeface="UKIJ Qolyazma" pitchFamily="18" charset="0"/>
              </a:rPr>
              <a:t>点击添加内容</a:t>
            </a:r>
          </a:p>
        </p:txBody>
      </p:sp>
      <p:sp>
        <p:nvSpPr>
          <p:cNvPr id="38" name="矩形 37"/>
          <p:cNvSpPr/>
          <p:nvPr/>
        </p:nvSpPr>
        <p:spPr>
          <a:xfrm>
            <a:off x="8603027" y="3789692"/>
            <a:ext cx="2391104" cy="700192"/>
          </a:xfrm>
          <a:prstGeom prst="rect">
            <a:avLst/>
          </a:prstGeom>
        </p:spPr>
        <p:txBody>
          <a:bodyPr wrap="square" anchor="ctr">
            <a:spAutoFit/>
          </a:bodyPr>
          <a:lstStyle/>
          <a:p>
            <a:pPr>
              <a:lnSpc>
                <a:spcPct val="15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在此输入详细的文字介绍信息，表达图表的含义。</a:t>
            </a:r>
            <a:endParaRPr lang="en-US" altLang="zh-CN" sz="1400" dirty="0">
              <a:solidFill>
                <a:prstClr val="white">
                  <a:lumMod val="50000"/>
                </a:prstClr>
              </a:solidFill>
              <a:latin typeface="Segoe UI" panose="020B0502040204020203" pitchFamily="34" charset="0"/>
              <a:ea typeface="Segoe UI" panose="020B0502040204020203" pitchFamily="34" charset="0"/>
              <a:cs typeface="Segoe UI" panose="020B0502040204020203" pitchFamily="34" charset="0"/>
            </a:endParaRPr>
          </a:p>
        </p:txBody>
      </p:sp>
      <p:sp>
        <p:nvSpPr>
          <p:cNvPr id="39" name="矩形 38"/>
          <p:cNvSpPr/>
          <p:nvPr/>
        </p:nvSpPr>
        <p:spPr>
          <a:xfrm>
            <a:off x="8776399" y="4866454"/>
            <a:ext cx="1569660" cy="369332"/>
          </a:xfrm>
          <a:prstGeom prst="rect">
            <a:avLst/>
          </a:prstGeom>
        </p:spPr>
        <p:txBody>
          <a:bodyPr wrap="none">
            <a:spAutoFit/>
          </a:bodyPr>
          <a:lstStyle/>
          <a:p>
            <a:pPr lvl="0" algn="r"/>
            <a:r>
              <a:rPr lang="zh-CN" altLang="en-US" b="1" dirty="0">
                <a:solidFill>
                  <a:srgbClr val="C00000"/>
                </a:solidFill>
                <a:latin typeface="微软雅黑" panose="020B0503020204020204" pitchFamily="34" charset="-122"/>
                <a:ea typeface="微软雅黑" panose="020B0503020204020204" pitchFamily="34" charset="-122"/>
                <a:cs typeface="UKIJ Qolyazma" pitchFamily="18" charset="0"/>
              </a:rPr>
              <a:t>点击添加内容</a:t>
            </a:r>
          </a:p>
        </p:txBody>
      </p:sp>
      <p:sp>
        <p:nvSpPr>
          <p:cNvPr id="40" name="矩形 39"/>
          <p:cNvSpPr/>
          <p:nvPr/>
        </p:nvSpPr>
        <p:spPr>
          <a:xfrm>
            <a:off x="8755427" y="5138608"/>
            <a:ext cx="2391104" cy="738664"/>
          </a:xfrm>
          <a:prstGeom prst="rect">
            <a:avLst/>
          </a:prstGeom>
        </p:spPr>
        <p:txBody>
          <a:bodyPr wrap="square" anchor="ctr">
            <a:spAutoFit/>
          </a:bodyPr>
          <a:lstStyle/>
          <a:p>
            <a:pPr>
              <a:lnSpc>
                <a:spcPct val="15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在此输入详细的文字介绍信息，表达图表的含义。</a:t>
            </a:r>
            <a:endParaRPr lang="en-US" altLang="zh-CN" sz="1400" dirty="0">
              <a:solidFill>
                <a:prstClr val="white">
                  <a:lumMod val="50000"/>
                </a:prstClr>
              </a:solidFill>
              <a:latin typeface="Segoe UI" panose="020B0502040204020203" pitchFamily="34" charset="0"/>
              <a:ea typeface="Segoe UI" panose="020B0502040204020203" pitchFamily="34" charset="0"/>
              <a:cs typeface="Segoe UI" panose="020B0502040204020203" pitchFamily="34" charset="0"/>
            </a:endParaRPr>
          </a:p>
        </p:txBody>
      </p:sp>
      <p:sp>
        <p:nvSpPr>
          <p:cNvPr id="41" name="矩形 40"/>
          <p:cNvSpPr/>
          <p:nvPr/>
        </p:nvSpPr>
        <p:spPr>
          <a:xfrm>
            <a:off x="2935367" y="1844824"/>
            <a:ext cx="1569660" cy="369332"/>
          </a:xfrm>
          <a:prstGeom prst="rect">
            <a:avLst/>
          </a:prstGeom>
        </p:spPr>
        <p:txBody>
          <a:bodyPr wrap="none">
            <a:spAutoFit/>
          </a:bodyPr>
          <a:lstStyle/>
          <a:p>
            <a:pPr lvl="0" algn="r"/>
            <a:r>
              <a:rPr lang="zh-CN" altLang="en-US" b="1" dirty="0">
                <a:solidFill>
                  <a:srgbClr val="C00000"/>
                </a:solidFill>
                <a:latin typeface="微软雅黑" panose="020B0503020204020204" pitchFamily="34" charset="-122"/>
                <a:ea typeface="微软雅黑" panose="020B0503020204020204" pitchFamily="34" charset="-122"/>
                <a:cs typeface="UKIJ Qolyazma" pitchFamily="18" charset="0"/>
              </a:rPr>
              <a:t>点击添加内容</a:t>
            </a:r>
          </a:p>
        </p:txBody>
      </p:sp>
      <p:sp>
        <p:nvSpPr>
          <p:cNvPr id="42" name="矩形 41"/>
          <p:cNvSpPr/>
          <p:nvPr/>
        </p:nvSpPr>
        <p:spPr>
          <a:xfrm>
            <a:off x="2914395" y="2136214"/>
            <a:ext cx="2391104" cy="700192"/>
          </a:xfrm>
          <a:prstGeom prst="rect">
            <a:avLst/>
          </a:prstGeom>
        </p:spPr>
        <p:txBody>
          <a:bodyPr wrap="square" anchor="ctr">
            <a:spAutoFit/>
          </a:bodyPr>
          <a:lstStyle/>
          <a:p>
            <a:pPr>
              <a:lnSpc>
                <a:spcPct val="15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在此输入详细的文字介绍信息，表达图表的含义。</a:t>
            </a:r>
            <a:endParaRPr lang="en-US" altLang="zh-CN" sz="1400" dirty="0">
              <a:solidFill>
                <a:prstClr val="white">
                  <a:lumMod val="50000"/>
                </a:prstClr>
              </a:solidFill>
              <a:latin typeface="Segoe UI" panose="020B0502040204020203" pitchFamily="34" charset="0"/>
              <a:ea typeface="Segoe UI" panose="020B0502040204020203" pitchFamily="34" charset="0"/>
              <a:cs typeface="Segoe UI" panose="020B0502040204020203" pitchFamily="34" charset="0"/>
            </a:endParaRPr>
          </a:p>
        </p:txBody>
      </p:sp>
      <p:sp>
        <p:nvSpPr>
          <p:cNvPr id="43" name="矩形 42"/>
          <p:cNvSpPr/>
          <p:nvPr/>
        </p:nvSpPr>
        <p:spPr>
          <a:xfrm>
            <a:off x="1351191" y="3501008"/>
            <a:ext cx="1569660" cy="369332"/>
          </a:xfrm>
          <a:prstGeom prst="rect">
            <a:avLst/>
          </a:prstGeom>
        </p:spPr>
        <p:txBody>
          <a:bodyPr wrap="none">
            <a:spAutoFit/>
          </a:bodyPr>
          <a:lstStyle/>
          <a:p>
            <a:pPr lvl="0" algn="r"/>
            <a:r>
              <a:rPr lang="zh-CN" altLang="en-US" b="1" dirty="0">
                <a:solidFill>
                  <a:srgbClr val="C00000"/>
                </a:solidFill>
                <a:latin typeface="微软雅黑" panose="020B0503020204020204" pitchFamily="34" charset="-122"/>
                <a:ea typeface="微软雅黑" panose="020B0503020204020204" pitchFamily="34" charset="-122"/>
                <a:cs typeface="UKIJ Qolyazma" pitchFamily="18" charset="0"/>
              </a:rPr>
              <a:t>点击添加内容</a:t>
            </a:r>
          </a:p>
        </p:txBody>
      </p:sp>
      <p:sp>
        <p:nvSpPr>
          <p:cNvPr id="44" name="矩形 43"/>
          <p:cNvSpPr/>
          <p:nvPr/>
        </p:nvSpPr>
        <p:spPr>
          <a:xfrm>
            <a:off x="1330219" y="3773162"/>
            <a:ext cx="2391104" cy="738664"/>
          </a:xfrm>
          <a:prstGeom prst="rect">
            <a:avLst/>
          </a:prstGeom>
        </p:spPr>
        <p:txBody>
          <a:bodyPr wrap="square" anchor="ctr">
            <a:spAutoFit/>
          </a:bodyPr>
          <a:lstStyle/>
          <a:p>
            <a:pPr>
              <a:lnSpc>
                <a:spcPct val="15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在此输入详细的文字介绍信息，表达图表的含义。</a:t>
            </a:r>
            <a:endParaRPr lang="en-US" altLang="zh-CN" sz="1400" dirty="0">
              <a:solidFill>
                <a:prstClr val="white">
                  <a:lumMod val="50000"/>
                </a:prstClr>
              </a:solidFill>
              <a:latin typeface="Segoe UI" panose="020B0502040204020203" pitchFamily="34" charset="0"/>
              <a:ea typeface="Segoe UI" panose="020B0502040204020203" pitchFamily="34" charset="0"/>
              <a:cs typeface="Segoe UI" panose="020B0502040204020203" pitchFamily="34" charset="0"/>
            </a:endParaRPr>
          </a:p>
        </p:txBody>
      </p:sp>
      <p:sp>
        <p:nvSpPr>
          <p:cNvPr id="45" name="矩形 44"/>
          <p:cNvSpPr/>
          <p:nvPr/>
        </p:nvSpPr>
        <p:spPr>
          <a:xfrm>
            <a:off x="2863359" y="4869160"/>
            <a:ext cx="1569660" cy="369332"/>
          </a:xfrm>
          <a:prstGeom prst="rect">
            <a:avLst/>
          </a:prstGeom>
        </p:spPr>
        <p:txBody>
          <a:bodyPr wrap="none">
            <a:spAutoFit/>
          </a:bodyPr>
          <a:lstStyle/>
          <a:p>
            <a:pPr lvl="0" algn="r"/>
            <a:r>
              <a:rPr lang="zh-CN" altLang="en-US" b="1" dirty="0">
                <a:solidFill>
                  <a:srgbClr val="C00000"/>
                </a:solidFill>
                <a:latin typeface="微软雅黑" panose="020B0503020204020204" pitchFamily="34" charset="-122"/>
                <a:ea typeface="微软雅黑" panose="020B0503020204020204" pitchFamily="34" charset="-122"/>
                <a:cs typeface="UKIJ Qolyazma" pitchFamily="18" charset="0"/>
              </a:rPr>
              <a:t>点击添加内容</a:t>
            </a:r>
          </a:p>
        </p:txBody>
      </p:sp>
      <p:sp>
        <p:nvSpPr>
          <p:cNvPr id="46" name="矩形 45"/>
          <p:cNvSpPr/>
          <p:nvPr/>
        </p:nvSpPr>
        <p:spPr>
          <a:xfrm>
            <a:off x="2842387" y="5160550"/>
            <a:ext cx="2391104" cy="700192"/>
          </a:xfrm>
          <a:prstGeom prst="rect">
            <a:avLst/>
          </a:prstGeom>
        </p:spPr>
        <p:txBody>
          <a:bodyPr wrap="square" anchor="ctr">
            <a:spAutoFit/>
          </a:bodyPr>
          <a:lstStyle/>
          <a:p>
            <a:pPr>
              <a:lnSpc>
                <a:spcPct val="15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在此输入详细的文字介绍信息，表达图表的含义。</a:t>
            </a:r>
            <a:endParaRPr lang="en-US" altLang="zh-CN" sz="1400" dirty="0">
              <a:solidFill>
                <a:prstClr val="white">
                  <a:lumMod val="50000"/>
                </a:prstClr>
              </a:solidFill>
              <a:latin typeface="Segoe UI" panose="020B0502040204020203" pitchFamily="34" charset="0"/>
              <a:ea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950205059"/>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350" fill="hold"/>
                                        <p:tgtEl>
                                          <p:spTgt spid="9"/>
                                        </p:tgtEl>
                                        <p:attrNameLst>
                                          <p:attrName>ppt_w</p:attrName>
                                        </p:attrNameLst>
                                      </p:cBhvr>
                                      <p:tavLst>
                                        <p:tav tm="0">
                                          <p:val>
                                            <p:fltVal val="0"/>
                                          </p:val>
                                        </p:tav>
                                        <p:tav tm="100000">
                                          <p:val>
                                            <p:strVal val="#ppt_w"/>
                                          </p:val>
                                        </p:tav>
                                      </p:tavLst>
                                    </p:anim>
                                    <p:anim calcmode="lin" valueType="num">
                                      <p:cBhvr>
                                        <p:cTn id="8" dur="350" fill="hold"/>
                                        <p:tgtEl>
                                          <p:spTgt spid="9"/>
                                        </p:tgtEl>
                                        <p:attrNameLst>
                                          <p:attrName>ppt_h</p:attrName>
                                        </p:attrNameLst>
                                      </p:cBhvr>
                                      <p:tavLst>
                                        <p:tav tm="0">
                                          <p:val>
                                            <p:fltVal val="0"/>
                                          </p:val>
                                        </p:tav>
                                        <p:tav tm="100000">
                                          <p:val>
                                            <p:strVal val="#ppt_h"/>
                                          </p:val>
                                        </p:tav>
                                      </p:tavLst>
                                    </p:anim>
                                    <p:animEffect transition="in" filter="fade">
                                      <p:cBhvr>
                                        <p:cTn id="9" dur="350"/>
                                        <p:tgtEl>
                                          <p:spTgt spid="9"/>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350" fill="hold"/>
                                        <p:tgtEl>
                                          <p:spTgt spid="10"/>
                                        </p:tgtEl>
                                        <p:attrNameLst>
                                          <p:attrName>ppt_w</p:attrName>
                                        </p:attrNameLst>
                                      </p:cBhvr>
                                      <p:tavLst>
                                        <p:tav tm="0">
                                          <p:val>
                                            <p:fltVal val="0"/>
                                          </p:val>
                                        </p:tav>
                                        <p:tav tm="100000">
                                          <p:val>
                                            <p:strVal val="#ppt_w"/>
                                          </p:val>
                                        </p:tav>
                                      </p:tavLst>
                                    </p:anim>
                                    <p:anim calcmode="lin" valueType="num">
                                      <p:cBhvr>
                                        <p:cTn id="13" dur="350" fill="hold"/>
                                        <p:tgtEl>
                                          <p:spTgt spid="10"/>
                                        </p:tgtEl>
                                        <p:attrNameLst>
                                          <p:attrName>ppt_h</p:attrName>
                                        </p:attrNameLst>
                                      </p:cBhvr>
                                      <p:tavLst>
                                        <p:tav tm="0">
                                          <p:val>
                                            <p:fltVal val="0"/>
                                          </p:val>
                                        </p:tav>
                                        <p:tav tm="100000">
                                          <p:val>
                                            <p:strVal val="#ppt_h"/>
                                          </p:val>
                                        </p:tav>
                                      </p:tavLst>
                                    </p:anim>
                                    <p:animEffect transition="in" filter="fade">
                                      <p:cBhvr>
                                        <p:cTn id="14" dur="350"/>
                                        <p:tgtEl>
                                          <p:spTgt spid="10"/>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p:cTn id="17" dur="350" fill="hold"/>
                                        <p:tgtEl>
                                          <p:spTgt spid="11"/>
                                        </p:tgtEl>
                                        <p:attrNameLst>
                                          <p:attrName>ppt_w</p:attrName>
                                        </p:attrNameLst>
                                      </p:cBhvr>
                                      <p:tavLst>
                                        <p:tav tm="0">
                                          <p:val>
                                            <p:fltVal val="0"/>
                                          </p:val>
                                        </p:tav>
                                        <p:tav tm="100000">
                                          <p:val>
                                            <p:strVal val="#ppt_w"/>
                                          </p:val>
                                        </p:tav>
                                      </p:tavLst>
                                    </p:anim>
                                    <p:anim calcmode="lin" valueType="num">
                                      <p:cBhvr>
                                        <p:cTn id="18" dur="350" fill="hold"/>
                                        <p:tgtEl>
                                          <p:spTgt spid="11"/>
                                        </p:tgtEl>
                                        <p:attrNameLst>
                                          <p:attrName>ppt_h</p:attrName>
                                        </p:attrNameLst>
                                      </p:cBhvr>
                                      <p:tavLst>
                                        <p:tav tm="0">
                                          <p:val>
                                            <p:fltVal val="0"/>
                                          </p:val>
                                        </p:tav>
                                        <p:tav tm="100000">
                                          <p:val>
                                            <p:strVal val="#ppt_h"/>
                                          </p:val>
                                        </p:tav>
                                      </p:tavLst>
                                    </p:anim>
                                    <p:animEffect transition="in" filter="fade">
                                      <p:cBhvr>
                                        <p:cTn id="19" dur="350"/>
                                        <p:tgtEl>
                                          <p:spTgt spid="11"/>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p:cTn id="22" dur="350" fill="hold"/>
                                        <p:tgtEl>
                                          <p:spTgt spid="12"/>
                                        </p:tgtEl>
                                        <p:attrNameLst>
                                          <p:attrName>ppt_w</p:attrName>
                                        </p:attrNameLst>
                                      </p:cBhvr>
                                      <p:tavLst>
                                        <p:tav tm="0">
                                          <p:val>
                                            <p:fltVal val="0"/>
                                          </p:val>
                                        </p:tav>
                                        <p:tav tm="100000">
                                          <p:val>
                                            <p:strVal val="#ppt_w"/>
                                          </p:val>
                                        </p:tav>
                                      </p:tavLst>
                                    </p:anim>
                                    <p:anim calcmode="lin" valueType="num">
                                      <p:cBhvr>
                                        <p:cTn id="23" dur="350" fill="hold"/>
                                        <p:tgtEl>
                                          <p:spTgt spid="12"/>
                                        </p:tgtEl>
                                        <p:attrNameLst>
                                          <p:attrName>ppt_h</p:attrName>
                                        </p:attrNameLst>
                                      </p:cBhvr>
                                      <p:tavLst>
                                        <p:tav tm="0">
                                          <p:val>
                                            <p:fltVal val="0"/>
                                          </p:val>
                                        </p:tav>
                                        <p:tav tm="100000">
                                          <p:val>
                                            <p:strVal val="#ppt_h"/>
                                          </p:val>
                                        </p:tav>
                                      </p:tavLst>
                                    </p:anim>
                                    <p:animEffect transition="in" filter="fade">
                                      <p:cBhvr>
                                        <p:cTn id="24" dur="350"/>
                                        <p:tgtEl>
                                          <p:spTgt spid="12"/>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p:cTn id="27" dur="350" fill="hold"/>
                                        <p:tgtEl>
                                          <p:spTgt spid="13"/>
                                        </p:tgtEl>
                                        <p:attrNameLst>
                                          <p:attrName>ppt_w</p:attrName>
                                        </p:attrNameLst>
                                      </p:cBhvr>
                                      <p:tavLst>
                                        <p:tav tm="0">
                                          <p:val>
                                            <p:fltVal val="0"/>
                                          </p:val>
                                        </p:tav>
                                        <p:tav tm="100000">
                                          <p:val>
                                            <p:strVal val="#ppt_w"/>
                                          </p:val>
                                        </p:tav>
                                      </p:tavLst>
                                    </p:anim>
                                    <p:anim calcmode="lin" valueType="num">
                                      <p:cBhvr>
                                        <p:cTn id="28" dur="350" fill="hold"/>
                                        <p:tgtEl>
                                          <p:spTgt spid="13"/>
                                        </p:tgtEl>
                                        <p:attrNameLst>
                                          <p:attrName>ppt_h</p:attrName>
                                        </p:attrNameLst>
                                      </p:cBhvr>
                                      <p:tavLst>
                                        <p:tav tm="0">
                                          <p:val>
                                            <p:fltVal val="0"/>
                                          </p:val>
                                        </p:tav>
                                        <p:tav tm="100000">
                                          <p:val>
                                            <p:strVal val="#ppt_h"/>
                                          </p:val>
                                        </p:tav>
                                      </p:tavLst>
                                    </p:anim>
                                    <p:animEffect transition="in" filter="fade">
                                      <p:cBhvr>
                                        <p:cTn id="29" dur="350"/>
                                        <p:tgtEl>
                                          <p:spTgt spid="13"/>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14"/>
                                        </p:tgtEl>
                                        <p:attrNameLst>
                                          <p:attrName>style.visibility</p:attrName>
                                        </p:attrNameLst>
                                      </p:cBhvr>
                                      <p:to>
                                        <p:strVal val="visible"/>
                                      </p:to>
                                    </p:set>
                                    <p:anim calcmode="lin" valueType="num">
                                      <p:cBhvr>
                                        <p:cTn id="32" dur="350" fill="hold"/>
                                        <p:tgtEl>
                                          <p:spTgt spid="14"/>
                                        </p:tgtEl>
                                        <p:attrNameLst>
                                          <p:attrName>ppt_w</p:attrName>
                                        </p:attrNameLst>
                                      </p:cBhvr>
                                      <p:tavLst>
                                        <p:tav tm="0">
                                          <p:val>
                                            <p:fltVal val="0"/>
                                          </p:val>
                                        </p:tav>
                                        <p:tav tm="100000">
                                          <p:val>
                                            <p:strVal val="#ppt_w"/>
                                          </p:val>
                                        </p:tav>
                                      </p:tavLst>
                                    </p:anim>
                                    <p:anim calcmode="lin" valueType="num">
                                      <p:cBhvr>
                                        <p:cTn id="33" dur="350" fill="hold"/>
                                        <p:tgtEl>
                                          <p:spTgt spid="14"/>
                                        </p:tgtEl>
                                        <p:attrNameLst>
                                          <p:attrName>ppt_h</p:attrName>
                                        </p:attrNameLst>
                                      </p:cBhvr>
                                      <p:tavLst>
                                        <p:tav tm="0">
                                          <p:val>
                                            <p:fltVal val="0"/>
                                          </p:val>
                                        </p:tav>
                                        <p:tav tm="100000">
                                          <p:val>
                                            <p:strVal val="#ppt_h"/>
                                          </p:val>
                                        </p:tav>
                                      </p:tavLst>
                                    </p:anim>
                                    <p:animEffect transition="in" filter="fade">
                                      <p:cBhvr>
                                        <p:cTn id="34" dur="350"/>
                                        <p:tgtEl>
                                          <p:spTgt spid="14"/>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anim calcmode="lin" valueType="num">
                                      <p:cBhvr>
                                        <p:cTn id="37" dur="350" fill="hold"/>
                                        <p:tgtEl>
                                          <p:spTgt spid="15"/>
                                        </p:tgtEl>
                                        <p:attrNameLst>
                                          <p:attrName>ppt_w</p:attrName>
                                        </p:attrNameLst>
                                      </p:cBhvr>
                                      <p:tavLst>
                                        <p:tav tm="0">
                                          <p:val>
                                            <p:fltVal val="0"/>
                                          </p:val>
                                        </p:tav>
                                        <p:tav tm="100000">
                                          <p:val>
                                            <p:strVal val="#ppt_w"/>
                                          </p:val>
                                        </p:tav>
                                      </p:tavLst>
                                    </p:anim>
                                    <p:anim calcmode="lin" valueType="num">
                                      <p:cBhvr>
                                        <p:cTn id="38" dur="350" fill="hold"/>
                                        <p:tgtEl>
                                          <p:spTgt spid="15"/>
                                        </p:tgtEl>
                                        <p:attrNameLst>
                                          <p:attrName>ppt_h</p:attrName>
                                        </p:attrNameLst>
                                      </p:cBhvr>
                                      <p:tavLst>
                                        <p:tav tm="0">
                                          <p:val>
                                            <p:fltVal val="0"/>
                                          </p:val>
                                        </p:tav>
                                        <p:tav tm="100000">
                                          <p:val>
                                            <p:strVal val="#ppt_h"/>
                                          </p:val>
                                        </p:tav>
                                      </p:tavLst>
                                    </p:anim>
                                    <p:animEffect transition="in" filter="fade">
                                      <p:cBhvr>
                                        <p:cTn id="39" dur="350"/>
                                        <p:tgtEl>
                                          <p:spTgt spid="15"/>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6"/>
                                        </p:tgtEl>
                                        <p:attrNameLst>
                                          <p:attrName>style.visibility</p:attrName>
                                        </p:attrNameLst>
                                      </p:cBhvr>
                                      <p:to>
                                        <p:strVal val="visible"/>
                                      </p:to>
                                    </p:set>
                                    <p:anim calcmode="lin" valueType="num">
                                      <p:cBhvr>
                                        <p:cTn id="42" dur="350" fill="hold"/>
                                        <p:tgtEl>
                                          <p:spTgt spid="16"/>
                                        </p:tgtEl>
                                        <p:attrNameLst>
                                          <p:attrName>ppt_w</p:attrName>
                                        </p:attrNameLst>
                                      </p:cBhvr>
                                      <p:tavLst>
                                        <p:tav tm="0">
                                          <p:val>
                                            <p:fltVal val="0"/>
                                          </p:val>
                                        </p:tav>
                                        <p:tav tm="100000">
                                          <p:val>
                                            <p:strVal val="#ppt_w"/>
                                          </p:val>
                                        </p:tav>
                                      </p:tavLst>
                                    </p:anim>
                                    <p:anim calcmode="lin" valueType="num">
                                      <p:cBhvr>
                                        <p:cTn id="43" dur="350" fill="hold"/>
                                        <p:tgtEl>
                                          <p:spTgt spid="16"/>
                                        </p:tgtEl>
                                        <p:attrNameLst>
                                          <p:attrName>ppt_h</p:attrName>
                                        </p:attrNameLst>
                                      </p:cBhvr>
                                      <p:tavLst>
                                        <p:tav tm="0">
                                          <p:val>
                                            <p:fltVal val="0"/>
                                          </p:val>
                                        </p:tav>
                                        <p:tav tm="100000">
                                          <p:val>
                                            <p:strVal val="#ppt_h"/>
                                          </p:val>
                                        </p:tav>
                                      </p:tavLst>
                                    </p:anim>
                                    <p:animEffect transition="in" filter="fade">
                                      <p:cBhvr>
                                        <p:cTn id="44" dur="350"/>
                                        <p:tgtEl>
                                          <p:spTgt spid="16"/>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7"/>
                                        </p:tgtEl>
                                        <p:attrNameLst>
                                          <p:attrName>style.visibility</p:attrName>
                                        </p:attrNameLst>
                                      </p:cBhvr>
                                      <p:to>
                                        <p:strVal val="visible"/>
                                      </p:to>
                                    </p:set>
                                    <p:anim calcmode="lin" valueType="num">
                                      <p:cBhvr>
                                        <p:cTn id="47" dur="350" fill="hold"/>
                                        <p:tgtEl>
                                          <p:spTgt spid="17"/>
                                        </p:tgtEl>
                                        <p:attrNameLst>
                                          <p:attrName>ppt_w</p:attrName>
                                        </p:attrNameLst>
                                      </p:cBhvr>
                                      <p:tavLst>
                                        <p:tav tm="0">
                                          <p:val>
                                            <p:fltVal val="0"/>
                                          </p:val>
                                        </p:tav>
                                        <p:tav tm="100000">
                                          <p:val>
                                            <p:strVal val="#ppt_w"/>
                                          </p:val>
                                        </p:tav>
                                      </p:tavLst>
                                    </p:anim>
                                    <p:anim calcmode="lin" valueType="num">
                                      <p:cBhvr>
                                        <p:cTn id="48" dur="350" fill="hold"/>
                                        <p:tgtEl>
                                          <p:spTgt spid="17"/>
                                        </p:tgtEl>
                                        <p:attrNameLst>
                                          <p:attrName>ppt_h</p:attrName>
                                        </p:attrNameLst>
                                      </p:cBhvr>
                                      <p:tavLst>
                                        <p:tav tm="0">
                                          <p:val>
                                            <p:fltVal val="0"/>
                                          </p:val>
                                        </p:tav>
                                        <p:tav tm="100000">
                                          <p:val>
                                            <p:strVal val="#ppt_h"/>
                                          </p:val>
                                        </p:tav>
                                      </p:tavLst>
                                    </p:anim>
                                    <p:animEffect transition="in" filter="fade">
                                      <p:cBhvr>
                                        <p:cTn id="49" dur="350"/>
                                        <p:tgtEl>
                                          <p:spTgt spid="17"/>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18"/>
                                        </p:tgtEl>
                                        <p:attrNameLst>
                                          <p:attrName>style.visibility</p:attrName>
                                        </p:attrNameLst>
                                      </p:cBhvr>
                                      <p:to>
                                        <p:strVal val="visible"/>
                                      </p:to>
                                    </p:set>
                                    <p:anim calcmode="lin" valueType="num">
                                      <p:cBhvr>
                                        <p:cTn id="52" dur="350" fill="hold"/>
                                        <p:tgtEl>
                                          <p:spTgt spid="18"/>
                                        </p:tgtEl>
                                        <p:attrNameLst>
                                          <p:attrName>ppt_w</p:attrName>
                                        </p:attrNameLst>
                                      </p:cBhvr>
                                      <p:tavLst>
                                        <p:tav tm="0">
                                          <p:val>
                                            <p:fltVal val="0"/>
                                          </p:val>
                                        </p:tav>
                                        <p:tav tm="100000">
                                          <p:val>
                                            <p:strVal val="#ppt_w"/>
                                          </p:val>
                                        </p:tav>
                                      </p:tavLst>
                                    </p:anim>
                                    <p:anim calcmode="lin" valueType="num">
                                      <p:cBhvr>
                                        <p:cTn id="53" dur="350" fill="hold"/>
                                        <p:tgtEl>
                                          <p:spTgt spid="18"/>
                                        </p:tgtEl>
                                        <p:attrNameLst>
                                          <p:attrName>ppt_h</p:attrName>
                                        </p:attrNameLst>
                                      </p:cBhvr>
                                      <p:tavLst>
                                        <p:tav tm="0">
                                          <p:val>
                                            <p:fltVal val="0"/>
                                          </p:val>
                                        </p:tav>
                                        <p:tav tm="100000">
                                          <p:val>
                                            <p:strVal val="#ppt_h"/>
                                          </p:val>
                                        </p:tav>
                                      </p:tavLst>
                                    </p:anim>
                                    <p:animEffect transition="in" filter="fade">
                                      <p:cBhvr>
                                        <p:cTn id="54" dur="350"/>
                                        <p:tgtEl>
                                          <p:spTgt spid="18"/>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19"/>
                                        </p:tgtEl>
                                        <p:attrNameLst>
                                          <p:attrName>style.visibility</p:attrName>
                                        </p:attrNameLst>
                                      </p:cBhvr>
                                      <p:to>
                                        <p:strVal val="visible"/>
                                      </p:to>
                                    </p:set>
                                    <p:anim calcmode="lin" valueType="num">
                                      <p:cBhvr>
                                        <p:cTn id="57" dur="350" fill="hold"/>
                                        <p:tgtEl>
                                          <p:spTgt spid="19"/>
                                        </p:tgtEl>
                                        <p:attrNameLst>
                                          <p:attrName>ppt_w</p:attrName>
                                        </p:attrNameLst>
                                      </p:cBhvr>
                                      <p:tavLst>
                                        <p:tav tm="0">
                                          <p:val>
                                            <p:fltVal val="0"/>
                                          </p:val>
                                        </p:tav>
                                        <p:tav tm="100000">
                                          <p:val>
                                            <p:strVal val="#ppt_w"/>
                                          </p:val>
                                        </p:tav>
                                      </p:tavLst>
                                    </p:anim>
                                    <p:anim calcmode="lin" valueType="num">
                                      <p:cBhvr>
                                        <p:cTn id="58" dur="350" fill="hold"/>
                                        <p:tgtEl>
                                          <p:spTgt spid="19"/>
                                        </p:tgtEl>
                                        <p:attrNameLst>
                                          <p:attrName>ppt_h</p:attrName>
                                        </p:attrNameLst>
                                      </p:cBhvr>
                                      <p:tavLst>
                                        <p:tav tm="0">
                                          <p:val>
                                            <p:fltVal val="0"/>
                                          </p:val>
                                        </p:tav>
                                        <p:tav tm="100000">
                                          <p:val>
                                            <p:strVal val="#ppt_h"/>
                                          </p:val>
                                        </p:tav>
                                      </p:tavLst>
                                    </p:anim>
                                    <p:animEffect transition="in" filter="fade">
                                      <p:cBhvr>
                                        <p:cTn id="59" dur="350"/>
                                        <p:tgtEl>
                                          <p:spTgt spid="19"/>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20"/>
                                        </p:tgtEl>
                                        <p:attrNameLst>
                                          <p:attrName>style.visibility</p:attrName>
                                        </p:attrNameLst>
                                      </p:cBhvr>
                                      <p:to>
                                        <p:strVal val="visible"/>
                                      </p:to>
                                    </p:set>
                                    <p:anim calcmode="lin" valueType="num">
                                      <p:cBhvr>
                                        <p:cTn id="62" dur="350" fill="hold"/>
                                        <p:tgtEl>
                                          <p:spTgt spid="20"/>
                                        </p:tgtEl>
                                        <p:attrNameLst>
                                          <p:attrName>ppt_w</p:attrName>
                                        </p:attrNameLst>
                                      </p:cBhvr>
                                      <p:tavLst>
                                        <p:tav tm="0">
                                          <p:val>
                                            <p:fltVal val="0"/>
                                          </p:val>
                                        </p:tav>
                                        <p:tav tm="100000">
                                          <p:val>
                                            <p:strVal val="#ppt_w"/>
                                          </p:val>
                                        </p:tav>
                                      </p:tavLst>
                                    </p:anim>
                                    <p:anim calcmode="lin" valueType="num">
                                      <p:cBhvr>
                                        <p:cTn id="63" dur="350" fill="hold"/>
                                        <p:tgtEl>
                                          <p:spTgt spid="20"/>
                                        </p:tgtEl>
                                        <p:attrNameLst>
                                          <p:attrName>ppt_h</p:attrName>
                                        </p:attrNameLst>
                                      </p:cBhvr>
                                      <p:tavLst>
                                        <p:tav tm="0">
                                          <p:val>
                                            <p:fltVal val="0"/>
                                          </p:val>
                                        </p:tav>
                                        <p:tav tm="100000">
                                          <p:val>
                                            <p:strVal val="#ppt_h"/>
                                          </p:val>
                                        </p:tav>
                                      </p:tavLst>
                                    </p:anim>
                                    <p:animEffect transition="in" filter="fade">
                                      <p:cBhvr>
                                        <p:cTn id="64" dur="350"/>
                                        <p:tgtEl>
                                          <p:spTgt spid="20"/>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21"/>
                                        </p:tgtEl>
                                        <p:attrNameLst>
                                          <p:attrName>style.visibility</p:attrName>
                                        </p:attrNameLst>
                                      </p:cBhvr>
                                      <p:to>
                                        <p:strVal val="visible"/>
                                      </p:to>
                                    </p:set>
                                    <p:anim calcmode="lin" valueType="num">
                                      <p:cBhvr>
                                        <p:cTn id="67" dur="350" fill="hold"/>
                                        <p:tgtEl>
                                          <p:spTgt spid="21"/>
                                        </p:tgtEl>
                                        <p:attrNameLst>
                                          <p:attrName>ppt_w</p:attrName>
                                        </p:attrNameLst>
                                      </p:cBhvr>
                                      <p:tavLst>
                                        <p:tav tm="0">
                                          <p:val>
                                            <p:fltVal val="0"/>
                                          </p:val>
                                        </p:tav>
                                        <p:tav tm="100000">
                                          <p:val>
                                            <p:strVal val="#ppt_w"/>
                                          </p:val>
                                        </p:tav>
                                      </p:tavLst>
                                    </p:anim>
                                    <p:anim calcmode="lin" valueType="num">
                                      <p:cBhvr>
                                        <p:cTn id="68" dur="350" fill="hold"/>
                                        <p:tgtEl>
                                          <p:spTgt spid="21"/>
                                        </p:tgtEl>
                                        <p:attrNameLst>
                                          <p:attrName>ppt_h</p:attrName>
                                        </p:attrNameLst>
                                      </p:cBhvr>
                                      <p:tavLst>
                                        <p:tav tm="0">
                                          <p:val>
                                            <p:fltVal val="0"/>
                                          </p:val>
                                        </p:tav>
                                        <p:tav tm="100000">
                                          <p:val>
                                            <p:strVal val="#ppt_h"/>
                                          </p:val>
                                        </p:tav>
                                      </p:tavLst>
                                    </p:anim>
                                    <p:animEffect transition="in" filter="fade">
                                      <p:cBhvr>
                                        <p:cTn id="69" dur="350"/>
                                        <p:tgtEl>
                                          <p:spTgt spid="21"/>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22"/>
                                        </p:tgtEl>
                                        <p:attrNameLst>
                                          <p:attrName>style.visibility</p:attrName>
                                        </p:attrNameLst>
                                      </p:cBhvr>
                                      <p:to>
                                        <p:strVal val="visible"/>
                                      </p:to>
                                    </p:set>
                                    <p:anim calcmode="lin" valueType="num">
                                      <p:cBhvr>
                                        <p:cTn id="72" dur="350" fill="hold"/>
                                        <p:tgtEl>
                                          <p:spTgt spid="22"/>
                                        </p:tgtEl>
                                        <p:attrNameLst>
                                          <p:attrName>ppt_w</p:attrName>
                                        </p:attrNameLst>
                                      </p:cBhvr>
                                      <p:tavLst>
                                        <p:tav tm="0">
                                          <p:val>
                                            <p:fltVal val="0"/>
                                          </p:val>
                                        </p:tav>
                                        <p:tav tm="100000">
                                          <p:val>
                                            <p:strVal val="#ppt_w"/>
                                          </p:val>
                                        </p:tav>
                                      </p:tavLst>
                                    </p:anim>
                                    <p:anim calcmode="lin" valueType="num">
                                      <p:cBhvr>
                                        <p:cTn id="73" dur="350" fill="hold"/>
                                        <p:tgtEl>
                                          <p:spTgt spid="22"/>
                                        </p:tgtEl>
                                        <p:attrNameLst>
                                          <p:attrName>ppt_h</p:attrName>
                                        </p:attrNameLst>
                                      </p:cBhvr>
                                      <p:tavLst>
                                        <p:tav tm="0">
                                          <p:val>
                                            <p:fltVal val="0"/>
                                          </p:val>
                                        </p:tav>
                                        <p:tav tm="100000">
                                          <p:val>
                                            <p:strVal val="#ppt_h"/>
                                          </p:val>
                                        </p:tav>
                                      </p:tavLst>
                                    </p:anim>
                                    <p:animEffect transition="in" filter="fade">
                                      <p:cBhvr>
                                        <p:cTn id="74" dur="350"/>
                                        <p:tgtEl>
                                          <p:spTgt spid="22"/>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23"/>
                                        </p:tgtEl>
                                        <p:attrNameLst>
                                          <p:attrName>style.visibility</p:attrName>
                                        </p:attrNameLst>
                                      </p:cBhvr>
                                      <p:to>
                                        <p:strVal val="visible"/>
                                      </p:to>
                                    </p:set>
                                    <p:anim calcmode="lin" valueType="num">
                                      <p:cBhvr>
                                        <p:cTn id="77" dur="350" fill="hold"/>
                                        <p:tgtEl>
                                          <p:spTgt spid="23"/>
                                        </p:tgtEl>
                                        <p:attrNameLst>
                                          <p:attrName>ppt_w</p:attrName>
                                        </p:attrNameLst>
                                      </p:cBhvr>
                                      <p:tavLst>
                                        <p:tav tm="0">
                                          <p:val>
                                            <p:fltVal val="0"/>
                                          </p:val>
                                        </p:tav>
                                        <p:tav tm="100000">
                                          <p:val>
                                            <p:strVal val="#ppt_w"/>
                                          </p:val>
                                        </p:tav>
                                      </p:tavLst>
                                    </p:anim>
                                    <p:anim calcmode="lin" valueType="num">
                                      <p:cBhvr>
                                        <p:cTn id="78" dur="350" fill="hold"/>
                                        <p:tgtEl>
                                          <p:spTgt spid="23"/>
                                        </p:tgtEl>
                                        <p:attrNameLst>
                                          <p:attrName>ppt_h</p:attrName>
                                        </p:attrNameLst>
                                      </p:cBhvr>
                                      <p:tavLst>
                                        <p:tav tm="0">
                                          <p:val>
                                            <p:fltVal val="0"/>
                                          </p:val>
                                        </p:tav>
                                        <p:tav tm="100000">
                                          <p:val>
                                            <p:strVal val="#ppt_h"/>
                                          </p:val>
                                        </p:tav>
                                      </p:tavLst>
                                    </p:anim>
                                    <p:animEffect transition="in" filter="fade">
                                      <p:cBhvr>
                                        <p:cTn id="79" dur="350"/>
                                        <p:tgtEl>
                                          <p:spTgt spid="23"/>
                                        </p:tgtEl>
                                      </p:cBhvr>
                                    </p:animEffect>
                                  </p:childTnLst>
                                </p:cTn>
                              </p:par>
                              <p:par>
                                <p:cTn id="80" presetID="53" presetClass="entr" presetSubtype="16" fill="hold" grpId="0" nodeType="withEffect">
                                  <p:stCondLst>
                                    <p:cond delay="0"/>
                                  </p:stCondLst>
                                  <p:childTnLst>
                                    <p:set>
                                      <p:cBhvr>
                                        <p:cTn id="81" dur="1" fill="hold">
                                          <p:stCondLst>
                                            <p:cond delay="0"/>
                                          </p:stCondLst>
                                        </p:cTn>
                                        <p:tgtEl>
                                          <p:spTgt spid="24"/>
                                        </p:tgtEl>
                                        <p:attrNameLst>
                                          <p:attrName>style.visibility</p:attrName>
                                        </p:attrNameLst>
                                      </p:cBhvr>
                                      <p:to>
                                        <p:strVal val="visible"/>
                                      </p:to>
                                    </p:set>
                                    <p:anim calcmode="lin" valueType="num">
                                      <p:cBhvr>
                                        <p:cTn id="82" dur="350" fill="hold"/>
                                        <p:tgtEl>
                                          <p:spTgt spid="24"/>
                                        </p:tgtEl>
                                        <p:attrNameLst>
                                          <p:attrName>ppt_w</p:attrName>
                                        </p:attrNameLst>
                                      </p:cBhvr>
                                      <p:tavLst>
                                        <p:tav tm="0">
                                          <p:val>
                                            <p:fltVal val="0"/>
                                          </p:val>
                                        </p:tav>
                                        <p:tav tm="100000">
                                          <p:val>
                                            <p:strVal val="#ppt_w"/>
                                          </p:val>
                                        </p:tav>
                                      </p:tavLst>
                                    </p:anim>
                                    <p:anim calcmode="lin" valueType="num">
                                      <p:cBhvr>
                                        <p:cTn id="83" dur="350" fill="hold"/>
                                        <p:tgtEl>
                                          <p:spTgt spid="24"/>
                                        </p:tgtEl>
                                        <p:attrNameLst>
                                          <p:attrName>ppt_h</p:attrName>
                                        </p:attrNameLst>
                                      </p:cBhvr>
                                      <p:tavLst>
                                        <p:tav tm="0">
                                          <p:val>
                                            <p:fltVal val="0"/>
                                          </p:val>
                                        </p:tav>
                                        <p:tav tm="100000">
                                          <p:val>
                                            <p:strVal val="#ppt_h"/>
                                          </p:val>
                                        </p:tav>
                                      </p:tavLst>
                                    </p:anim>
                                    <p:animEffect transition="in" filter="fade">
                                      <p:cBhvr>
                                        <p:cTn id="84" dur="350"/>
                                        <p:tgtEl>
                                          <p:spTgt spid="24"/>
                                        </p:tgtEl>
                                      </p:cBhvr>
                                    </p:animEffect>
                                  </p:childTnLst>
                                </p:cTn>
                              </p:par>
                              <p:par>
                                <p:cTn id="85" presetID="53" presetClass="entr" presetSubtype="16" fill="hold" grpId="0" nodeType="withEffect">
                                  <p:stCondLst>
                                    <p:cond delay="0"/>
                                  </p:stCondLst>
                                  <p:childTnLst>
                                    <p:set>
                                      <p:cBhvr>
                                        <p:cTn id="86" dur="1" fill="hold">
                                          <p:stCondLst>
                                            <p:cond delay="0"/>
                                          </p:stCondLst>
                                        </p:cTn>
                                        <p:tgtEl>
                                          <p:spTgt spid="30"/>
                                        </p:tgtEl>
                                        <p:attrNameLst>
                                          <p:attrName>style.visibility</p:attrName>
                                        </p:attrNameLst>
                                      </p:cBhvr>
                                      <p:to>
                                        <p:strVal val="visible"/>
                                      </p:to>
                                    </p:set>
                                    <p:anim calcmode="lin" valueType="num">
                                      <p:cBhvr>
                                        <p:cTn id="87" dur="350" fill="hold"/>
                                        <p:tgtEl>
                                          <p:spTgt spid="30"/>
                                        </p:tgtEl>
                                        <p:attrNameLst>
                                          <p:attrName>ppt_w</p:attrName>
                                        </p:attrNameLst>
                                      </p:cBhvr>
                                      <p:tavLst>
                                        <p:tav tm="0">
                                          <p:val>
                                            <p:fltVal val="0"/>
                                          </p:val>
                                        </p:tav>
                                        <p:tav tm="100000">
                                          <p:val>
                                            <p:strVal val="#ppt_w"/>
                                          </p:val>
                                        </p:tav>
                                      </p:tavLst>
                                    </p:anim>
                                    <p:anim calcmode="lin" valueType="num">
                                      <p:cBhvr>
                                        <p:cTn id="88" dur="350" fill="hold"/>
                                        <p:tgtEl>
                                          <p:spTgt spid="30"/>
                                        </p:tgtEl>
                                        <p:attrNameLst>
                                          <p:attrName>ppt_h</p:attrName>
                                        </p:attrNameLst>
                                      </p:cBhvr>
                                      <p:tavLst>
                                        <p:tav tm="0">
                                          <p:val>
                                            <p:fltVal val="0"/>
                                          </p:val>
                                        </p:tav>
                                        <p:tav tm="100000">
                                          <p:val>
                                            <p:strVal val="#ppt_h"/>
                                          </p:val>
                                        </p:tav>
                                      </p:tavLst>
                                    </p:anim>
                                    <p:animEffect transition="in" filter="fade">
                                      <p:cBhvr>
                                        <p:cTn id="89" dur="350"/>
                                        <p:tgtEl>
                                          <p:spTgt spid="30"/>
                                        </p:tgtEl>
                                      </p:cBhvr>
                                    </p:animEffect>
                                  </p:childTnLst>
                                </p:cTn>
                              </p:par>
                              <p:par>
                                <p:cTn id="90" presetID="53" presetClass="entr" presetSubtype="16" fill="hold" grpId="0" nodeType="withEffect">
                                  <p:stCondLst>
                                    <p:cond delay="0"/>
                                  </p:stCondLst>
                                  <p:childTnLst>
                                    <p:set>
                                      <p:cBhvr>
                                        <p:cTn id="91" dur="1" fill="hold">
                                          <p:stCondLst>
                                            <p:cond delay="0"/>
                                          </p:stCondLst>
                                        </p:cTn>
                                        <p:tgtEl>
                                          <p:spTgt spid="31"/>
                                        </p:tgtEl>
                                        <p:attrNameLst>
                                          <p:attrName>style.visibility</p:attrName>
                                        </p:attrNameLst>
                                      </p:cBhvr>
                                      <p:to>
                                        <p:strVal val="visible"/>
                                      </p:to>
                                    </p:set>
                                    <p:anim calcmode="lin" valueType="num">
                                      <p:cBhvr>
                                        <p:cTn id="92" dur="350" fill="hold"/>
                                        <p:tgtEl>
                                          <p:spTgt spid="31"/>
                                        </p:tgtEl>
                                        <p:attrNameLst>
                                          <p:attrName>ppt_w</p:attrName>
                                        </p:attrNameLst>
                                      </p:cBhvr>
                                      <p:tavLst>
                                        <p:tav tm="0">
                                          <p:val>
                                            <p:fltVal val="0"/>
                                          </p:val>
                                        </p:tav>
                                        <p:tav tm="100000">
                                          <p:val>
                                            <p:strVal val="#ppt_w"/>
                                          </p:val>
                                        </p:tav>
                                      </p:tavLst>
                                    </p:anim>
                                    <p:anim calcmode="lin" valueType="num">
                                      <p:cBhvr>
                                        <p:cTn id="93" dur="350" fill="hold"/>
                                        <p:tgtEl>
                                          <p:spTgt spid="31"/>
                                        </p:tgtEl>
                                        <p:attrNameLst>
                                          <p:attrName>ppt_h</p:attrName>
                                        </p:attrNameLst>
                                      </p:cBhvr>
                                      <p:tavLst>
                                        <p:tav tm="0">
                                          <p:val>
                                            <p:fltVal val="0"/>
                                          </p:val>
                                        </p:tav>
                                        <p:tav tm="100000">
                                          <p:val>
                                            <p:strVal val="#ppt_h"/>
                                          </p:val>
                                        </p:tav>
                                      </p:tavLst>
                                    </p:anim>
                                    <p:animEffect transition="in" filter="fade">
                                      <p:cBhvr>
                                        <p:cTn id="94" dur="350"/>
                                        <p:tgtEl>
                                          <p:spTgt spid="31"/>
                                        </p:tgtEl>
                                      </p:cBhvr>
                                    </p:animEffect>
                                  </p:childTnLst>
                                </p:cTn>
                              </p:par>
                              <p:par>
                                <p:cTn id="95" presetID="53" presetClass="entr" presetSubtype="16" fill="hold" grpId="0" nodeType="withEffect">
                                  <p:stCondLst>
                                    <p:cond delay="0"/>
                                  </p:stCondLst>
                                  <p:childTnLst>
                                    <p:set>
                                      <p:cBhvr>
                                        <p:cTn id="96" dur="1" fill="hold">
                                          <p:stCondLst>
                                            <p:cond delay="0"/>
                                          </p:stCondLst>
                                        </p:cTn>
                                        <p:tgtEl>
                                          <p:spTgt spid="32"/>
                                        </p:tgtEl>
                                        <p:attrNameLst>
                                          <p:attrName>style.visibility</p:attrName>
                                        </p:attrNameLst>
                                      </p:cBhvr>
                                      <p:to>
                                        <p:strVal val="visible"/>
                                      </p:to>
                                    </p:set>
                                    <p:anim calcmode="lin" valueType="num">
                                      <p:cBhvr>
                                        <p:cTn id="97" dur="350" fill="hold"/>
                                        <p:tgtEl>
                                          <p:spTgt spid="32"/>
                                        </p:tgtEl>
                                        <p:attrNameLst>
                                          <p:attrName>ppt_w</p:attrName>
                                        </p:attrNameLst>
                                      </p:cBhvr>
                                      <p:tavLst>
                                        <p:tav tm="0">
                                          <p:val>
                                            <p:fltVal val="0"/>
                                          </p:val>
                                        </p:tav>
                                        <p:tav tm="100000">
                                          <p:val>
                                            <p:strVal val="#ppt_w"/>
                                          </p:val>
                                        </p:tav>
                                      </p:tavLst>
                                    </p:anim>
                                    <p:anim calcmode="lin" valueType="num">
                                      <p:cBhvr>
                                        <p:cTn id="98" dur="350" fill="hold"/>
                                        <p:tgtEl>
                                          <p:spTgt spid="32"/>
                                        </p:tgtEl>
                                        <p:attrNameLst>
                                          <p:attrName>ppt_h</p:attrName>
                                        </p:attrNameLst>
                                      </p:cBhvr>
                                      <p:tavLst>
                                        <p:tav tm="0">
                                          <p:val>
                                            <p:fltVal val="0"/>
                                          </p:val>
                                        </p:tav>
                                        <p:tav tm="100000">
                                          <p:val>
                                            <p:strVal val="#ppt_h"/>
                                          </p:val>
                                        </p:tav>
                                      </p:tavLst>
                                    </p:anim>
                                    <p:animEffect transition="in" filter="fade">
                                      <p:cBhvr>
                                        <p:cTn id="99" dur="350"/>
                                        <p:tgtEl>
                                          <p:spTgt spid="32"/>
                                        </p:tgtEl>
                                      </p:cBhvr>
                                    </p:animEffect>
                                  </p:childTnLst>
                                </p:cTn>
                              </p:par>
                              <p:par>
                                <p:cTn id="100" presetID="53" presetClass="entr" presetSubtype="16" fill="hold" grpId="0" nodeType="withEffect">
                                  <p:stCondLst>
                                    <p:cond delay="0"/>
                                  </p:stCondLst>
                                  <p:childTnLst>
                                    <p:set>
                                      <p:cBhvr>
                                        <p:cTn id="101" dur="1" fill="hold">
                                          <p:stCondLst>
                                            <p:cond delay="0"/>
                                          </p:stCondLst>
                                        </p:cTn>
                                        <p:tgtEl>
                                          <p:spTgt spid="33"/>
                                        </p:tgtEl>
                                        <p:attrNameLst>
                                          <p:attrName>style.visibility</p:attrName>
                                        </p:attrNameLst>
                                      </p:cBhvr>
                                      <p:to>
                                        <p:strVal val="visible"/>
                                      </p:to>
                                    </p:set>
                                    <p:anim calcmode="lin" valueType="num">
                                      <p:cBhvr>
                                        <p:cTn id="102" dur="350" fill="hold"/>
                                        <p:tgtEl>
                                          <p:spTgt spid="33"/>
                                        </p:tgtEl>
                                        <p:attrNameLst>
                                          <p:attrName>ppt_w</p:attrName>
                                        </p:attrNameLst>
                                      </p:cBhvr>
                                      <p:tavLst>
                                        <p:tav tm="0">
                                          <p:val>
                                            <p:fltVal val="0"/>
                                          </p:val>
                                        </p:tav>
                                        <p:tav tm="100000">
                                          <p:val>
                                            <p:strVal val="#ppt_w"/>
                                          </p:val>
                                        </p:tav>
                                      </p:tavLst>
                                    </p:anim>
                                    <p:anim calcmode="lin" valueType="num">
                                      <p:cBhvr>
                                        <p:cTn id="103" dur="350" fill="hold"/>
                                        <p:tgtEl>
                                          <p:spTgt spid="33"/>
                                        </p:tgtEl>
                                        <p:attrNameLst>
                                          <p:attrName>ppt_h</p:attrName>
                                        </p:attrNameLst>
                                      </p:cBhvr>
                                      <p:tavLst>
                                        <p:tav tm="0">
                                          <p:val>
                                            <p:fltVal val="0"/>
                                          </p:val>
                                        </p:tav>
                                        <p:tav tm="100000">
                                          <p:val>
                                            <p:strVal val="#ppt_h"/>
                                          </p:val>
                                        </p:tav>
                                      </p:tavLst>
                                    </p:anim>
                                    <p:animEffect transition="in" filter="fade">
                                      <p:cBhvr>
                                        <p:cTn id="104" dur="350"/>
                                        <p:tgtEl>
                                          <p:spTgt spid="33"/>
                                        </p:tgtEl>
                                      </p:cBhvr>
                                    </p:animEffect>
                                  </p:childTnLst>
                                </p:cTn>
                              </p:par>
                              <p:par>
                                <p:cTn id="105" presetID="53" presetClass="entr" presetSubtype="16" fill="hold" grpId="0" nodeType="withEffect">
                                  <p:stCondLst>
                                    <p:cond delay="0"/>
                                  </p:stCondLst>
                                  <p:childTnLst>
                                    <p:set>
                                      <p:cBhvr>
                                        <p:cTn id="106" dur="1" fill="hold">
                                          <p:stCondLst>
                                            <p:cond delay="0"/>
                                          </p:stCondLst>
                                        </p:cTn>
                                        <p:tgtEl>
                                          <p:spTgt spid="34"/>
                                        </p:tgtEl>
                                        <p:attrNameLst>
                                          <p:attrName>style.visibility</p:attrName>
                                        </p:attrNameLst>
                                      </p:cBhvr>
                                      <p:to>
                                        <p:strVal val="visible"/>
                                      </p:to>
                                    </p:set>
                                    <p:anim calcmode="lin" valueType="num">
                                      <p:cBhvr>
                                        <p:cTn id="107" dur="350" fill="hold"/>
                                        <p:tgtEl>
                                          <p:spTgt spid="34"/>
                                        </p:tgtEl>
                                        <p:attrNameLst>
                                          <p:attrName>ppt_w</p:attrName>
                                        </p:attrNameLst>
                                      </p:cBhvr>
                                      <p:tavLst>
                                        <p:tav tm="0">
                                          <p:val>
                                            <p:fltVal val="0"/>
                                          </p:val>
                                        </p:tav>
                                        <p:tav tm="100000">
                                          <p:val>
                                            <p:strVal val="#ppt_w"/>
                                          </p:val>
                                        </p:tav>
                                      </p:tavLst>
                                    </p:anim>
                                    <p:anim calcmode="lin" valueType="num">
                                      <p:cBhvr>
                                        <p:cTn id="108" dur="350" fill="hold"/>
                                        <p:tgtEl>
                                          <p:spTgt spid="34"/>
                                        </p:tgtEl>
                                        <p:attrNameLst>
                                          <p:attrName>ppt_h</p:attrName>
                                        </p:attrNameLst>
                                      </p:cBhvr>
                                      <p:tavLst>
                                        <p:tav tm="0">
                                          <p:val>
                                            <p:fltVal val="0"/>
                                          </p:val>
                                        </p:tav>
                                        <p:tav tm="100000">
                                          <p:val>
                                            <p:strVal val="#ppt_h"/>
                                          </p:val>
                                        </p:tav>
                                      </p:tavLst>
                                    </p:anim>
                                    <p:animEffect transition="in" filter="fade">
                                      <p:cBhvr>
                                        <p:cTn id="109" dur="350"/>
                                        <p:tgtEl>
                                          <p:spTgt spid="34"/>
                                        </p:tgtEl>
                                      </p:cBhvr>
                                    </p:animEffect>
                                  </p:childTnLst>
                                </p:cTn>
                              </p:par>
                            </p:childTnLst>
                          </p:cTn>
                        </p:par>
                        <p:par>
                          <p:cTn id="110" fill="hold">
                            <p:stCondLst>
                              <p:cond delay="350"/>
                            </p:stCondLst>
                            <p:childTnLst>
                              <p:par>
                                <p:cTn id="111" presetID="10" presetClass="entr" presetSubtype="0" fill="hold" grpId="0" nodeType="afterEffect">
                                  <p:stCondLst>
                                    <p:cond delay="0"/>
                                  </p:stCondLst>
                                  <p:childTnLst>
                                    <p:set>
                                      <p:cBhvr>
                                        <p:cTn id="112" dur="1" fill="hold">
                                          <p:stCondLst>
                                            <p:cond delay="0"/>
                                          </p:stCondLst>
                                        </p:cTn>
                                        <p:tgtEl>
                                          <p:spTgt spid="35"/>
                                        </p:tgtEl>
                                        <p:attrNameLst>
                                          <p:attrName>style.visibility</p:attrName>
                                        </p:attrNameLst>
                                      </p:cBhvr>
                                      <p:to>
                                        <p:strVal val="visible"/>
                                      </p:to>
                                    </p:set>
                                    <p:animEffect transition="in" filter="fade">
                                      <p:cBhvr>
                                        <p:cTn id="113" dur="350"/>
                                        <p:tgtEl>
                                          <p:spTgt spid="35"/>
                                        </p:tgtEl>
                                      </p:cBhvr>
                                    </p:animEffect>
                                  </p:childTnLst>
                                </p:cTn>
                              </p:par>
                            </p:childTnLst>
                          </p:cTn>
                        </p:par>
                        <p:par>
                          <p:cTn id="114" fill="hold">
                            <p:stCondLst>
                              <p:cond delay="700"/>
                            </p:stCondLst>
                            <p:childTnLst>
                              <p:par>
                                <p:cTn id="115" presetID="10" presetClass="entr" presetSubtype="0" fill="hold" grpId="0" nodeType="afterEffect">
                                  <p:stCondLst>
                                    <p:cond delay="0"/>
                                  </p:stCondLst>
                                  <p:childTnLst>
                                    <p:set>
                                      <p:cBhvr>
                                        <p:cTn id="116" dur="1" fill="hold">
                                          <p:stCondLst>
                                            <p:cond delay="0"/>
                                          </p:stCondLst>
                                        </p:cTn>
                                        <p:tgtEl>
                                          <p:spTgt spid="36"/>
                                        </p:tgtEl>
                                        <p:attrNameLst>
                                          <p:attrName>style.visibility</p:attrName>
                                        </p:attrNameLst>
                                      </p:cBhvr>
                                      <p:to>
                                        <p:strVal val="visible"/>
                                      </p:to>
                                    </p:set>
                                    <p:animEffect transition="in" filter="fade">
                                      <p:cBhvr>
                                        <p:cTn id="117" dur="350"/>
                                        <p:tgtEl>
                                          <p:spTgt spid="36"/>
                                        </p:tgtEl>
                                      </p:cBhvr>
                                    </p:animEffect>
                                  </p:childTnLst>
                                </p:cTn>
                              </p:par>
                            </p:childTnLst>
                          </p:cTn>
                        </p:par>
                        <p:par>
                          <p:cTn id="118" fill="hold">
                            <p:stCondLst>
                              <p:cond delay="1050"/>
                            </p:stCondLst>
                            <p:childTnLst>
                              <p:par>
                                <p:cTn id="119" presetID="10" presetClass="entr" presetSubtype="0" fill="hold" grpId="0" nodeType="afterEffect">
                                  <p:stCondLst>
                                    <p:cond delay="0"/>
                                  </p:stCondLst>
                                  <p:childTnLst>
                                    <p:set>
                                      <p:cBhvr>
                                        <p:cTn id="120" dur="1" fill="hold">
                                          <p:stCondLst>
                                            <p:cond delay="0"/>
                                          </p:stCondLst>
                                        </p:cTn>
                                        <p:tgtEl>
                                          <p:spTgt spid="37"/>
                                        </p:tgtEl>
                                        <p:attrNameLst>
                                          <p:attrName>style.visibility</p:attrName>
                                        </p:attrNameLst>
                                      </p:cBhvr>
                                      <p:to>
                                        <p:strVal val="visible"/>
                                      </p:to>
                                    </p:set>
                                    <p:animEffect transition="in" filter="fade">
                                      <p:cBhvr>
                                        <p:cTn id="121" dur="350"/>
                                        <p:tgtEl>
                                          <p:spTgt spid="37"/>
                                        </p:tgtEl>
                                      </p:cBhvr>
                                    </p:animEffect>
                                  </p:childTnLst>
                                </p:cTn>
                              </p:par>
                            </p:childTnLst>
                          </p:cTn>
                        </p:par>
                        <p:par>
                          <p:cTn id="122" fill="hold">
                            <p:stCondLst>
                              <p:cond delay="1400"/>
                            </p:stCondLst>
                            <p:childTnLst>
                              <p:par>
                                <p:cTn id="123" presetID="10" presetClass="entr" presetSubtype="0" fill="hold" grpId="0" nodeType="afterEffect">
                                  <p:stCondLst>
                                    <p:cond delay="0"/>
                                  </p:stCondLst>
                                  <p:childTnLst>
                                    <p:set>
                                      <p:cBhvr>
                                        <p:cTn id="124" dur="1" fill="hold">
                                          <p:stCondLst>
                                            <p:cond delay="0"/>
                                          </p:stCondLst>
                                        </p:cTn>
                                        <p:tgtEl>
                                          <p:spTgt spid="38"/>
                                        </p:tgtEl>
                                        <p:attrNameLst>
                                          <p:attrName>style.visibility</p:attrName>
                                        </p:attrNameLst>
                                      </p:cBhvr>
                                      <p:to>
                                        <p:strVal val="visible"/>
                                      </p:to>
                                    </p:set>
                                    <p:animEffect transition="in" filter="fade">
                                      <p:cBhvr>
                                        <p:cTn id="125" dur="350"/>
                                        <p:tgtEl>
                                          <p:spTgt spid="38"/>
                                        </p:tgtEl>
                                      </p:cBhvr>
                                    </p:animEffect>
                                  </p:childTnLst>
                                </p:cTn>
                              </p:par>
                            </p:childTnLst>
                          </p:cTn>
                        </p:par>
                        <p:par>
                          <p:cTn id="126" fill="hold">
                            <p:stCondLst>
                              <p:cond delay="1750"/>
                            </p:stCondLst>
                            <p:childTnLst>
                              <p:par>
                                <p:cTn id="127" presetID="10" presetClass="entr" presetSubtype="0" fill="hold" grpId="0" nodeType="afterEffect">
                                  <p:stCondLst>
                                    <p:cond delay="0"/>
                                  </p:stCondLst>
                                  <p:childTnLst>
                                    <p:set>
                                      <p:cBhvr>
                                        <p:cTn id="128" dur="1" fill="hold">
                                          <p:stCondLst>
                                            <p:cond delay="0"/>
                                          </p:stCondLst>
                                        </p:cTn>
                                        <p:tgtEl>
                                          <p:spTgt spid="39"/>
                                        </p:tgtEl>
                                        <p:attrNameLst>
                                          <p:attrName>style.visibility</p:attrName>
                                        </p:attrNameLst>
                                      </p:cBhvr>
                                      <p:to>
                                        <p:strVal val="visible"/>
                                      </p:to>
                                    </p:set>
                                    <p:animEffect transition="in" filter="fade">
                                      <p:cBhvr>
                                        <p:cTn id="129" dur="350"/>
                                        <p:tgtEl>
                                          <p:spTgt spid="39"/>
                                        </p:tgtEl>
                                      </p:cBhvr>
                                    </p:animEffect>
                                  </p:childTnLst>
                                </p:cTn>
                              </p:par>
                            </p:childTnLst>
                          </p:cTn>
                        </p:par>
                        <p:par>
                          <p:cTn id="130" fill="hold">
                            <p:stCondLst>
                              <p:cond delay="2100"/>
                            </p:stCondLst>
                            <p:childTnLst>
                              <p:par>
                                <p:cTn id="131" presetID="10" presetClass="entr" presetSubtype="0" fill="hold" grpId="0" nodeType="afterEffect">
                                  <p:stCondLst>
                                    <p:cond delay="0"/>
                                  </p:stCondLst>
                                  <p:childTnLst>
                                    <p:set>
                                      <p:cBhvr>
                                        <p:cTn id="132" dur="1" fill="hold">
                                          <p:stCondLst>
                                            <p:cond delay="0"/>
                                          </p:stCondLst>
                                        </p:cTn>
                                        <p:tgtEl>
                                          <p:spTgt spid="40"/>
                                        </p:tgtEl>
                                        <p:attrNameLst>
                                          <p:attrName>style.visibility</p:attrName>
                                        </p:attrNameLst>
                                      </p:cBhvr>
                                      <p:to>
                                        <p:strVal val="visible"/>
                                      </p:to>
                                    </p:set>
                                    <p:animEffect transition="in" filter="fade">
                                      <p:cBhvr>
                                        <p:cTn id="133" dur="350"/>
                                        <p:tgtEl>
                                          <p:spTgt spid="40"/>
                                        </p:tgtEl>
                                      </p:cBhvr>
                                    </p:animEffect>
                                  </p:childTnLst>
                                </p:cTn>
                              </p:par>
                            </p:childTnLst>
                          </p:cTn>
                        </p:par>
                        <p:par>
                          <p:cTn id="134" fill="hold">
                            <p:stCondLst>
                              <p:cond delay="2450"/>
                            </p:stCondLst>
                            <p:childTnLst>
                              <p:par>
                                <p:cTn id="135" presetID="10" presetClass="entr" presetSubtype="0" fill="hold" grpId="0" nodeType="afterEffect">
                                  <p:stCondLst>
                                    <p:cond delay="0"/>
                                  </p:stCondLst>
                                  <p:childTnLst>
                                    <p:set>
                                      <p:cBhvr>
                                        <p:cTn id="136" dur="1" fill="hold">
                                          <p:stCondLst>
                                            <p:cond delay="0"/>
                                          </p:stCondLst>
                                        </p:cTn>
                                        <p:tgtEl>
                                          <p:spTgt spid="41"/>
                                        </p:tgtEl>
                                        <p:attrNameLst>
                                          <p:attrName>style.visibility</p:attrName>
                                        </p:attrNameLst>
                                      </p:cBhvr>
                                      <p:to>
                                        <p:strVal val="visible"/>
                                      </p:to>
                                    </p:set>
                                    <p:animEffect transition="in" filter="fade">
                                      <p:cBhvr>
                                        <p:cTn id="137" dur="350"/>
                                        <p:tgtEl>
                                          <p:spTgt spid="41"/>
                                        </p:tgtEl>
                                      </p:cBhvr>
                                    </p:animEffect>
                                  </p:childTnLst>
                                </p:cTn>
                              </p:par>
                            </p:childTnLst>
                          </p:cTn>
                        </p:par>
                        <p:par>
                          <p:cTn id="138" fill="hold">
                            <p:stCondLst>
                              <p:cond delay="2800"/>
                            </p:stCondLst>
                            <p:childTnLst>
                              <p:par>
                                <p:cTn id="139" presetID="10" presetClass="entr" presetSubtype="0" fill="hold" grpId="0" nodeType="afterEffect">
                                  <p:stCondLst>
                                    <p:cond delay="0"/>
                                  </p:stCondLst>
                                  <p:childTnLst>
                                    <p:set>
                                      <p:cBhvr>
                                        <p:cTn id="140" dur="1" fill="hold">
                                          <p:stCondLst>
                                            <p:cond delay="0"/>
                                          </p:stCondLst>
                                        </p:cTn>
                                        <p:tgtEl>
                                          <p:spTgt spid="42"/>
                                        </p:tgtEl>
                                        <p:attrNameLst>
                                          <p:attrName>style.visibility</p:attrName>
                                        </p:attrNameLst>
                                      </p:cBhvr>
                                      <p:to>
                                        <p:strVal val="visible"/>
                                      </p:to>
                                    </p:set>
                                    <p:animEffect transition="in" filter="fade">
                                      <p:cBhvr>
                                        <p:cTn id="141" dur="350"/>
                                        <p:tgtEl>
                                          <p:spTgt spid="42"/>
                                        </p:tgtEl>
                                      </p:cBhvr>
                                    </p:animEffect>
                                  </p:childTnLst>
                                </p:cTn>
                              </p:par>
                            </p:childTnLst>
                          </p:cTn>
                        </p:par>
                        <p:par>
                          <p:cTn id="142" fill="hold">
                            <p:stCondLst>
                              <p:cond delay="3150"/>
                            </p:stCondLst>
                            <p:childTnLst>
                              <p:par>
                                <p:cTn id="143" presetID="10" presetClass="entr" presetSubtype="0" fill="hold" grpId="0" nodeType="afterEffect">
                                  <p:stCondLst>
                                    <p:cond delay="0"/>
                                  </p:stCondLst>
                                  <p:childTnLst>
                                    <p:set>
                                      <p:cBhvr>
                                        <p:cTn id="144" dur="1" fill="hold">
                                          <p:stCondLst>
                                            <p:cond delay="0"/>
                                          </p:stCondLst>
                                        </p:cTn>
                                        <p:tgtEl>
                                          <p:spTgt spid="43"/>
                                        </p:tgtEl>
                                        <p:attrNameLst>
                                          <p:attrName>style.visibility</p:attrName>
                                        </p:attrNameLst>
                                      </p:cBhvr>
                                      <p:to>
                                        <p:strVal val="visible"/>
                                      </p:to>
                                    </p:set>
                                    <p:animEffect transition="in" filter="fade">
                                      <p:cBhvr>
                                        <p:cTn id="145" dur="350"/>
                                        <p:tgtEl>
                                          <p:spTgt spid="43"/>
                                        </p:tgtEl>
                                      </p:cBhvr>
                                    </p:animEffect>
                                  </p:childTnLst>
                                </p:cTn>
                              </p:par>
                            </p:childTnLst>
                          </p:cTn>
                        </p:par>
                        <p:par>
                          <p:cTn id="146" fill="hold">
                            <p:stCondLst>
                              <p:cond delay="3500"/>
                            </p:stCondLst>
                            <p:childTnLst>
                              <p:par>
                                <p:cTn id="147" presetID="10" presetClass="entr" presetSubtype="0" fill="hold" grpId="0" nodeType="afterEffect">
                                  <p:stCondLst>
                                    <p:cond delay="0"/>
                                  </p:stCondLst>
                                  <p:childTnLst>
                                    <p:set>
                                      <p:cBhvr>
                                        <p:cTn id="148" dur="1" fill="hold">
                                          <p:stCondLst>
                                            <p:cond delay="0"/>
                                          </p:stCondLst>
                                        </p:cTn>
                                        <p:tgtEl>
                                          <p:spTgt spid="44"/>
                                        </p:tgtEl>
                                        <p:attrNameLst>
                                          <p:attrName>style.visibility</p:attrName>
                                        </p:attrNameLst>
                                      </p:cBhvr>
                                      <p:to>
                                        <p:strVal val="visible"/>
                                      </p:to>
                                    </p:set>
                                    <p:animEffect transition="in" filter="fade">
                                      <p:cBhvr>
                                        <p:cTn id="149" dur="350"/>
                                        <p:tgtEl>
                                          <p:spTgt spid="44"/>
                                        </p:tgtEl>
                                      </p:cBhvr>
                                    </p:animEffect>
                                  </p:childTnLst>
                                </p:cTn>
                              </p:par>
                            </p:childTnLst>
                          </p:cTn>
                        </p:par>
                        <p:par>
                          <p:cTn id="150" fill="hold">
                            <p:stCondLst>
                              <p:cond delay="3850"/>
                            </p:stCondLst>
                            <p:childTnLst>
                              <p:par>
                                <p:cTn id="151" presetID="10" presetClass="entr" presetSubtype="0" fill="hold" grpId="0" nodeType="afterEffect">
                                  <p:stCondLst>
                                    <p:cond delay="0"/>
                                  </p:stCondLst>
                                  <p:childTnLst>
                                    <p:set>
                                      <p:cBhvr>
                                        <p:cTn id="152" dur="1" fill="hold">
                                          <p:stCondLst>
                                            <p:cond delay="0"/>
                                          </p:stCondLst>
                                        </p:cTn>
                                        <p:tgtEl>
                                          <p:spTgt spid="45"/>
                                        </p:tgtEl>
                                        <p:attrNameLst>
                                          <p:attrName>style.visibility</p:attrName>
                                        </p:attrNameLst>
                                      </p:cBhvr>
                                      <p:to>
                                        <p:strVal val="visible"/>
                                      </p:to>
                                    </p:set>
                                    <p:animEffect transition="in" filter="fade">
                                      <p:cBhvr>
                                        <p:cTn id="153" dur="350"/>
                                        <p:tgtEl>
                                          <p:spTgt spid="45"/>
                                        </p:tgtEl>
                                      </p:cBhvr>
                                    </p:animEffect>
                                  </p:childTnLst>
                                </p:cTn>
                              </p:par>
                            </p:childTnLst>
                          </p:cTn>
                        </p:par>
                        <p:par>
                          <p:cTn id="154" fill="hold">
                            <p:stCondLst>
                              <p:cond delay="4200"/>
                            </p:stCondLst>
                            <p:childTnLst>
                              <p:par>
                                <p:cTn id="155" presetID="10" presetClass="entr" presetSubtype="0" fill="hold" grpId="0" nodeType="afterEffect">
                                  <p:stCondLst>
                                    <p:cond delay="0"/>
                                  </p:stCondLst>
                                  <p:childTnLst>
                                    <p:set>
                                      <p:cBhvr>
                                        <p:cTn id="156" dur="1" fill="hold">
                                          <p:stCondLst>
                                            <p:cond delay="0"/>
                                          </p:stCondLst>
                                        </p:cTn>
                                        <p:tgtEl>
                                          <p:spTgt spid="46"/>
                                        </p:tgtEl>
                                        <p:attrNameLst>
                                          <p:attrName>style.visibility</p:attrName>
                                        </p:attrNameLst>
                                      </p:cBhvr>
                                      <p:to>
                                        <p:strVal val="visible"/>
                                      </p:to>
                                    </p:set>
                                    <p:animEffect transition="in" filter="fade">
                                      <p:cBhvr>
                                        <p:cTn id="157" dur="35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30" grpId="0" animBg="1"/>
      <p:bldP spid="31" grpId="0" animBg="1"/>
      <p:bldP spid="32" grpId="0" animBg="1"/>
      <p:bldP spid="33" grpId="0" animBg="1"/>
      <p:bldP spid="34" grpId="0" animBg="1"/>
      <p:bldP spid="35" grpId="0"/>
      <p:bldP spid="36" grpId="0"/>
      <p:bldP spid="37" grpId="0"/>
      <p:bldP spid="38" grpId="0"/>
      <p:bldP spid="39" grpId="0"/>
      <p:bldP spid="40" grpId="0"/>
      <p:bldP spid="41" grpId="0"/>
      <p:bldP spid="42" grpId="0"/>
      <p:bldP spid="43" grpId="0"/>
      <p:bldP spid="44" grpId="0"/>
      <p:bldP spid="45" grpId="0"/>
      <p:bldP spid="4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矩形 27"/>
          <p:cNvSpPr/>
          <p:nvPr/>
        </p:nvSpPr>
        <p:spPr>
          <a:xfrm>
            <a:off x="0" y="2420888"/>
            <a:ext cx="12195175" cy="2016224"/>
          </a:xfrm>
          <a:prstGeom prst="rect">
            <a:avLst/>
          </a:prstGeom>
          <a:solidFill>
            <a:srgbClr val="C00000"/>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9"/>
          <p:cNvSpPr txBox="1"/>
          <p:nvPr/>
        </p:nvSpPr>
        <p:spPr>
          <a:xfrm>
            <a:off x="841003" y="202431"/>
            <a:ext cx="1296144" cy="346249"/>
          </a:xfrm>
          <a:prstGeom prst="rect">
            <a:avLst/>
          </a:prstGeom>
          <a:noFill/>
        </p:spPr>
        <p:txBody>
          <a:bodyPr wrap="square" lIns="68580" tIns="34290" rIns="68580" bIns="34290" rtlCol="0">
            <a:spAutoFit/>
          </a:bodyPr>
          <a:lstStyle/>
          <a:p>
            <a:pPr marL="0" lvl="1"/>
            <a:r>
              <a:rPr lang="zh-CN" altLang="en-US" dirty="0">
                <a:solidFill>
                  <a:srgbClr val="C00000"/>
                </a:solidFill>
                <a:latin typeface="微软雅黑" pitchFamily="34" charset="-122"/>
                <a:ea typeface="微软雅黑" pitchFamily="34" charset="-122"/>
              </a:rPr>
              <a:t>第四章  </a:t>
            </a:r>
            <a:endParaRPr lang="en-US" altLang="ko-KR" kern="0" dirty="0">
              <a:solidFill>
                <a:srgbClr val="C00000"/>
              </a:solidFill>
              <a:latin typeface="微软雅黑" pitchFamily="34" charset="-122"/>
              <a:ea typeface="微软雅黑" pitchFamily="34" charset="-122"/>
            </a:endParaRPr>
          </a:p>
        </p:txBody>
      </p:sp>
      <p:sp>
        <p:nvSpPr>
          <p:cNvPr id="40" name="矩形 39"/>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1" name="组合 40"/>
          <p:cNvGrpSpPr/>
          <p:nvPr/>
        </p:nvGrpSpPr>
        <p:grpSpPr>
          <a:xfrm>
            <a:off x="192931" y="0"/>
            <a:ext cx="576064" cy="836712"/>
            <a:chOff x="841003" y="360040"/>
            <a:chExt cx="504056" cy="836712"/>
          </a:xfrm>
          <a:solidFill>
            <a:srgbClr val="C00000"/>
          </a:solidFill>
        </p:grpSpPr>
        <p:sp>
          <p:nvSpPr>
            <p:cNvPr id="42" name="矩形 41"/>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等腰三角形 42"/>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KSO_Shape"/>
          <p:cNvSpPr>
            <a:spLocks/>
          </p:cNvSpPr>
          <p:nvPr/>
        </p:nvSpPr>
        <p:spPr bwMode="auto">
          <a:xfrm>
            <a:off x="339150" y="219142"/>
            <a:ext cx="306717" cy="260709"/>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a:effectLs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cxnSp>
        <p:nvCxnSpPr>
          <p:cNvPr id="35" name="直接连接符 34"/>
          <p:cNvCxnSpPr/>
          <p:nvPr/>
        </p:nvCxnSpPr>
        <p:spPr>
          <a:xfrm>
            <a:off x="5233491" y="3401862"/>
            <a:ext cx="3096344" cy="0"/>
          </a:xfrm>
          <a:prstGeom prst="line">
            <a:avLst/>
          </a:prstGeom>
          <a:ln>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5449515" y="2833780"/>
            <a:ext cx="2664295" cy="523212"/>
          </a:xfrm>
          <a:prstGeom prst="rect">
            <a:avLst/>
          </a:prstGeom>
        </p:spPr>
        <p:txBody>
          <a:bodyPr wrap="square" lIns="91431" tIns="45716" rIns="91431" bIns="45716">
            <a:spAutoFit/>
          </a:bodyPr>
          <a:lstStyle/>
          <a:p>
            <a:pPr>
              <a:spcBef>
                <a:spcPct val="0"/>
              </a:spcBef>
              <a:buFont typeface="Arial" charset="0"/>
              <a:buNone/>
            </a:pPr>
            <a:r>
              <a:rPr lang="zh-CN" altLang="en-US" sz="2800" b="1"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点击输入标题</a:t>
            </a:r>
            <a:endParaRPr lang="zh-CN" altLang="en-US" sz="2800" b="1"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nvGrpSpPr>
          <p:cNvPr id="46" name="组合 45"/>
          <p:cNvGrpSpPr/>
          <p:nvPr/>
        </p:nvGrpSpPr>
        <p:grpSpPr>
          <a:xfrm>
            <a:off x="3937347" y="2731179"/>
            <a:ext cx="1395643" cy="1395643"/>
            <a:chOff x="1677608" y="2996952"/>
            <a:chExt cx="1395643" cy="1395643"/>
          </a:xfrm>
        </p:grpSpPr>
        <p:sp>
          <p:nvSpPr>
            <p:cNvPr id="47"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48"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DIN-BoldItalic" pitchFamily="50" charset="0"/>
                </a:rPr>
                <a:t></a:t>
              </a:r>
            </a:p>
          </p:txBody>
        </p:sp>
      </p:grpSp>
      <p:sp>
        <p:nvSpPr>
          <p:cNvPr id="49" name="KSO_Shape"/>
          <p:cNvSpPr>
            <a:spLocks/>
          </p:cNvSpPr>
          <p:nvPr/>
        </p:nvSpPr>
        <p:spPr bwMode="auto">
          <a:xfrm>
            <a:off x="4342335" y="3200894"/>
            <a:ext cx="585667" cy="444130"/>
          </a:xfrm>
          <a:custGeom>
            <a:avLst/>
            <a:gdLst>
              <a:gd name="T0" fmla="*/ 104753 w 3040062"/>
              <a:gd name="T1" fmla="*/ 1241540 h 2303463"/>
              <a:gd name="T2" fmla="*/ 251725 w 3040062"/>
              <a:gd name="T3" fmla="*/ 1260899 h 2303463"/>
              <a:gd name="T4" fmla="*/ 265692 w 3040062"/>
              <a:gd name="T5" fmla="*/ 1110467 h 2303463"/>
              <a:gd name="T6" fmla="*/ 844867 w 3040062"/>
              <a:gd name="T7" fmla="*/ 970596 h 2303463"/>
              <a:gd name="T8" fmla="*/ 870584 w 3040062"/>
              <a:gd name="T9" fmla="*/ 987377 h 2303463"/>
              <a:gd name="T10" fmla="*/ 872172 w 3040062"/>
              <a:gd name="T11" fmla="*/ 1402771 h 2303463"/>
              <a:gd name="T12" fmla="*/ 848359 w 3040062"/>
              <a:gd name="T13" fmla="*/ 1421768 h 2303463"/>
              <a:gd name="T14" fmla="*/ 615315 w 3040062"/>
              <a:gd name="T15" fmla="*/ 1415119 h 2303463"/>
              <a:gd name="T16" fmla="*/ 603250 w 3040062"/>
              <a:gd name="T17" fmla="*/ 1002891 h 2303463"/>
              <a:gd name="T18" fmla="*/ 617855 w 3040062"/>
              <a:gd name="T19" fmla="*/ 975662 h 2303463"/>
              <a:gd name="T20" fmla="*/ 1240437 w 3040062"/>
              <a:gd name="T21" fmla="*/ 749300 h 2303463"/>
              <a:gd name="T22" fmla="*/ 1265867 w 3040062"/>
              <a:gd name="T23" fmla="*/ 766421 h 2303463"/>
              <a:gd name="T24" fmla="*/ 1267138 w 3040062"/>
              <a:gd name="T25" fmla="*/ 1402743 h 2303463"/>
              <a:gd name="T26" fmla="*/ 1243616 w 3040062"/>
              <a:gd name="T27" fmla="*/ 1421766 h 2303463"/>
              <a:gd name="T28" fmla="*/ 1010298 w 3040062"/>
              <a:gd name="T29" fmla="*/ 1415108 h 2303463"/>
              <a:gd name="T30" fmla="*/ 998537 w 3040062"/>
              <a:gd name="T31" fmla="*/ 782273 h 2303463"/>
              <a:gd name="T32" fmla="*/ 1012841 w 3040062"/>
              <a:gd name="T33" fmla="*/ 755007 h 2303463"/>
              <a:gd name="T34" fmla="*/ 2175011 w 3040062"/>
              <a:gd name="T35" fmla="*/ 666432 h 2303463"/>
              <a:gd name="T36" fmla="*/ 2235666 w 3040062"/>
              <a:gd name="T37" fmla="*/ 692135 h 2303463"/>
              <a:gd name="T38" fmla="*/ 2277268 w 3040062"/>
              <a:gd name="T39" fmla="*/ 742271 h 2303463"/>
              <a:gd name="T40" fmla="*/ 2290605 w 3040062"/>
              <a:gd name="T41" fmla="*/ 1286150 h 2303463"/>
              <a:gd name="T42" fmla="*/ 2948603 w 3040062"/>
              <a:gd name="T43" fmla="*/ 1365796 h 2303463"/>
              <a:gd name="T44" fmla="*/ 3005765 w 3040062"/>
              <a:gd name="T45" fmla="*/ 1408316 h 2303463"/>
              <a:gd name="T46" fmla="*/ 3036887 w 3040062"/>
              <a:gd name="T47" fmla="*/ 1473366 h 2303463"/>
              <a:gd name="T48" fmla="*/ 3035616 w 3040062"/>
              <a:gd name="T49" fmla="*/ 2191451 h 2303463"/>
              <a:gd name="T50" fmla="*/ 3001319 w 3040062"/>
              <a:gd name="T51" fmla="*/ 2254597 h 2303463"/>
              <a:gd name="T52" fmla="*/ 2941934 w 3040062"/>
              <a:gd name="T53" fmla="*/ 2294578 h 2303463"/>
              <a:gd name="T54" fmla="*/ 2171200 w 3040062"/>
              <a:gd name="T55" fmla="*/ 2303146 h 2303463"/>
              <a:gd name="T56" fmla="*/ 2113403 w 3040062"/>
              <a:gd name="T57" fmla="*/ 2292040 h 2303463"/>
              <a:gd name="T58" fmla="*/ 1552263 w 3040062"/>
              <a:gd name="T59" fmla="*/ 1741815 h 2303463"/>
              <a:gd name="T60" fmla="*/ 1526223 w 3040062"/>
              <a:gd name="T61" fmla="*/ 1686919 h 2303463"/>
              <a:gd name="T62" fmla="*/ 1529081 w 3040062"/>
              <a:gd name="T63" fmla="*/ 1626946 h 2303463"/>
              <a:gd name="T64" fmla="*/ 1560520 w 3040062"/>
              <a:gd name="T65" fmla="*/ 1574272 h 2303463"/>
              <a:gd name="T66" fmla="*/ 1612919 w 3040062"/>
              <a:gd name="T67" fmla="*/ 1542858 h 2303463"/>
              <a:gd name="T68" fmla="*/ 1673891 w 3040062"/>
              <a:gd name="T69" fmla="*/ 1539685 h 2303463"/>
              <a:gd name="T70" fmla="*/ 1728513 w 3040062"/>
              <a:gd name="T71" fmla="*/ 1565705 h 2303463"/>
              <a:gd name="T72" fmla="*/ 2024167 w 3040062"/>
              <a:gd name="T73" fmla="*/ 760992 h 2303463"/>
              <a:gd name="T74" fmla="*/ 2057829 w 3040062"/>
              <a:gd name="T75" fmla="*/ 704828 h 2303463"/>
              <a:gd name="T76" fmla="*/ 2113721 w 3040062"/>
              <a:gd name="T77" fmla="*/ 670875 h 2303463"/>
              <a:gd name="T78" fmla="*/ 1640947 w 3040062"/>
              <a:gd name="T79" fmla="*/ 485773 h 2303463"/>
              <a:gd name="T80" fmla="*/ 1662436 w 3040062"/>
              <a:gd name="T81" fmla="*/ 507334 h 2303463"/>
              <a:gd name="T82" fmla="*/ 1658328 w 3040062"/>
              <a:gd name="T83" fmla="*/ 1408133 h 2303463"/>
              <a:gd name="T84" fmla="*/ 1631151 w 3040062"/>
              <a:gd name="T85" fmla="*/ 1422401 h 2303463"/>
              <a:gd name="T86" fmla="*/ 1401409 w 3040062"/>
              <a:gd name="T87" fmla="*/ 1410669 h 2303463"/>
              <a:gd name="T88" fmla="*/ 1394457 w 3040062"/>
              <a:gd name="T89" fmla="*/ 510505 h 2303463"/>
              <a:gd name="T90" fmla="*/ 1413734 w 3040062"/>
              <a:gd name="T91" fmla="*/ 486725 h 2303463"/>
              <a:gd name="T92" fmla="*/ 2856582 w 3040062"/>
              <a:gd name="T93" fmla="*/ 2539 h 2303463"/>
              <a:gd name="T94" fmla="*/ 2942924 w 3040062"/>
              <a:gd name="T95" fmla="*/ 45384 h 2303463"/>
              <a:gd name="T96" fmla="*/ 3001649 w 3040062"/>
              <a:gd name="T97" fmla="*/ 130121 h 2303463"/>
              <a:gd name="T98" fmla="*/ 3021012 w 3040062"/>
              <a:gd name="T99" fmla="*/ 1276768 h 2303463"/>
              <a:gd name="T100" fmla="*/ 2944193 w 3040062"/>
              <a:gd name="T101" fmla="*/ 1247252 h 2303463"/>
              <a:gd name="T102" fmla="*/ 374889 w 3040062"/>
              <a:gd name="T103" fmla="*/ 1959424 h 2303463"/>
              <a:gd name="T104" fmla="*/ 127291 w 3040062"/>
              <a:gd name="T105" fmla="*/ 2259336 h 2303463"/>
              <a:gd name="T106" fmla="*/ 50472 w 3040062"/>
              <a:gd name="T107" fmla="*/ 2198402 h 2303463"/>
              <a:gd name="T108" fmla="*/ 6349 w 3040062"/>
              <a:gd name="T109" fmla="*/ 2100970 h 2303463"/>
              <a:gd name="T110" fmla="*/ 3809 w 3040062"/>
              <a:gd name="T111" fmla="*/ 183438 h 2303463"/>
              <a:gd name="T112" fmla="*/ 44441 w 3040062"/>
              <a:gd name="T113" fmla="*/ 83468 h 2303463"/>
              <a:gd name="T114" fmla="*/ 118720 w 3040062"/>
              <a:gd name="T115" fmla="*/ 17773 h 2303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0062" h="2303463">
                <a:moveTo>
                  <a:pt x="124116" y="1098725"/>
                </a:moveTo>
                <a:lnTo>
                  <a:pt x="120307" y="1099042"/>
                </a:lnTo>
                <a:lnTo>
                  <a:pt x="116498" y="1099994"/>
                </a:lnTo>
                <a:lnTo>
                  <a:pt x="113324" y="1101898"/>
                </a:lnTo>
                <a:lnTo>
                  <a:pt x="110467" y="1104120"/>
                </a:lnTo>
                <a:lnTo>
                  <a:pt x="108245" y="1107294"/>
                </a:lnTo>
                <a:lnTo>
                  <a:pt x="106340" y="1110467"/>
                </a:lnTo>
                <a:lnTo>
                  <a:pt x="105071" y="1114276"/>
                </a:lnTo>
                <a:lnTo>
                  <a:pt x="104753" y="1118084"/>
                </a:lnTo>
                <a:lnTo>
                  <a:pt x="104753" y="1241540"/>
                </a:lnTo>
                <a:lnTo>
                  <a:pt x="105071" y="1245348"/>
                </a:lnTo>
                <a:lnTo>
                  <a:pt x="106340" y="1249157"/>
                </a:lnTo>
                <a:lnTo>
                  <a:pt x="108245" y="1252330"/>
                </a:lnTo>
                <a:lnTo>
                  <a:pt x="110467" y="1255187"/>
                </a:lnTo>
                <a:lnTo>
                  <a:pt x="113324" y="1257726"/>
                </a:lnTo>
                <a:lnTo>
                  <a:pt x="116498" y="1259312"/>
                </a:lnTo>
                <a:lnTo>
                  <a:pt x="120307" y="1260899"/>
                </a:lnTo>
                <a:lnTo>
                  <a:pt x="124116" y="1261217"/>
                </a:lnTo>
                <a:lnTo>
                  <a:pt x="247598" y="1261217"/>
                </a:lnTo>
                <a:lnTo>
                  <a:pt x="251725" y="1260899"/>
                </a:lnTo>
                <a:lnTo>
                  <a:pt x="255216" y="1259312"/>
                </a:lnTo>
                <a:lnTo>
                  <a:pt x="258708" y="1257726"/>
                </a:lnTo>
                <a:lnTo>
                  <a:pt x="261565" y="1255187"/>
                </a:lnTo>
                <a:lnTo>
                  <a:pt x="264105" y="1252330"/>
                </a:lnTo>
                <a:lnTo>
                  <a:pt x="265692" y="1249157"/>
                </a:lnTo>
                <a:lnTo>
                  <a:pt x="266644" y="1245348"/>
                </a:lnTo>
                <a:lnTo>
                  <a:pt x="266961" y="1241540"/>
                </a:lnTo>
                <a:lnTo>
                  <a:pt x="266961" y="1118084"/>
                </a:lnTo>
                <a:lnTo>
                  <a:pt x="266644" y="1114276"/>
                </a:lnTo>
                <a:lnTo>
                  <a:pt x="265692" y="1110467"/>
                </a:lnTo>
                <a:lnTo>
                  <a:pt x="264105" y="1107294"/>
                </a:lnTo>
                <a:lnTo>
                  <a:pt x="261565" y="1104120"/>
                </a:lnTo>
                <a:lnTo>
                  <a:pt x="258708" y="1101898"/>
                </a:lnTo>
                <a:lnTo>
                  <a:pt x="255216" y="1099994"/>
                </a:lnTo>
                <a:lnTo>
                  <a:pt x="251725" y="1099042"/>
                </a:lnTo>
                <a:lnTo>
                  <a:pt x="247598" y="1098725"/>
                </a:lnTo>
                <a:lnTo>
                  <a:pt x="124116" y="1098725"/>
                </a:lnTo>
                <a:close/>
                <a:moveTo>
                  <a:pt x="636270" y="969963"/>
                </a:moveTo>
                <a:lnTo>
                  <a:pt x="841692" y="969963"/>
                </a:lnTo>
                <a:lnTo>
                  <a:pt x="844867" y="970596"/>
                </a:lnTo>
                <a:lnTo>
                  <a:pt x="848359" y="970913"/>
                </a:lnTo>
                <a:lnTo>
                  <a:pt x="851534" y="971546"/>
                </a:lnTo>
                <a:lnTo>
                  <a:pt x="854709" y="972813"/>
                </a:lnTo>
                <a:lnTo>
                  <a:pt x="857567" y="974396"/>
                </a:lnTo>
                <a:lnTo>
                  <a:pt x="860107" y="975662"/>
                </a:lnTo>
                <a:lnTo>
                  <a:pt x="862647" y="977878"/>
                </a:lnTo>
                <a:lnTo>
                  <a:pt x="865187" y="979778"/>
                </a:lnTo>
                <a:lnTo>
                  <a:pt x="867092" y="982311"/>
                </a:lnTo>
                <a:lnTo>
                  <a:pt x="868997" y="984844"/>
                </a:lnTo>
                <a:lnTo>
                  <a:pt x="870584" y="987377"/>
                </a:lnTo>
                <a:lnTo>
                  <a:pt x="872172" y="990226"/>
                </a:lnTo>
                <a:lnTo>
                  <a:pt x="873124" y="993076"/>
                </a:lnTo>
                <a:lnTo>
                  <a:pt x="873760" y="996242"/>
                </a:lnTo>
                <a:lnTo>
                  <a:pt x="874712" y="999725"/>
                </a:lnTo>
                <a:lnTo>
                  <a:pt x="874712" y="1002891"/>
                </a:lnTo>
                <a:lnTo>
                  <a:pt x="874712" y="1389790"/>
                </a:lnTo>
                <a:lnTo>
                  <a:pt x="874712" y="1393273"/>
                </a:lnTo>
                <a:lnTo>
                  <a:pt x="873760" y="1396439"/>
                </a:lnTo>
                <a:lnTo>
                  <a:pt x="873124" y="1399605"/>
                </a:lnTo>
                <a:lnTo>
                  <a:pt x="872172" y="1402771"/>
                </a:lnTo>
                <a:lnTo>
                  <a:pt x="870584" y="1405304"/>
                </a:lnTo>
                <a:lnTo>
                  <a:pt x="868997" y="1408154"/>
                </a:lnTo>
                <a:lnTo>
                  <a:pt x="867092" y="1410686"/>
                </a:lnTo>
                <a:lnTo>
                  <a:pt x="865187" y="1413219"/>
                </a:lnTo>
                <a:lnTo>
                  <a:pt x="862647" y="1415119"/>
                </a:lnTo>
                <a:lnTo>
                  <a:pt x="860107" y="1417019"/>
                </a:lnTo>
                <a:lnTo>
                  <a:pt x="857567" y="1418602"/>
                </a:lnTo>
                <a:lnTo>
                  <a:pt x="854709" y="1420185"/>
                </a:lnTo>
                <a:lnTo>
                  <a:pt x="851534" y="1421135"/>
                </a:lnTo>
                <a:lnTo>
                  <a:pt x="848359" y="1421768"/>
                </a:lnTo>
                <a:lnTo>
                  <a:pt x="844867" y="1422401"/>
                </a:lnTo>
                <a:lnTo>
                  <a:pt x="841692" y="1422401"/>
                </a:lnTo>
                <a:lnTo>
                  <a:pt x="636270" y="1422401"/>
                </a:lnTo>
                <a:lnTo>
                  <a:pt x="632777" y="1422401"/>
                </a:lnTo>
                <a:lnTo>
                  <a:pt x="629920" y="1421768"/>
                </a:lnTo>
                <a:lnTo>
                  <a:pt x="626745" y="1421135"/>
                </a:lnTo>
                <a:lnTo>
                  <a:pt x="623570" y="1420185"/>
                </a:lnTo>
                <a:lnTo>
                  <a:pt x="620713" y="1418602"/>
                </a:lnTo>
                <a:lnTo>
                  <a:pt x="617855" y="1417019"/>
                </a:lnTo>
                <a:lnTo>
                  <a:pt x="615315" y="1415119"/>
                </a:lnTo>
                <a:lnTo>
                  <a:pt x="613093" y="1413219"/>
                </a:lnTo>
                <a:lnTo>
                  <a:pt x="610870" y="1410686"/>
                </a:lnTo>
                <a:lnTo>
                  <a:pt x="608965" y="1408154"/>
                </a:lnTo>
                <a:lnTo>
                  <a:pt x="607378" y="1405304"/>
                </a:lnTo>
                <a:lnTo>
                  <a:pt x="606108" y="1402771"/>
                </a:lnTo>
                <a:lnTo>
                  <a:pt x="605155" y="1399605"/>
                </a:lnTo>
                <a:lnTo>
                  <a:pt x="603885" y="1396439"/>
                </a:lnTo>
                <a:lnTo>
                  <a:pt x="603568" y="1393273"/>
                </a:lnTo>
                <a:lnTo>
                  <a:pt x="603250" y="1389790"/>
                </a:lnTo>
                <a:lnTo>
                  <a:pt x="603250" y="1002891"/>
                </a:lnTo>
                <a:lnTo>
                  <a:pt x="603568" y="999725"/>
                </a:lnTo>
                <a:lnTo>
                  <a:pt x="603885" y="996242"/>
                </a:lnTo>
                <a:lnTo>
                  <a:pt x="605155" y="993076"/>
                </a:lnTo>
                <a:lnTo>
                  <a:pt x="606108" y="990226"/>
                </a:lnTo>
                <a:lnTo>
                  <a:pt x="607378" y="987377"/>
                </a:lnTo>
                <a:lnTo>
                  <a:pt x="608965" y="984844"/>
                </a:lnTo>
                <a:lnTo>
                  <a:pt x="610870" y="982311"/>
                </a:lnTo>
                <a:lnTo>
                  <a:pt x="613093" y="979778"/>
                </a:lnTo>
                <a:lnTo>
                  <a:pt x="615315" y="977878"/>
                </a:lnTo>
                <a:lnTo>
                  <a:pt x="617855" y="975662"/>
                </a:lnTo>
                <a:lnTo>
                  <a:pt x="620713" y="974396"/>
                </a:lnTo>
                <a:lnTo>
                  <a:pt x="623570" y="972813"/>
                </a:lnTo>
                <a:lnTo>
                  <a:pt x="626745" y="971546"/>
                </a:lnTo>
                <a:lnTo>
                  <a:pt x="629920" y="970913"/>
                </a:lnTo>
                <a:lnTo>
                  <a:pt x="632777" y="970596"/>
                </a:lnTo>
                <a:lnTo>
                  <a:pt x="636270" y="969963"/>
                </a:lnTo>
                <a:close/>
                <a:moveTo>
                  <a:pt x="1027781" y="749300"/>
                </a:moveTo>
                <a:lnTo>
                  <a:pt x="1031278" y="749300"/>
                </a:lnTo>
                <a:lnTo>
                  <a:pt x="1236940" y="749300"/>
                </a:lnTo>
                <a:lnTo>
                  <a:pt x="1240437" y="749300"/>
                </a:lnTo>
                <a:lnTo>
                  <a:pt x="1243616" y="750251"/>
                </a:lnTo>
                <a:lnTo>
                  <a:pt x="1246476" y="750885"/>
                </a:lnTo>
                <a:lnTo>
                  <a:pt x="1249655" y="751837"/>
                </a:lnTo>
                <a:lnTo>
                  <a:pt x="1252516" y="753105"/>
                </a:lnTo>
                <a:lnTo>
                  <a:pt x="1255377" y="755007"/>
                </a:lnTo>
                <a:lnTo>
                  <a:pt x="1257920" y="756592"/>
                </a:lnTo>
                <a:lnTo>
                  <a:pt x="1260145" y="758812"/>
                </a:lnTo>
                <a:lnTo>
                  <a:pt x="1262370" y="761348"/>
                </a:lnTo>
                <a:lnTo>
                  <a:pt x="1264595" y="763567"/>
                </a:lnTo>
                <a:lnTo>
                  <a:pt x="1265867" y="766421"/>
                </a:lnTo>
                <a:lnTo>
                  <a:pt x="1267138" y="769274"/>
                </a:lnTo>
                <a:lnTo>
                  <a:pt x="1268410" y="772445"/>
                </a:lnTo>
                <a:lnTo>
                  <a:pt x="1269363" y="775615"/>
                </a:lnTo>
                <a:lnTo>
                  <a:pt x="1269681" y="778786"/>
                </a:lnTo>
                <a:lnTo>
                  <a:pt x="1269999" y="782273"/>
                </a:lnTo>
                <a:lnTo>
                  <a:pt x="1269999" y="1389744"/>
                </a:lnTo>
                <a:lnTo>
                  <a:pt x="1269681" y="1393231"/>
                </a:lnTo>
                <a:lnTo>
                  <a:pt x="1269363" y="1396402"/>
                </a:lnTo>
                <a:lnTo>
                  <a:pt x="1268410" y="1399572"/>
                </a:lnTo>
                <a:lnTo>
                  <a:pt x="1267138" y="1402743"/>
                </a:lnTo>
                <a:lnTo>
                  <a:pt x="1265867" y="1405279"/>
                </a:lnTo>
                <a:lnTo>
                  <a:pt x="1264595" y="1408133"/>
                </a:lnTo>
                <a:lnTo>
                  <a:pt x="1262370" y="1410669"/>
                </a:lnTo>
                <a:lnTo>
                  <a:pt x="1260145" y="1413206"/>
                </a:lnTo>
                <a:lnTo>
                  <a:pt x="1257920" y="1415108"/>
                </a:lnTo>
                <a:lnTo>
                  <a:pt x="1255377" y="1417010"/>
                </a:lnTo>
                <a:lnTo>
                  <a:pt x="1252516" y="1418595"/>
                </a:lnTo>
                <a:lnTo>
                  <a:pt x="1249655" y="1420181"/>
                </a:lnTo>
                <a:lnTo>
                  <a:pt x="1246476" y="1421132"/>
                </a:lnTo>
                <a:lnTo>
                  <a:pt x="1243616" y="1421766"/>
                </a:lnTo>
                <a:lnTo>
                  <a:pt x="1240437" y="1422400"/>
                </a:lnTo>
                <a:lnTo>
                  <a:pt x="1236940" y="1422400"/>
                </a:lnTo>
                <a:lnTo>
                  <a:pt x="1031278" y="1422400"/>
                </a:lnTo>
                <a:lnTo>
                  <a:pt x="1027781" y="1422400"/>
                </a:lnTo>
                <a:lnTo>
                  <a:pt x="1024602" y="1421766"/>
                </a:lnTo>
                <a:lnTo>
                  <a:pt x="1021424" y="1421132"/>
                </a:lnTo>
                <a:lnTo>
                  <a:pt x="1018245" y="1420181"/>
                </a:lnTo>
                <a:lnTo>
                  <a:pt x="1015384" y="1418595"/>
                </a:lnTo>
                <a:lnTo>
                  <a:pt x="1012841" y="1417010"/>
                </a:lnTo>
                <a:lnTo>
                  <a:pt x="1010298" y="1415108"/>
                </a:lnTo>
                <a:lnTo>
                  <a:pt x="1007755" y="1413206"/>
                </a:lnTo>
                <a:lnTo>
                  <a:pt x="1005848" y="1410669"/>
                </a:lnTo>
                <a:lnTo>
                  <a:pt x="1003941" y="1408133"/>
                </a:lnTo>
                <a:lnTo>
                  <a:pt x="1002351" y="1405279"/>
                </a:lnTo>
                <a:lnTo>
                  <a:pt x="1000762" y="1402743"/>
                </a:lnTo>
                <a:lnTo>
                  <a:pt x="999808" y="1399572"/>
                </a:lnTo>
                <a:lnTo>
                  <a:pt x="999173" y="1396402"/>
                </a:lnTo>
                <a:lnTo>
                  <a:pt x="998537" y="1393231"/>
                </a:lnTo>
                <a:lnTo>
                  <a:pt x="998537" y="1389744"/>
                </a:lnTo>
                <a:lnTo>
                  <a:pt x="998537" y="782273"/>
                </a:lnTo>
                <a:lnTo>
                  <a:pt x="998537" y="778786"/>
                </a:lnTo>
                <a:lnTo>
                  <a:pt x="999173" y="775615"/>
                </a:lnTo>
                <a:lnTo>
                  <a:pt x="999808" y="772445"/>
                </a:lnTo>
                <a:lnTo>
                  <a:pt x="1000762" y="769274"/>
                </a:lnTo>
                <a:lnTo>
                  <a:pt x="1002351" y="766421"/>
                </a:lnTo>
                <a:lnTo>
                  <a:pt x="1003941" y="763567"/>
                </a:lnTo>
                <a:lnTo>
                  <a:pt x="1005848" y="761348"/>
                </a:lnTo>
                <a:lnTo>
                  <a:pt x="1007755" y="758812"/>
                </a:lnTo>
                <a:lnTo>
                  <a:pt x="1010298" y="756592"/>
                </a:lnTo>
                <a:lnTo>
                  <a:pt x="1012841" y="755007"/>
                </a:lnTo>
                <a:lnTo>
                  <a:pt x="1015384" y="753105"/>
                </a:lnTo>
                <a:lnTo>
                  <a:pt x="1018245" y="751837"/>
                </a:lnTo>
                <a:lnTo>
                  <a:pt x="1021424" y="750885"/>
                </a:lnTo>
                <a:lnTo>
                  <a:pt x="1024602" y="750251"/>
                </a:lnTo>
                <a:lnTo>
                  <a:pt x="1027781" y="749300"/>
                </a:lnTo>
                <a:close/>
                <a:moveTo>
                  <a:pt x="2147065" y="665163"/>
                </a:moveTo>
                <a:lnTo>
                  <a:pt x="2154052" y="665163"/>
                </a:lnTo>
                <a:lnTo>
                  <a:pt x="2161038" y="665163"/>
                </a:lnTo>
                <a:lnTo>
                  <a:pt x="2168025" y="665798"/>
                </a:lnTo>
                <a:lnTo>
                  <a:pt x="2175011" y="666432"/>
                </a:lnTo>
                <a:lnTo>
                  <a:pt x="2181680" y="667702"/>
                </a:lnTo>
                <a:lnTo>
                  <a:pt x="2188349" y="669288"/>
                </a:lnTo>
                <a:lnTo>
                  <a:pt x="2194700" y="670875"/>
                </a:lnTo>
                <a:lnTo>
                  <a:pt x="2201369" y="673413"/>
                </a:lnTo>
                <a:lnTo>
                  <a:pt x="2207085" y="675952"/>
                </a:lnTo>
                <a:lnTo>
                  <a:pt x="2213437" y="678173"/>
                </a:lnTo>
                <a:lnTo>
                  <a:pt x="2219471" y="681346"/>
                </a:lnTo>
                <a:lnTo>
                  <a:pt x="2224869" y="684519"/>
                </a:lnTo>
                <a:lnTo>
                  <a:pt x="2230585" y="688327"/>
                </a:lnTo>
                <a:lnTo>
                  <a:pt x="2235666" y="692135"/>
                </a:lnTo>
                <a:lnTo>
                  <a:pt x="2241065" y="695943"/>
                </a:lnTo>
                <a:lnTo>
                  <a:pt x="2245829" y="700702"/>
                </a:lnTo>
                <a:lnTo>
                  <a:pt x="2250910" y="704828"/>
                </a:lnTo>
                <a:lnTo>
                  <a:pt x="2255356" y="709587"/>
                </a:lnTo>
                <a:lnTo>
                  <a:pt x="2259484" y="714347"/>
                </a:lnTo>
                <a:lnTo>
                  <a:pt x="2263612" y="719741"/>
                </a:lnTo>
                <a:lnTo>
                  <a:pt x="2267423" y="724819"/>
                </a:lnTo>
                <a:lnTo>
                  <a:pt x="2270916" y="730530"/>
                </a:lnTo>
                <a:lnTo>
                  <a:pt x="2274092" y="736559"/>
                </a:lnTo>
                <a:lnTo>
                  <a:pt x="2277268" y="742271"/>
                </a:lnTo>
                <a:lnTo>
                  <a:pt x="2280126" y="748300"/>
                </a:lnTo>
                <a:lnTo>
                  <a:pt x="2282666" y="754646"/>
                </a:lnTo>
                <a:lnTo>
                  <a:pt x="2284572" y="760992"/>
                </a:lnTo>
                <a:lnTo>
                  <a:pt x="2286477" y="767021"/>
                </a:lnTo>
                <a:lnTo>
                  <a:pt x="2287747" y="773685"/>
                </a:lnTo>
                <a:lnTo>
                  <a:pt x="2289018" y="780349"/>
                </a:lnTo>
                <a:lnTo>
                  <a:pt x="2289970" y="787330"/>
                </a:lnTo>
                <a:lnTo>
                  <a:pt x="2290605" y="794311"/>
                </a:lnTo>
                <a:lnTo>
                  <a:pt x="2290605" y="801292"/>
                </a:lnTo>
                <a:lnTo>
                  <a:pt x="2290605" y="1286150"/>
                </a:lnTo>
                <a:lnTo>
                  <a:pt x="2884137" y="1353738"/>
                </a:lnTo>
                <a:lnTo>
                  <a:pt x="2890488" y="1354055"/>
                </a:lnTo>
                <a:lnTo>
                  <a:pt x="2898110" y="1354372"/>
                </a:lnTo>
                <a:lnTo>
                  <a:pt x="2905732" y="1355007"/>
                </a:lnTo>
                <a:lnTo>
                  <a:pt x="2913353" y="1355642"/>
                </a:lnTo>
                <a:lnTo>
                  <a:pt x="2920657" y="1357228"/>
                </a:lnTo>
                <a:lnTo>
                  <a:pt x="2927644" y="1358815"/>
                </a:lnTo>
                <a:lnTo>
                  <a:pt x="2934948" y="1361036"/>
                </a:lnTo>
                <a:lnTo>
                  <a:pt x="2941934" y="1362940"/>
                </a:lnTo>
                <a:lnTo>
                  <a:pt x="2948603" y="1365796"/>
                </a:lnTo>
                <a:lnTo>
                  <a:pt x="2955272" y="1368969"/>
                </a:lnTo>
                <a:lnTo>
                  <a:pt x="2961941" y="1372142"/>
                </a:lnTo>
                <a:lnTo>
                  <a:pt x="2968292" y="1375633"/>
                </a:lnTo>
                <a:lnTo>
                  <a:pt x="2974008" y="1379758"/>
                </a:lnTo>
                <a:lnTo>
                  <a:pt x="2980042" y="1383883"/>
                </a:lnTo>
                <a:lnTo>
                  <a:pt x="2985758" y="1388008"/>
                </a:lnTo>
                <a:lnTo>
                  <a:pt x="2990839" y="1393085"/>
                </a:lnTo>
                <a:lnTo>
                  <a:pt x="2996238" y="1397845"/>
                </a:lnTo>
                <a:lnTo>
                  <a:pt x="3001319" y="1403239"/>
                </a:lnTo>
                <a:lnTo>
                  <a:pt x="3005765" y="1408316"/>
                </a:lnTo>
                <a:lnTo>
                  <a:pt x="3010529" y="1414345"/>
                </a:lnTo>
                <a:lnTo>
                  <a:pt x="3014657" y="1419739"/>
                </a:lnTo>
                <a:lnTo>
                  <a:pt x="3018468" y="1426086"/>
                </a:lnTo>
                <a:lnTo>
                  <a:pt x="3021961" y="1432432"/>
                </a:lnTo>
                <a:lnTo>
                  <a:pt x="3025454" y="1438778"/>
                </a:lnTo>
                <a:lnTo>
                  <a:pt x="3028312" y="1445125"/>
                </a:lnTo>
                <a:lnTo>
                  <a:pt x="3030853" y="1452106"/>
                </a:lnTo>
                <a:lnTo>
                  <a:pt x="3033393" y="1459087"/>
                </a:lnTo>
                <a:lnTo>
                  <a:pt x="3035616" y="1466067"/>
                </a:lnTo>
                <a:lnTo>
                  <a:pt x="3036887" y="1473366"/>
                </a:lnTo>
                <a:lnTo>
                  <a:pt x="3038474" y="1480664"/>
                </a:lnTo>
                <a:lnTo>
                  <a:pt x="3039427" y="1488280"/>
                </a:lnTo>
                <a:lnTo>
                  <a:pt x="3040062" y="1495895"/>
                </a:lnTo>
                <a:lnTo>
                  <a:pt x="3040062" y="1503511"/>
                </a:lnTo>
                <a:lnTo>
                  <a:pt x="3040062" y="2154008"/>
                </a:lnTo>
                <a:lnTo>
                  <a:pt x="3040062" y="2161623"/>
                </a:lnTo>
                <a:lnTo>
                  <a:pt x="3039427" y="2169556"/>
                </a:lnTo>
                <a:lnTo>
                  <a:pt x="3038474" y="2177172"/>
                </a:lnTo>
                <a:lnTo>
                  <a:pt x="3036887" y="2184470"/>
                </a:lnTo>
                <a:lnTo>
                  <a:pt x="3035616" y="2191451"/>
                </a:lnTo>
                <a:lnTo>
                  <a:pt x="3033393" y="2198749"/>
                </a:lnTo>
                <a:lnTo>
                  <a:pt x="3030853" y="2205730"/>
                </a:lnTo>
                <a:lnTo>
                  <a:pt x="3028312" y="2212394"/>
                </a:lnTo>
                <a:lnTo>
                  <a:pt x="3025454" y="2219057"/>
                </a:lnTo>
                <a:lnTo>
                  <a:pt x="3021961" y="2225404"/>
                </a:lnTo>
                <a:lnTo>
                  <a:pt x="3018468" y="2231433"/>
                </a:lnTo>
                <a:lnTo>
                  <a:pt x="3014657" y="2237779"/>
                </a:lnTo>
                <a:lnTo>
                  <a:pt x="3010529" y="2243808"/>
                </a:lnTo>
                <a:lnTo>
                  <a:pt x="3005765" y="2249202"/>
                </a:lnTo>
                <a:lnTo>
                  <a:pt x="3001319" y="2254597"/>
                </a:lnTo>
                <a:lnTo>
                  <a:pt x="2996238" y="2259674"/>
                </a:lnTo>
                <a:lnTo>
                  <a:pt x="2990839" y="2264433"/>
                </a:lnTo>
                <a:lnTo>
                  <a:pt x="2985758" y="2269510"/>
                </a:lnTo>
                <a:lnTo>
                  <a:pt x="2980042" y="2273953"/>
                </a:lnTo>
                <a:lnTo>
                  <a:pt x="2974008" y="2278078"/>
                </a:lnTo>
                <a:lnTo>
                  <a:pt x="2968292" y="2281886"/>
                </a:lnTo>
                <a:lnTo>
                  <a:pt x="2961941" y="2285376"/>
                </a:lnTo>
                <a:lnTo>
                  <a:pt x="2955272" y="2288867"/>
                </a:lnTo>
                <a:lnTo>
                  <a:pt x="2948603" y="2291723"/>
                </a:lnTo>
                <a:lnTo>
                  <a:pt x="2941934" y="2294578"/>
                </a:lnTo>
                <a:lnTo>
                  <a:pt x="2934948" y="2297117"/>
                </a:lnTo>
                <a:lnTo>
                  <a:pt x="2927644" y="2298703"/>
                </a:lnTo>
                <a:lnTo>
                  <a:pt x="2920657" y="2300607"/>
                </a:lnTo>
                <a:lnTo>
                  <a:pt x="2913353" y="2301877"/>
                </a:lnTo>
                <a:lnTo>
                  <a:pt x="2905732" y="2302829"/>
                </a:lnTo>
                <a:lnTo>
                  <a:pt x="2898110" y="2303146"/>
                </a:lnTo>
                <a:lnTo>
                  <a:pt x="2890488" y="2303463"/>
                </a:lnTo>
                <a:lnTo>
                  <a:pt x="2177552" y="2303463"/>
                </a:lnTo>
                <a:lnTo>
                  <a:pt x="2173423" y="2303146"/>
                </a:lnTo>
                <a:lnTo>
                  <a:pt x="2171200" y="2303146"/>
                </a:lnTo>
                <a:lnTo>
                  <a:pt x="2169613" y="2303146"/>
                </a:lnTo>
                <a:lnTo>
                  <a:pt x="2162944" y="2303146"/>
                </a:lnTo>
                <a:lnTo>
                  <a:pt x="2156275" y="2303146"/>
                </a:lnTo>
                <a:lnTo>
                  <a:pt x="2149924" y="2302511"/>
                </a:lnTo>
                <a:lnTo>
                  <a:pt x="2143572" y="2301559"/>
                </a:lnTo>
                <a:lnTo>
                  <a:pt x="2137538" y="2300607"/>
                </a:lnTo>
                <a:lnTo>
                  <a:pt x="2131187" y="2298703"/>
                </a:lnTo>
                <a:lnTo>
                  <a:pt x="2125153" y="2297117"/>
                </a:lnTo>
                <a:lnTo>
                  <a:pt x="2119437" y="2294896"/>
                </a:lnTo>
                <a:lnTo>
                  <a:pt x="2113403" y="2292040"/>
                </a:lnTo>
                <a:lnTo>
                  <a:pt x="2107370" y="2289501"/>
                </a:lnTo>
                <a:lnTo>
                  <a:pt x="2101971" y="2286645"/>
                </a:lnTo>
                <a:lnTo>
                  <a:pt x="2096572" y="2283155"/>
                </a:lnTo>
                <a:lnTo>
                  <a:pt x="2091491" y="2279665"/>
                </a:lnTo>
                <a:lnTo>
                  <a:pt x="2086093" y="2275222"/>
                </a:lnTo>
                <a:lnTo>
                  <a:pt x="2081329" y="2271097"/>
                </a:lnTo>
                <a:lnTo>
                  <a:pt x="2076883" y="2266972"/>
                </a:lnTo>
                <a:lnTo>
                  <a:pt x="1560520" y="1751334"/>
                </a:lnTo>
                <a:lnTo>
                  <a:pt x="1556074" y="1746574"/>
                </a:lnTo>
                <a:lnTo>
                  <a:pt x="1552263" y="1741815"/>
                </a:lnTo>
                <a:lnTo>
                  <a:pt x="1548135" y="1737055"/>
                </a:lnTo>
                <a:lnTo>
                  <a:pt x="1544642" y="1731661"/>
                </a:lnTo>
                <a:lnTo>
                  <a:pt x="1541466" y="1726583"/>
                </a:lnTo>
                <a:lnTo>
                  <a:pt x="1538291" y="1720872"/>
                </a:lnTo>
                <a:lnTo>
                  <a:pt x="1535432" y="1715477"/>
                </a:lnTo>
                <a:lnTo>
                  <a:pt x="1532892" y="1709766"/>
                </a:lnTo>
                <a:lnTo>
                  <a:pt x="1530987" y="1704054"/>
                </a:lnTo>
                <a:lnTo>
                  <a:pt x="1529081" y="1698342"/>
                </a:lnTo>
                <a:lnTo>
                  <a:pt x="1527493" y="1692631"/>
                </a:lnTo>
                <a:lnTo>
                  <a:pt x="1526223" y="1686919"/>
                </a:lnTo>
                <a:lnTo>
                  <a:pt x="1525270" y="1680890"/>
                </a:lnTo>
                <a:lnTo>
                  <a:pt x="1524635" y="1674544"/>
                </a:lnTo>
                <a:lnTo>
                  <a:pt x="1524000" y="1668515"/>
                </a:lnTo>
                <a:lnTo>
                  <a:pt x="1524000" y="1662803"/>
                </a:lnTo>
                <a:lnTo>
                  <a:pt x="1524000" y="1656774"/>
                </a:lnTo>
                <a:lnTo>
                  <a:pt x="1524635" y="1650428"/>
                </a:lnTo>
                <a:lnTo>
                  <a:pt x="1525270" y="1644716"/>
                </a:lnTo>
                <a:lnTo>
                  <a:pt x="1526223" y="1638687"/>
                </a:lnTo>
                <a:lnTo>
                  <a:pt x="1527493" y="1632658"/>
                </a:lnTo>
                <a:lnTo>
                  <a:pt x="1529081" y="1626946"/>
                </a:lnTo>
                <a:lnTo>
                  <a:pt x="1530987" y="1621235"/>
                </a:lnTo>
                <a:lnTo>
                  <a:pt x="1532892" y="1615523"/>
                </a:lnTo>
                <a:lnTo>
                  <a:pt x="1535432" y="1609811"/>
                </a:lnTo>
                <a:lnTo>
                  <a:pt x="1538291" y="1604417"/>
                </a:lnTo>
                <a:lnTo>
                  <a:pt x="1541466" y="1599023"/>
                </a:lnTo>
                <a:lnTo>
                  <a:pt x="1544642" y="1593628"/>
                </a:lnTo>
                <a:lnTo>
                  <a:pt x="1548135" y="1588551"/>
                </a:lnTo>
                <a:lnTo>
                  <a:pt x="1552263" y="1583474"/>
                </a:lnTo>
                <a:lnTo>
                  <a:pt x="1556074" y="1578714"/>
                </a:lnTo>
                <a:lnTo>
                  <a:pt x="1560520" y="1574272"/>
                </a:lnTo>
                <a:lnTo>
                  <a:pt x="1564966" y="1569830"/>
                </a:lnTo>
                <a:lnTo>
                  <a:pt x="1570047" y="1565705"/>
                </a:lnTo>
                <a:lnTo>
                  <a:pt x="1574811" y="1561897"/>
                </a:lnTo>
                <a:lnTo>
                  <a:pt x="1579574" y="1558406"/>
                </a:lnTo>
                <a:lnTo>
                  <a:pt x="1584973" y="1554916"/>
                </a:lnTo>
                <a:lnTo>
                  <a:pt x="1590054" y="1552060"/>
                </a:lnTo>
                <a:lnTo>
                  <a:pt x="1595770" y="1549521"/>
                </a:lnTo>
                <a:lnTo>
                  <a:pt x="1601486" y="1546666"/>
                </a:lnTo>
                <a:lnTo>
                  <a:pt x="1606885" y="1544444"/>
                </a:lnTo>
                <a:lnTo>
                  <a:pt x="1612919" y="1542858"/>
                </a:lnTo>
                <a:lnTo>
                  <a:pt x="1618635" y="1540954"/>
                </a:lnTo>
                <a:lnTo>
                  <a:pt x="1624669" y="1539685"/>
                </a:lnTo>
                <a:lnTo>
                  <a:pt x="1630702" y="1538733"/>
                </a:lnTo>
                <a:lnTo>
                  <a:pt x="1637054" y="1538098"/>
                </a:lnTo>
                <a:lnTo>
                  <a:pt x="1642770" y="1537463"/>
                </a:lnTo>
                <a:lnTo>
                  <a:pt x="1649121" y="1537146"/>
                </a:lnTo>
                <a:lnTo>
                  <a:pt x="1655473" y="1537463"/>
                </a:lnTo>
                <a:lnTo>
                  <a:pt x="1661824" y="1538098"/>
                </a:lnTo>
                <a:lnTo>
                  <a:pt x="1667858" y="1538733"/>
                </a:lnTo>
                <a:lnTo>
                  <a:pt x="1673891" y="1539685"/>
                </a:lnTo>
                <a:lnTo>
                  <a:pt x="1679925" y="1540954"/>
                </a:lnTo>
                <a:lnTo>
                  <a:pt x="1685641" y="1542858"/>
                </a:lnTo>
                <a:lnTo>
                  <a:pt x="1691675" y="1544444"/>
                </a:lnTo>
                <a:lnTo>
                  <a:pt x="1697391" y="1546666"/>
                </a:lnTo>
                <a:lnTo>
                  <a:pt x="1702790" y="1549521"/>
                </a:lnTo>
                <a:lnTo>
                  <a:pt x="1708506" y="1552060"/>
                </a:lnTo>
                <a:lnTo>
                  <a:pt x="1713587" y="1554916"/>
                </a:lnTo>
                <a:lnTo>
                  <a:pt x="1718986" y="1558406"/>
                </a:lnTo>
                <a:lnTo>
                  <a:pt x="1723749" y="1561897"/>
                </a:lnTo>
                <a:lnTo>
                  <a:pt x="1728513" y="1565705"/>
                </a:lnTo>
                <a:lnTo>
                  <a:pt x="1733594" y="1569830"/>
                </a:lnTo>
                <a:lnTo>
                  <a:pt x="1738040" y="1574272"/>
                </a:lnTo>
                <a:lnTo>
                  <a:pt x="2017816" y="1853827"/>
                </a:lnTo>
                <a:lnTo>
                  <a:pt x="2017816" y="801292"/>
                </a:lnTo>
                <a:lnTo>
                  <a:pt x="2018133" y="794311"/>
                </a:lnTo>
                <a:lnTo>
                  <a:pt x="2018451" y="787330"/>
                </a:lnTo>
                <a:lnTo>
                  <a:pt x="2019404" y="780349"/>
                </a:lnTo>
                <a:lnTo>
                  <a:pt x="2020674" y="773685"/>
                </a:lnTo>
                <a:lnTo>
                  <a:pt x="2021944" y="767021"/>
                </a:lnTo>
                <a:lnTo>
                  <a:pt x="2024167" y="760992"/>
                </a:lnTo>
                <a:lnTo>
                  <a:pt x="2026073" y="754646"/>
                </a:lnTo>
                <a:lnTo>
                  <a:pt x="2028613" y="748300"/>
                </a:lnTo>
                <a:lnTo>
                  <a:pt x="2031471" y="742271"/>
                </a:lnTo>
                <a:lnTo>
                  <a:pt x="2034329" y="736559"/>
                </a:lnTo>
                <a:lnTo>
                  <a:pt x="2037823" y="730530"/>
                </a:lnTo>
                <a:lnTo>
                  <a:pt x="2040998" y="724819"/>
                </a:lnTo>
                <a:lnTo>
                  <a:pt x="2045127" y="719741"/>
                </a:lnTo>
                <a:lnTo>
                  <a:pt x="2048937" y="714347"/>
                </a:lnTo>
                <a:lnTo>
                  <a:pt x="2053383" y="709587"/>
                </a:lnTo>
                <a:lnTo>
                  <a:pt x="2057829" y="704828"/>
                </a:lnTo>
                <a:lnTo>
                  <a:pt x="2062275" y="700702"/>
                </a:lnTo>
                <a:lnTo>
                  <a:pt x="2067674" y="695943"/>
                </a:lnTo>
                <a:lnTo>
                  <a:pt x="2072437" y="692135"/>
                </a:lnTo>
                <a:lnTo>
                  <a:pt x="2078154" y="688327"/>
                </a:lnTo>
                <a:lnTo>
                  <a:pt x="2083552" y="684519"/>
                </a:lnTo>
                <a:lnTo>
                  <a:pt x="2089268" y="681346"/>
                </a:lnTo>
                <a:lnTo>
                  <a:pt x="2095302" y="678173"/>
                </a:lnTo>
                <a:lnTo>
                  <a:pt x="2101018" y="675952"/>
                </a:lnTo>
                <a:lnTo>
                  <a:pt x="2107370" y="673413"/>
                </a:lnTo>
                <a:lnTo>
                  <a:pt x="2113721" y="670875"/>
                </a:lnTo>
                <a:lnTo>
                  <a:pt x="2120390" y="669288"/>
                </a:lnTo>
                <a:lnTo>
                  <a:pt x="2127059" y="667702"/>
                </a:lnTo>
                <a:lnTo>
                  <a:pt x="2133728" y="666432"/>
                </a:lnTo>
                <a:lnTo>
                  <a:pt x="2140079" y="665798"/>
                </a:lnTo>
                <a:lnTo>
                  <a:pt x="2147065" y="665163"/>
                </a:lnTo>
                <a:close/>
                <a:moveTo>
                  <a:pt x="1426690" y="484188"/>
                </a:moveTo>
                <a:lnTo>
                  <a:pt x="1631151" y="484188"/>
                </a:lnTo>
                <a:lnTo>
                  <a:pt x="1634627" y="484505"/>
                </a:lnTo>
                <a:lnTo>
                  <a:pt x="1637787" y="484822"/>
                </a:lnTo>
                <a:lnTo>
                  <a:pt x="1640947" y="485773"/>
                </a:lnTo>
                <a:lnTo>
                  <a:pt x="1644107" y="486725"/>
                </a:lnTo>
                <a:lnTo>
                  <a:pt x="1646635" y="488310"/>
                </a:lnTo>
                <a:lnTo>
                  <a:pt x="1649479" y="489895"/>
                </a:lnTo>
                <a:lnTo>
                  <a:pt x="1652008" y="491798"/>
                </a:lnTo>
                <a:lnTo>
                  <a:pt x="1654536" y="493700"/>
                </a:lnTo>
                <a:lnTo>
                  <a:pt x="1656432" y="496237"/>
                </a:lnTo>
                <a:lnTo>
                  <a:pt x="1658328" y="498773"/>
                </a:lnTo>
                <a:lnTo>
                  <a:pt x="1659908" y="501310"/>
                </a:lnTo>
                <a:lnTo>
                  <a:pt x="1661488" y="504164"/>
                </a:lnTo>
                <a:lnTo>
                  <a:pt x="1662436" y="507334"/>
                </a:lnTo>
                <a:lnTo>
                  <a:pt x="1663068" y="510505"/>
                </a:lnTo>
                <a:lnTo>
                  <a:pt x="1663700" y="513676"/>
                </a:lnTo>
                <a:lnTo>
                  <a:pt x="1663700" y="517164"/>
                </a:lnTo>
                <a:lnTo>
                  <a:pt x="1663700" y="1389743"/>
                </a:lnTo>
                <a:lnTo>
                  <a:pt x="1663700" y="1393231"/>
                </a:lnTo>
                <a:lnTo>
                  <a:pt x="1663068" y="1396401"/>
                </a:lnTo>
                <a:lnTo>
                  <a:pt x="1662436" y="1399572"/>
                </a:lnTo>
                <a:lnTo>
                  <a:pt x="1661488" y="1402743"/>
                </a:lnTo>
                <a:lnTo>
                  <a:pt x="1659908" y="1405279"/>
                </a:lnTo>
                <a:lnTo>
                  <a:pt x="1658328" y="1408133"/>
                </a:lnTo>
                <a:lnTo>
                  <a:pt x="1656432" y="1410669"/>
                </a:lnTo>
                <a:lnTo>
                  <a:pt x="1654536" y="1413206"/>
                </a:lnTo>
                <a:lnTo>
                  <a:pt x="1652008" y="1415108"/>
                </a:lnTo>
                <a:lnTo>
                  <a:pt x="1649479" y="1417011"/>
                </a:lnTo>
                <a:lnTo>
                  <a:pt x="1646635" y="1418596"/>
                </a:lnTo>
                <a:lnTo>
                  <a:pt x="1644107" y="1420182"/>
                </a:lnTo>
                <a:lnTo>
                  <a:pt x="1640947" y="1421133"/>
                </a:lnTo>
                <a:lnTo>
                  <a:pt x="1637787" y="1421767"/>
                </a:lnTo>
                <a:lnTo>
                  <a:pt x="1634627" y="1422401"/>
                </a:lnTo>
                <a:lnTo>
                  <a:pt x="1631151" y="1422401"/>
                </a:lnTo>
                <a:lnTo>
                  <a:pt x="1426690" y="1422401"/>
                </a:lnTo>
                <a:lnTo>
                  <a:pt x="1423214" y="1422401"/>
                </a:lnTo>
                <a:lnTo>
                  <a:pt x="1420054" y="1421767"/>
                </a:lnTo>
                <a:lnTo>
                  <a:pt x="1416894" y="1421133"/>
                </a:lnTo>
                <a:lnTo>
                  <a:pt x="1413734" y="1420182"/>
                </a:lnTo>
                <a:lnTo>
                  <a:pt x="1411206" y="1418596"/>
                </a:lnTo>
                <a:lnTo>
                  <a:pt x="1408362" y="1417011"/>
                </a:lnTo>
                <a:lnTo>
                  <a:pt x="1405834" y="1415108"/>
                </a:lnTo>
                <a:lnTo>
                  <a:pt x="1403622" y="1413206"/>
                </a:lnTo>
                <a:lnTo>
                  <a:pt x="1401409" y="1410669"/>
                </a:lnTo>
                <a:lnTo>
                  <a:pt x="1399513" y="1408133"/>
                </a:lnTo>
                <a:lnTo>
                  <a:pt x="1397933" y="1405279"/>
                </a:lnTo>
                <a:lnTo>
                  <a:pt x="1396669" y="1402743"/>
                </a:lnTo>
                <a:lnTo>
                  <a:pt x="1395405" y="1399572"/>
                </a:lnTo>
                <a:lnTo>
                  <a:pt x="1394457" y="1396401"/>
                </a:lnTo>
                <a:lnTo>
                  <a:pt x="1394141" y="1393231"/>
                </a:lnTo>
                <a:lnTo>
                  <a:pt x="1393825" y="1389743"/>
                </a:lnTo>
                <a:lnTo>
                  <a:pt x="1393825" y="517164"/>
                </a:lnTo>
                <a:lnTo>
                  <a:pt x="1394141" y="513676"/>
                </a:lnTo>
                <a:lnTo>
                  <a:pt x="1394457" y="510505"/>
                </a:lnTo>
                <a:lnTo>
                  <a:pt x="1395405" y="507334"/>
                </a:lnTo>
                <a:lnTo>
                  <a:pt x="1396669" y="504164"/>
                </a:lnTo>
                <a:lnTo>
                  <a:pt x="1397933" y="501310"/>
                </a:lnTo>
                <a:lnTo>
                  <a:pt x="1399513" y="498773"/>
                </a:lnTo>
                <a:lnTo>
                  <a:pt x="1401409" y="496237"/>
                </a:lnTo>
                <a:lnTo>
                  <a:pt x="1403622" y="493700"/>
                </a:lnTo>
                <a:lnTo>
                  <a:pt x="1405834" y="491798"/>
                </a:lnTo>
                <a:lnTo>
                  <a:pt x="1408362" y="489895"/>
                </a:lnTo>
                <a:lnTo>
                  <a:pt x="1411206" y="488310"/>
                </a:lnTo>
                <a:lnTo>
                  <a:pt x="1413734" y="486725"/>
                </a:lnTo>
                <a:lnTo>
                  <a:pt x="1416894" y="485773"/>
                </a:lnTo>
                <a:lnTo>
                  <a:pt x="1420054" y="484822"/>
                </a:lnTo>
                <a:lnTo>
                  <a:pt x="1423214" y="484505"/>
                </a:lnTo>
                <a:lnTo>
                  <a:pt x="1426690" y="484188"/>
                </a:lnTo>
                <a:close/>
                <a:moveTo>
                  <a:pt x="183794" y="0"/>
                </a:moveTo>
                <a:lnTo>
                  <a:pt x="193952" y="0"/>
                </a:lnTo>
                <a:lnTo>
                  <a:pt x="2827060" y="0"/>
                </a:lnTo>
                <a:lnTo>
                  <a:pt x="2837218" y="0"/>
                </a:lnTo>
                <a:lnTo>
                  <a:pt x="2847059" y="952"/>
                </a:lnTo>
                <a:lnTo>
                  <a:pt x="2856582" y="2539"/>
                </a:lnTo>
                <a:lnTo>
                  <a:pt x="2866105" y="4443"/>
                </a:lnTo>
                <a:lnTo>
                  <a:pt x="2875628" y="6982"/>
                </a:lnTo>
                <a:lnTo>
                  <a:pt x="2884516" y="10156"/>
                </a:lnTo>
                <a:lnTo>
                  <a:pt x="2893721" y="13964"/>
                </a:lnTo>
                <a:lnTo>
                  <a:pt x="2902292" y="17773"/>
                </a:lnTo>
                <a:lnTo>
                  <a:pt x="2911180" y="22851"/>
                </a:lnTo>
                <a:lnTo>
                  <a:pt x="2919433" y="27611"/>
                </a:lnTo>
                <a:lnTo>
                  <a:pt x="2927369" y="33324"/>
                </a:lnTo>
                <a:lnTo>
                  <a:pt x="2935623" y="39036"/>
                </a:lnTo>
                <a:lnTo>
                  <a:pt x="2942924" y="45384"/>
                </a:lnTo>
                <a:lnTo>
                  <a:pt x="2950225" y="52366"/>
                </a:lnTo>
                <a:lnTo>
                  <a:pt x="2957525" y="59665"/>
                </a:lnTo>
                <a:lnTo>
                  <a:pt x="2964192" y="67282"/>
                </a:lnTo>
                <a:lnTo>
                  <a:pt x="2970540" y="74899"/>
                </a:lnTo>
                <a:lnTo>
                  <a:pt x="2976571" y="83468"/>
                </a:lnTo>
                <a:lnTo>
                  <a:pt x="2982285" y="92037"/>
                </a:lnTo>
                <a:lnTo>
                  <a:pt x="2987682" y="101240"/>
                </a:lnTo>
                <a:lnTo>
                  <a:pt x="2992761" y="110444"/>
                </a:lnTo>
                <a:lnTo>
                  <a:pt x="2997522" y="119965"/>
                </a:lnTo>
                <a:lnTo>
                  <a:pt x="3001649" y="130121"/>
                </a:lnTo>
                <a:lnTo>
                  <a:pt x="3005458" y="140276"/>
                </a:lnTo>
                <a:lnTo>
                  <a:pt x="3008950" y="150749"/>
                </a:lnTo>
                <a:lnTo>
                  <a:pt x="3012124" y="161540"/>
                </a:lnTo>
                <a:lnTo>
                  <a:pt x="3014663" y="172330"/>
                </a:lnTo>
                <a:lnTo>
                  <a:pt x="3016885" y="183438"/>
                </a:lnTo>
                <a:lnTo>
                  <a:pt x="3018473" y="194546"/>
                </a:lnTo>
                <a:lnTo>
                  <a:pt x="3019742" y="205971"/>
                </a:lnTo>
                <a:lnTo>
                  <a:pt x="3020695" y="218031"/>
                </a:lnTo>
                <a:lnTo>
                  <a:pt x="3021012" y="229774"/>
                </a:lnTo>
                <a:lnTo>
                  <a:pt x="3021012" y="1276768"/>
                </a:lnTo>
                <a:lnTo>
                  <a:pt x="3013711" y="1272642"/>
                </a:lnTo>
                <a:lnTo>
                  <a:pt x="3006410" y="1268833"/>
                </a:lnTo>
                <a:lnTo>
                  <a:pt x="2999109" y="1265342"/>
                </a:lnTo>
                <a:lnTo>
                  <a:pt x="2991808" y="1262169"/>
                </a:lnTo>
                <a:lnTo>
                  <a:pt x="2983872" y="1258995"/>
                </a:lnTo>
                <a:lnTo>
                  <a:pt x="2976254" y="1256139"/>
                </a:lnTo>
                <a:lnTo>
                  <a:pt x="2968318" y="1253282"/>
                </a:lnTo>
                <a:lnTo>
                  <a:pt x="2960382" y="1251061"/>
                </a:lnTo>
                <a:lnTo>
                  <a:pt x="2952129" y="1248839"/>
                </a:lnTo>
                <a:lnTo>
                  <a:pt x="2944193" y="1247252"/>
                </a:lnTo>
                <a:lnTo>
                  <a:pt x="2935940" y="1245348"/>
                </a:lnTo>
                <a:lnTo>
                  <a:pt x="2927369" y="1244079"/>
                </a:lnTo>
                <a:lnTo>
                  <a:pt x="2919116" y="1242809"/>
                </a:lnTo>
                <a:lnTo>
                  <a:pt x="2910863" y="1242175"/>
                </a:lnTo>
                <a:lnTo>
                  <a:pt x="2901975" y="1241540"/>
                </a:lnTo>
                <a:lnTo>
                  <a:pt x="2893404" y="1241540"/>
                </a:lnTo>
                <a:lnTo>
                  <a:pt x="2646123" y="1213294"/>
                </a:lnTo>
                <a:lnTo>
                  <a:pt x="2646123" y="313876"/>
                </a:lnTo>
                <a:lnTo>
                  <a:pt x="374889" y="313876"/>
                </a:lnTo>
                <a:lnTo>
                  <a:pt x="374889" y="1959424"/>
                </a:lnTo>
                <a:lnTo>
                  <a:pt x="1610021" y="1959424"/>
                </a:lnTo>
                <a:lnTo>
                  <a:pt x="1923646" y="2273300"/>
                </a:lnTo>
                <a:lnTo>
                  <a:pt x="193952" y="2273300"/>
                </a:lnTo>
                <a:lnTo>
                  <a:pt x="183794" y="2273300"/>
                </a:lnTo>
                <a:lnTo>
                  <a:pt x="173953" y="2272348"/>
                </a:lnTo>
                <a:lnTo>
                  <a:pt x="164113" y="2270761"/>
                </a:lnTo>
                <a:lnTo>
                  <a:pt x="154908" y="2268857"/>
                </a:lnTo>
                <a:lnTo>
                  <a:pt x="145385" y="2266318"/>
                </a:lnTo>
                <a:lnTo>
                  <a:pt x="136496" y="2263144"/>
                </a:lnTo>
                <a:lnTo>
                  <a:pt x="127291" y="2259336"/>
                </a:lnTo>
                <a:lnTo>
                  <a:pt x="118720" y="2255528"/>
                </a:lnTo>
                <a:lnTo>
                  <a:pt x="109832" y="2250450"/>
                </a:lnTo>
                <a:lnTo>
                  <a:pt x="101579" y="2245689"/>
                </a:lnTo>
                <a:lnTo>
                  <a:pt x="93326" y="2240294"/>
                </a:lnTo>
                <a:lnTo>
                  <a:pt x="85390" y="2234264"/>
                </a:lnTo>
                <a:lnTo>
                  <a:pt x="77771" y="2227917"/>
                </a:lnTo>
                <a:lnTo>
                  <a:pt x="70470" y="2220935"/>
                </a:lnTo>
                <a:lnTo>
                  <a:pt x="63487" y="2213635"/>
                </a:lnTo>
                <a:lnTo>
                  <a:pt x="56821" y="2206018"/>
                </a:lnTo>
                <a:lnTo>
                  <a:pt x="50472" y="2198402"/>
                </a:lnTo>
                <a:lnTo>
                  <a:pt x="44441" y="2189833"/>
                </a:lnTo>
                <a:lnTo>
                  <a:pt x="38727" y="2181264"/>
                </a:lnTo>
                <a:lnTo>
                  <a:pt x="33013" y="2172060"/>
                </a:lnTo>
                <a:lnTo>
                  <a:pt x="28252" y="2162856"/>
                </a:lnTo>
                <a:lnTo>
                  <a:pt x="23490" y="2153335"/>
                </a:lnTo>
                <a:lnTo>
                  <a:pt x="19364" y="2143180"/>
                </a:lnTo>
                <a:lnTo>
                  <a:pt x="15237" y="2133024"/>
                </a:lnTo>
                <a:lnTo>
                  <a:pt x="11745" y="2122551"/>
                </a:lnTo>
                <a:lnTo>
                  <a:pt x="8888" y="2112078"/>
                </a:lnTo>
                <a:lnTo>
                  <a:pt x="6349" y="2100970"/>
                </a:lnTo>
                <a:lnTo>
                  <a:pt x="3809" y="2089862"/>
                </a:lnTo>
                <a:lnTo>
                  <a:pt x="2540" y="2078754"/>
                </a:lnTo>
                <a:lnTo>
                  <a:pt x="952" y="2067329"/>
                </a:lnTo>
                <a:lnTo>
                  <a:pt x="318" y="2055269"/>
                </a:lnTo>
                <a:lnTo>
                  <a:pt x="0" y="2043844"/>
                </a:lnTo>
                <a:lnTo>
                  <a:pt x="0" y="229774"/>
                </a:lnTo>
                <a:lnTo>
                  <a:pt x="318" y="218031"/>
                </a:lnTo>
                <a:lnTo>
                  <a:pt x="952" y="205971"/>
                </a:lnTo>
                <a:lnTo>
                  <a:pt x="2540" y="194546"/>
                </a:lnTo>
                <a:lnTo>
                  <a:pt x="3809" y="183438"/>
                </a:lnTo>
                <a:lnTo>
                  <a:pt x="6349" y="172330"/>
                </a:lnTo>
                <a:lnTo>
                  <a:pt x="8888" y="161540"/>
                </a:lnTo>
                <a:lnTo>
                  <a:pt x="11745" y="150749"/>
                </a:lnTo>
                <a:lnTo>
                  <a:pt x="15237" y="140276"/>
                </a:lnTo>
                <a:lnTo>
                  <a:pt x="19364" y="130121"/>
                </a:lnTo>
                <a:lnTo>
                  <a:pt x="23490" y="119965"/>
                </a:lnTo>
                <a:lnTo>
                  <a:pt x="28252" y="110444"/>
                </a:lnTo>
                <a:lnTo>
                  <a:pt x="33013" y="101240"/>
                </a:lnTo>
                <a:lnTo>
                  <a:pt x="38727" y="92037"/>
                </a:lnTo>
                <a:lnTo>
                  <a:pt x="44441" y="83468"/>
                </a:lnTo>
                <a:lnTo>
                  <a:pt x="50472" y="74899"/>
                </a:lnTo>
                <a:lnTo>
                  <a:pt x="56821" y="67282"/>
                </a:lnTo>
                <a:lnTo>
                  <a:pt x="63487" y="59665"/>
                </a:lnTo>
                <a:lnTo>
                  <a:pt x="70470" y="52366"/>
                </a:lnTo>
                <a:lnTo>
                  <a:pt x="77771" y="45384"/>
                </a:lnTo>
                <a:lnTo>
                  <a:pt x="85390" y="39036"/>
                </a:lnTo>
                <a:lnTo>
                  <a:pt x="93326" y="33324"/>
                </a:lnTo>
                <a:lnTo>
                  <a:pt x="101579" y="27611"/>
                </a:lnTo>
                <a:lnTo>
                  <a:pt x="109832" y="22851"/>
                </a:lnTo>
                <a:lnTo>
                  <a:pt x="118720" y="17773"/>
                </a:lnTo>
                <a:lnTo>
                  <a:pt x="127291" y="13964"/>
                </a:lnTo>
                <a:lnTo>
                  <a:pt x="136496" y="10156"/>
                </a:lnTo>
                <a:lnTo>
                  <a:pt x="145385" y="6982"/>
                </a:lnTo>
                <a:lnTo>
                  <a:pt x="154908" y="4443"/>
                </a:lnTo>
                <a:lnTo>
                  <a:pt x="164113" y="2539"/>
                </a:lnTo>
                <a:lnTo>
                  <a:pt x="173953" y="952"/>
                </a:lnTo>
                <a:lnTo>
                  <a:pt x="183794" y="0"/>
                </a:lnTo>
                <a:close/>
              </a:path>
            </a:pathLst>
          </a:custGeom>
          <a:solidFill>
            <a:schemeClr val="bg1"/>
          </a:solidFill>
          <a:ln>
            <a:noFill/>
          </a:ln>
          <a:effectLst/>
          <a:extLst/>
        </p:spPr>
        <p:txBody>
          <a:bodyPr anchor="ctr">
            <a:scene3d>
              <a:camera prst="orthographicFront"/>
              <a:lightRig rig="threePt" dir="t"/>
            </a:scene3d>
            <a:sp3d>
              <a:contourClr>
                <a:srgbClr val="FFFFFF"/>
              </a:contourClr>
            </a:sp3d>
          </a:bodyPr>
          <a:lstStyle/>
          <a:p>
            <a:pPr algn="ctr">
              <a:defRPr/>
            </a:pPr>
            <a:endParaRPr lang="zh-CN" altLang="en-US">
              <a:solidFill>
                <a:schemeClr val="bg1"/>
              </a:solidFill>
              <a:latin typeface="微软雅黑" panose="020B0503020204020204" pitchFamily="34" charset="-122"/>
              <a:ea typeface="微软雅黑" panose="020B0503020204020204" pitchFamily="34" charset="-122"/>
            </a:endParaRPr>
          </a:p>
        </p:txBody>
      </p:sp>
      <p:grpSp>
        <p:nvGrpSpPr>
          <p:cNvPr id="50" name="组合 49"/>
          <p:cNvGrpSpPr/>
          <p:nvPr/>
        </p:nvGrpSpPr>
        <p:grpSpPr>
          <a:xfrm>
            <a:off x="5593531" y="3573596"/>
            <a:ext cx="1436675" cy="215444"/>
            <a:chOff x="4369395" y="3284984"/>
            <a:chExt cx="1436675" cy="215444"/>
          </a:xfrm>
        </p:grpSpPr>
        <p:sp>
          <p:nvSpPr>
            <p:cNvPr id="51"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smtClean="0">
                  <a:solidFill>
                    <a:schemeClr val="bg1"/>
                  </a:solidFill>
                  <a:latin typeface="微软雅黑" pitchFamily="34" charset="-122"/>
                  <a:ea typeface="微软雅黑" pitchFamily="34" charset="-122"/>
                </a:rPr>
                <a:t>点击输入标题</a:t>
              </a:r>
              <a:endParaRPr lang="zh-CN" altLang="en-US" sz="1400" dirty="0">
                <a:solidFill>
                  <a:schemeClr val="bg1"/>
                </a:solidFill>
                <a:latin typeface="微软雅黑" pitchFamily="34" charset="-122"/>
                <a:ea typeface="微软雅黑" pitchFamily="34" charset="-122"/>
              </a:endParaRPr>
            </a:p>
          </p:txBody>
        </p:sp>
        <p:grpSp>
          <p:nvGrpSpPr>
            <p:cNvPr id="52" name="组合 51"/>
            <p:cNvGrpSpPr/>
            <p:nvPr/>
          </p:nvGrpSpPr>
          <p:grpSpPr>
            <a:xfrm>
              <a:off x="4369395" y="3316401"/>
              <a:ext cx="168551" cy="168551"/>
              <a:chOff x="5005199" y="3717032"/>
              <a:chExt cx="168551" cy="168551"/>
            </a:xfrm>
          </p:grpSpPr>
          <p:sp>
            <p:nvSpPr>
              <p:cNvPr id="53" name="椭圆 52"/>
              <p:cNvSpPr/>
              <p:nvPr/>
            </p:nvSpPr>
            <p:spPr>
              <a:xfrm>
                <a:off x="5005199" y="3717032"/>
                <a:ext cx="168551" cy="16855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54" name="等腰三角形 53"/>
              <p:cNvSpPr/>
              <p:nvPr/>
            </p:nvSpPr>
            <p:spPr>
              <a:xfrm rot="5400000">
                <a:off x="5039924" y="3741566"/>
                <a:ext cx="130606" cy="119482"/>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grpSp>
        <p:nvGrpSpPr>
          <p:cNvPr id="55" name="组合 54"/>
          <p:cNvGrpSpPr/>
          <p:nvPr/>
        </p:nvGrpSpPr>
        <p:grpSpPr>
          <a:xfrm>
            <a:off x="6961683" y="3573016"/>
            <a:ext cx="1436675" cy="215444"/>
            <a:chOff x="4369395" y="3284984"/>
            <a:chExt cx="1436675" cy="215444"/>
          </a:xfrm>
        </p:grpSpPr>
        <p:sp>
          <p:nvSpPr>
            <p:cNvPr id="56"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chemeClr val="bg1"/>
                  </a:solidFill>
                  <a:latin typeface="微软雅黑" pitchFamily="34" charset="-122"/>
                  <a:ea typeface="微软雅黑" pitchFamily="34" charset="-122"/>
                </a:rPr>
                <a:t>点击输入标题</a:t>
              </a:r>
              <a:endParaRPr lang="zh-CN" altLang="en-US" sz="1400" dirty="0">
                <a:solidFill>
                  <a:schemeClr val="bg1"/>
                </a:solidFill>
                <a:latin typeface="微软雅黑" pitchFamily="34" charset="-122"/>
                <a:ea typeface="微软雅黑" pitchFamily="34" charset="-122"/>
              </a:endParaRPr>
            </a:p>
          </p:txBody>
        </p:sp>
        <p:grpSp>
          <p:nvGrpSpPr>
            <p:cNvPr id="57" name="组合 56"/>
            <p:cNvGrpSpPr/>
            <p:nvPr/>
          </p:nvGrpSpPr>
          <p:grpSpPr>
            <a:xfrm>
              <a:off x="4369395" y="3316401"/>
              <a:ext cx="168551" cy="168551"/>
              <a:chOff x="5005199" y="3717032"/>
              <a:chExt cx="168551" cy="168551"/>
            </a:xfrm>
          </p:grpSpPr>
          <p:sp>
            <p:nvSpPr>
              <p:cNvPr id="58" name="椭圆 57"/>
              <p:cNvSpPr/>
              <p:nvPr/>
            </p:nvSpPr>
            <p:spPr>
              <a:xfrm>
                <a:off x="5005199" y="3717032"/>
                <a:ext cx="168551" cy="16855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59" name="等腰三角形 58"/>
              <p:cNvSpPr/>
              <p:nvPr/>
            </p:nvSpPr>
            <p:spPr>
              <a:xfrm rot="5400000">
                <a:off x="5039924" y="3741566"/>
                <a:ext cx="130606" cy="119482"/>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grpSp>
        <p:nvGrpSpPr>
          <p:cNvPr id="60" name="组合 59"/>
          <p:cNvGrpSpPr/>
          <p:nvPr/>
        </p:nvGrpSpPr>
        <p:grpSpPr>
          <a:xfrm>
            <a:off x="5593531" y="3861628"/>
            <a:ext cx="1436675" cy="215444"/>
            <a:chOff x="4369395" y="3284984"/>
            <a:chExt cx="1436675" cy="215444"/>
          </a:xfrm>
        </p:grpSpPr>
        <p:sp>
          <p:nvSpPr>
            <p:cNvPr id="61"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chemeClr val="bg1"/>
                  </a:solidFill>
                  <a:latin typeface="微软雅黑" pitchFamily="34" charset="-122"/>
                  <a:ea typeface="微软雅黑" pitchFamily="34" charset="-122"/>
                </a:rPr>
                <a:t>点击输入标题</a:t>
              </a:r>
              <a:endParaRPr lang="zh-CN" altLang="en-US" sz="1400" dirty="0">
                <a:solidFill>
                  <a:schemeClr val="bg1"/>
                </a:solidFill>
                <a:latin typeface="微软雅黑" pitchFamily="34" charset="-122"/>
                <a:ea typeface="微软雅黑" pitchFamily="34" charset="-122"/>
              </a:endParaRPr>
            </a:p>
          </p:txBody>
        </p:sp>
        <p:grpSp>
          <p:nvGrpSpPr>
            <p:cNvPr id="62" name="组合 61"/>
            <p:cNvGrpSpPr/>
            <p:nvPr/>
          </p:nvGrpSpPr>
          <p:grpSpPr>
            <a:xfrm>
              <a:off x="4369395" y="3316401"/>
              <a:ext cx="168551" cy="168551"/>
              <a:chOff x="5005199" y="3717032"/>
              <a:chExt cx="168551" cy="168551"/>
            </a:xfrm>
          </p:grpSpPr>
          <p:sp>
            <p:nvSpPr>
              <p:cNvPr id="63" name="椭圆 62"/>
              <p:cNvSpPr/>
              <p:nvPr/>
            </p:nvSpPr>
            <p:spPr>
              <a:xfrm>
                <a:off x="5005199" y="3717032"/>
                <a:ext cx="168551" cy="16855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64" name="等腰三角形 63"/>
              <p:cNvSpPr/>
              <p:nvPr/>
            </p:nvSpPr>
            <p:spPr>
              <a:xfrm rot="5400000">
                <a:off x="5039924" y="3741566"/>
                <a:ext cx="130606" cy="119482"/>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grpSp>
        <p:nvGrpSpPr>
          <p:cNvPr id="65" name="组合 64"/>
          <p:cNvGrpSpPr/>
          <p:nvPr/>
        </p:nvGrpSpPr>
        <p:grpSpPr>
          <a:xfrm>
            <a:off x="6961683" y="3861048"/>
            <a:ext cx="1436675" cy="215444"/>
            <a:chOff x="4369395" y="3284984"/>
            <a:chExt cx="1436675" cy="215444"/>
          </a:xfrm>
        </p:grpSpPr>
        <p:sp>
          <p:nvSpPr>
            <p:cNvPr id="66"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chemeClr val="bg1"/>
                  </a:solidFill>
                  <a:latin typeface="微软雅黑" pitchFamily="34" charset="-122"/>
                  <a:ea typeface="微软雅黑" pitchFamily="34" charset="-122"/>
                </a:rPr>
                <a:t>点击输入标题</a:t>
              </a:r>
              <a:endParaRPr lang="zh-CN" altLang="en-US" sz="1400" dirty="0">
                <a:solidFill>
                  <a:schemeClr val="bg1"/>
                </a:solidFill>
                <a:latin typeface="微软雅黑" pitchFamily="34" charset="-122"/>
                <a:ea typeface="微软雅黑" pitchFamily="34" charset="-122"/>
              </a:endParaRPr>
            </a:p>
          </p:txBody>
        </p:sp>
        <p:grpSp>
          <p:nvGrpSpPr>
            <p:cNvPr id="67" name="组合 66"/>
            <p:cNvGrpSpPr/>
            <p:nvPr/>
          </p:nvGrpSpPr>
          <p:grpSpPr>
            <a:xfrm>
              <a:off x="4369395" y="3316401"/>
              <a:ext cx="168551" cy="168551"/>
              <a:chOff x="5005199" y="3717032"/>
              <a:chExt cx="168551" cy="168551"/>
            </a:xfrm>
          </p:grpSpPr>
          <p:sp>
            <p:nvSpPr>
              <p:cNvPr id="68" name="椭圆 67"/>
              <p:cNvSpPr/>
              <p:nvPr/>
            </p:nvSpPr>
            <p:spPr>
              <a:xfrm>
                <a:off x="5005199" y="3717032"/>
                <a:ext cx="168551" cy="16855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69" name="等腰三角形 68"/>
              <p:cNvSpPr/>
              <p:nvPr/>
            </p:nvSpPr>
            <p:spPr>
              <a:xfrm rot="5400000">
                <a:off x="5039924" y="3741566"/>
                <a:ext cx="130606" cy="119482"/>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spTree>
    <p:extLst>
      <p:ext uri="{BB962C8B-B14F-4D97-AF65-F5344CB8AC3E}">
        <p14:creationId xmlns:p14="http://schemas.microsoft.com/office/powerpoint/2010/main" val="2969178200"/>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350" fill="hold"/>
                                        <p:tgtEl>
                                          <p:spTgt spid="28"/>
                                        </p:tgtEl>
                                        <p:attrNameLst>
                                          <p:attrName>ppt_x</p:attrName>
                                        </p:attrNameLst>
                                      </p:cBhvr>
                                      <p:tavLst>
                                        <p:tav tm="0">
                                          <p:val>
                                            <p:strVal val="0-#ppt_w/2"/>
                                          </p:val>
                                        </p:tav>
                                        <p:tav tm="100000">
                                          <p:val>
                                            <p:strVal val="#ppt_x"/>
                                          </p:val>
                                        </p:tav>
                                      </p:tavLst>
                                    </p:anim>
                                    <p:anim calcmode="lin" valueType="num">
                                      <p:cBhvr additive="base">
                                        <p:cTn id="8" dur="350" fill="hold"/>
                                        <p:tgtEl>
                                          <p:spTgt spid="28"/>
                                        </p:tgtEl>
                                        <p:attrNameLst>
                                          <p:attrName>ppt_y</p:attrName>
                                        </p:attrNameLst>
                                      </p:cBhvr>
                                      <p:tavLst>
                                        <p:tav tm="0">
                                          <p:val>
                                            <p:strVal val="#ppt_y"/>
                                          </p:val>
                                        </p:tav>
                                        <p:tav tm="100000">
                                          <p:val>
                                            <p:strVal val="#ppt_y"/>
                                          </p:val>
                                        </p:tav>
                                      </p:tavLst>
                                    </p:anim>
                                  </p:childTnLst>
                                </p:cTn>
                              </p:par>
                            </p:childTnLst>
                          </p:cTn>
                        </p:par>
                        <p:par>
                          <p:cTn id="9" fill="hold">
                            <p:stCondLst>
                              <p:cond delay="350"/>
                            </p:stCondLst>
                            <p:childTnLst>
                              <p:par>
                                <p:cTn id="10" presetID="26" presetClass="entr" presetSubtype="0" fill="hold" nodeType="afterEffect">
                                  <p:stCondLst>
                                    <p:cond delay="0"/>
                                  </p:stCondLst>
                                  <p:childTnLst>
                                    <p:set>
                                      <p:cBhvr>
                                        <p:cTn id="11" dur="1" fill="hold">
                                          <p:stCondLst>
                                            <p:cond delay="0"/>
                                          </p:stCondLst>
                                        </p:cTn>
                                        <p:tgtEl>
                                          <p:spTgt spid="46"/>
                                        </p:tgtEl>
                                        <p:attrNameLst>
                                          <p:attrName>style.visibility</p:attrName>
                                        </p:attrNameLst>
                                      </p:cBhvr>
                                      <p:to>
                                        <p:strVal val="visible"/>
                                      </p:to>
                                    </p:set>
                                    <p:animEffect transition="in" filter="wipe(down)">
                                      <p:cBhvr>
                                        <p:cTn id="12" dur="101">
                                          <p:stCondLst>
                                            <p:cond delay="0"/>
                                          </p:stCondLst>
                                        </p:cTn>
                                        <p:tgtEl>
                                          <p:spTgt spid="46"/>
                                        </p:tgtEl>
                                      </p:cBhvr>
                                    </p:animEffect>
                                    <p:anim calcmode="lin" valueType="num">
                                      <p:cBhvr>
                                        <p:cTn id="13" dur="319" tmFilter="0,0; 0.14,0.36; 0.43,0.73; 0.71,0.91; 1.0,1.0">
                                          <p:stCondLst>
                                            <p:cond delay="0"/>
                                          </p:stCondLst>
                                        </p:cTn>
                                        <p:tgtEl>
                                          <p:spTgt spid="46"/>
                                        </p:tgtEl>
                                        <p:attrNameLst>
                                          <p:attrName>ppt_x</p:attrName>
                                        </p:attrNameLst>
                                      </p:cBhvr>
                                      <p:tavLst>
                                        <p:tav tm="0">
                                          <p:val>
                                            <p:strVal val="#ppt_x-0.25"/>
                                          </p:val>
                                        </p:tav>
                                        <p:tav tm="100000">
                                          <p:val>
                                            <p:strVal val="#ppt_x"/>
                                          </p:val>
                                        </p:tav>
                                      </p:tavLst>
                                    </p:anim>
                                    <p:anim calcmode="lin" valueType="num">
                                      <p:cBhvr>
                                        <p:cTn id="14" dur="116" tmFilter="0.0,0.0; 0.25,0.07; 0.50,0.2; 0.75,0.467; 1.0,1.0">
                                          <p:stCondLst>
                                            <p:cond delay="0"/>
                                          </p:stCondLst>
                                        </p:cTn>
                                        <p:tgtEl>
                                          <p:spTgt spid="46"/>
                                        </p:tgtEl>
                                        <p:attrNameLst>
                                          <p:attrName>ppt_y</p:attrName>
                                        </p:attrNameLst>
                                      </p:cBhvr>
                                      <p:tavLst>
                                        <p:tav tm="0" fmla="#ppt_y-sin(pi*$)/3">
                                          <p:val>
                                            <p:fltVal val="0.5"/>
                                          </p:val>
                                        </p:tav>
                                        <p:tav tm="100000">
                                          <p:val>
                                            <p:fltVal val="1"/>
                                          </p:val>
                                        </p:tav>
                                      </p:tavLst>
                                    </p:anim>
                                    <p:anim calcmode="lin" valueType="num">
                                      <p:cBhvr>
                                        <p:cTn id="15" dur="116" tmFilter="0, 0; 0.125,0.2665; 0.25,0.4; 0.375,0.465; 0.5,0.5;  0.625,0.535; 0.75,0.6; 0.875,0.7335; 1,1">
                                          <p:stCondLst>
                                            <p:cond delay="116"/>
                                          </p:stCondLst>
                                        </p:cTn>
                                        <p:tgtEl>
                                          <p:spTgt spid="46"/>
                                        </p:tgtEl>
                                        <p:attrNameLst>
                                          <p:attrName>ppt_y</p:attrName>
                                        </p:attrNameLst>
                                      </p:cBhvr>
                                      <p:tavLst>
                                        <p:tav tm="0" fmla="#ppt_y-sin(pi*$)/9">
                                          <p:val>
                                            <p:fltVal val="0"/>
                                          </p:val>
                                        </p:tav>
                                        <p:tav tm="100000">
                                          <p:val>
                                            <p:fltVal val="1"/>
                                          </p:val>
                                        </p:tav>
                                      </p:tavLst>
                                    </p:anim>
                                    <p:anim calcmode="lin" valueType="num">
                                      <p:cBhvr>
                                        <p:cTn id="16" dur="58" tmFilter="0, 0; 0.125,0.2665; 0.25,0.4; 0.375,0.465; 0.5,0.5;  0.625,0.535; 0.75,0.6; 0.875,0.7335; 1,1">
                                          <p:stCondLst>
                                            <p:cond delay="232"/>
                                          </p:stCondLst>
                                        </p:cTn>
                                        <p:tgtEl>
                                          <p:spTgt spid="46"/>
                                        </p:tgtEl>
                                        <p:attrNameLst>
                                          <p:attrName>ppt_y</p:attrName>
                                        </p:attrNameLst>
                                      </p:cBhvr>
                                      <p:tavLst>
                                        <p:tav tm="0" fmla="#ppt_y-sin(pi*$)/27">
                                          <p:val>
                                            <p:fltVal val="0"/>
                                          </p:val>
                                        </p:tav>
                                        <p:tav tm="100000">
                                          <p:val>
                                            <p:fltVal val="1"/>
                                          </p:val>
                                        </p:tav>
                                      </p:tavLst>
                                    </p:anim>
                                    <p:anim calcmode="lin" valueType="num">
                                      <p:cBhvr>
                                        <p:cTn id="17" dur="29" tmFilter="0, 0; 0.125,0.2665; 0.25,0.4; 0.375,0.465; 0.5,0.5;  0.625,0.535; 0.75,0.6; 0.875,0.7335; 1,1">
                                          <p:stCondLst>
                                            <p:cond delay="290"/>
                                          </p:stCondLst>
                                        </p:cTn>
                                        <p:tgtEl>
                                          <p:spTgt spid="46"/>
                                        </p:tgtEl>
                                        <p:attrNameLst>
                                          <p:attrName>ppt_y</p:attrName>
                                        </p:attrNameLst>
                                      </p:cBhvr>
                                      <p:tavLst>
                                        <p:tav tm="0" fmla="#ppt_y-sin(pi*$)/81">
                                          <p:val>
                                            <p:fltVal val="0"/>
                                          </p:val>
                                        </p:tav>
                                        <p:tav tm="100000">
                                          <p:val>
                                            <p:fltVal val="1"/>
                                          </p:val>
                                        </p:tav>
                                      </p:tavLst>
                                    </p:anim>
                                    <p:animScale>
                                      <p:cBhvr>
                                        <p:cTn id="18" dur="5">
                                          <p:stCondLst>
                                            <p:cond delay="114"/>
                                          </p:stCondLst>
                                        </p:cTn>
                                        <p:tgtEl>
                                          <p:spTgt spid="46"/>
                                        </p:tgtEl>
                                      </p:cBhvr>
                                      <p:to x="100000" y="60000"/>
                                    </p:animScale>
                                    <p:animScale>
                                      <p:cBhvr>
                                        <p:cTn id="19" dur="29" decel="50000">
                                          <p:stCondLst>
                                            <p:cond delay="118"/>
                                          </p:stCondLst>
                                        </p:cTn>
                                        <p:tgtEl>
                                          <p:spTgt spid="46"/>
                                        </p:tgtEl>
                                      </p:cBhvr>
                                      <p:to x="100000" y="100000"/>
                                    </p:animScale>
                                    <p:animScale>
                                      <p:cBhvr>
                                        <p:cTn id="20" dur="5">
                                          <p:stCondLst>
                                            <p:cond delay="230"/>
                                          </p:stCondLst>
                                        </p:cTn>
                                        <p:tgtEl>
                                          <p:spTgt spid="46"/>
                                        </p:tgtEl>
                                      </p:cBhvr>
                                      <p:to x="100000" y="80000"/>
                                    </p:animScale>
                                    <p:animScale>
                                      <p:cBhvr>
                                        <p:cTn id="21" dur="29" decel="50000">
                                          <p:stCondLst>
                                            <p:cond delay="234"/>
                                          </p:stCondLst>
                                        </p:cTn>
                                        <p:tgtEl>
                                          <p:spTgt spid="46"/>
                                        </p:tgtEl>
                                      </p:cBhvr>
                                      <p:to x="100000" y="100000"/>
                                    </p:animScale>
                                    <p:animScale>
                                      <p:cBhvr>
                                        <p:cTn id="22" dur="5">
                                          <p:stCondLst>
                                            <p:cond delay="287"/>
                                          </p:stCondLst>
                                        </p:cTn>
                                        <p:tgtEl>
                                          <p:spTgt spid="46"/>
                                        </p:tgtEl>
                                      </p:cBhvr>
                                      <p:to x="100000" y="90000"/>
                                    </p:animScale>
                                    <p:animScale>
                                      <p:cBhvr>
                                        <p:cTn id="23" dur="29" decel="50000">
                                          <p:stCondLst>
                                            <p:cond delay="292"/>
                                          </p:stCondLst>
                                        </p:cTn>
                                        <p:tgtEl>
                                          <p:spTgt spid="46"/>
                                        </p:tgtEl>
                                      </p:cBhvr>
                                      <p:to x="100000" y="100000"/>
                                    </p:animScale>
                                    <p:animScale>
                                      <p:cBhvr>
                                        <p:cTn id="24" dur="5">
                                          <p:stCondLst>
                                            <p:cond delay="316"/>
                                          </p:stCondLst>
                                        </p:cTn>
                                        <p:tgtEl>
                                          <p:spTgt spid="46"/>
                                        </p:tgtEl>
                                      </p:cBhvr>
                                      <p:to x="100000" y="95000"/>
                                    </p:animScale>
                                    <p:animScale>
                                      <p:cBhvr>
                                        <p:cTn id="25" dur="29" decel="50000">
                                          <p:stCondLst>
                                            <p:cond delay="321"/>
                                          </p:stCondLst>
                                        </p:cTn>
                                        <p:tgtEl>
                                          <p:spTgt spid="46"/>
                                        </p:tgtEl>
                                      </p:cBhvr>
                                      <p:to x="100000" y="100000"/>
                                    </p:animScale>
                                  </p:childTnLst>
                                </p:cTn>
                              </p:par>
                              <p:par>
                                <p:cTn id="26" presetID="10" presetClass="entr" presetSubtype="0" fill="hold" grpId="0" nodeType="withEffect">
                                  <p:stCondLst>
                                    <p:cond delay="0"/>
                                  </p:stCondLst>
                                  <p:childTnLst>
                                    <p:set>
                                      <p:cBhvr>
                                        <p:cTn id="27" dur="1" fill="hold">
                                          <p:stCondLst>
                                            <p:cond delay="0"/>
                                          </p:stCondLst>
                                        </p:cTn>
                                        <p:tgtEl>
                                          <p:spTgt spid="49"/>
                                        </p:tgtEl>
                                        <p:attrNameLst>
                                          <p:attrName>style.visibility</p:attrName>
                                        </p:attrNameLst>
                                      </p:cBhvr>
                                      <p:to>
                                        <p:strVal val="visible"/>
                                      </p:to>
                                    </p:set>
                                    <p:animEffect transition="in" filter="fade">
                                      <p:cBhvr>
                                        <p:cTn id="28" dur="350"/>
                                        <p:tgtEl>
                                          <p:spTgt spid="49"/>
                                        </p:tgtEl>
                                      </p:cBhvr>
                                    </p:animEffect>
                                  </p:childTnLst>
                                </p:cTn>
                              </p:par>
                            </p:childTnLst>
                          </p:cTn>
                        </p:par>
                        <p:par>
                          <p:cTn id="29" fill="hold">
                            <p:stCondLst>
                              <p:cond delay="700"/>
                            </p:stCondLst>
                            <p:childTnLst>
                              <p:par>
                                <p:cTn id="30" presetID="22" presetClass="entr" presetSubtype="8" fill="hold" nodeType="afterEffect">
                                  <p:stCondLst>
                                    <p:cond delay="0"/>
                                  </p:stCondLst>
                                  <p:childTnLst>
                                    <p:set>
                                      <p:cBhvr>
                                        <p:cTn id="31" dur="1" fill="hold">
                                          <p:stCondLst>
                                            <p:cond delay="0"/>
                                          </p:stCondLst>
                                        </p:cTn>
                                        <p:tgtEl>
                                          <p:spTgt spid="35"/>
                                        </p:tgtEl>
                                        <p:attrNameLst>
                                          <p:attrName>style.visibility</p:attrName>
                                        </p:attrNameLst>
                                      </p:cBhvr>
                                      <p:to>
                                        <p:strVal val="visible"/>
                                      </p:to>
                                    </p:set>
                                    <p:animEffect transition="in" filter="wipe(left)">
                                      <p:cBhvr>
                                        <p:cTn id="32" dur="350"/>
                                        <p:tgtEl>
                                          <p:spTgt spid="35"/>
                                        </p:tgtEl>
                                      </p:cBhvr>
                                    </p:animEffect>
                                  </p:childTnLst>
                                </p:cTn>
                              </p:par>
                              <p:par>
                                <p:cTn id="33" presetID="2" presetClass="entr" presetSubtype="2" fill="hold" grpId="0" nodeType="withEffect">
                                  <p:stCondLst>
                                    <p:cond delay="0"/>
                                  </p:stCondLst>
                                  <p:childTnLst>
                                    <p:set>
                                      <p:cBhvr>
                                        <p:cTn id="34" dur="1" fill="hold">
                                          <p:stCondLst>
                                            <p:cond delay="0"/>
                                          </p:stCondLst>
                                        </p:cTn>
                                        <p:tgtEl>
                                          <p:spTgt spid="45"/>
                                        </p:tgtEl>
                                        <p:attrNameLst>
                                          <p:attrName>style.visibility</p:attrName>
                                        </p:attrNameLst>
                                      </p:cBhvr>
                                      <p:to>
                                        <p:strVal val="visible"/>
                                      </p:to>
                                    </p:set>
                                    <p:anim calcmode="lin" valueType="num">
                                      <p:cBhvr additive="base">
                                        <p:cTn id="35" dur="350" fill="hold"/>
                                        <p:tgtEl>
                                          <p:spTgt spid="45"/>
                                        </p:tgtEl>
                                        <p:attrNameLst>
                                          <p:attrName>ppt_x</p:attrName>
                                        </p:attrNameLst>
                                      </p:cBhvr>
                                      <p:tavLst>
                                        <p:tav tm="0">
                                          <p:val>
                                            <p:strVal val="1+#ppt_w/2"/>
                                          </p:val>
                                        </p:tav>
                                        <p:tav tm="100000">
                                          <p:val>
                                            <p:strVal val="#ppt_x"/>
                                          </p:val>
                                        </p:tav>
                                      </p:tavLst>
                                    </p:anim>
                                    <p:anim calcmode="lin" valueType="num">
                                      <p:cBhvr additive="base">
                                        <p:cTn id="36" dur="350" fill="hold"/>
                                        <p:tgtEl>
                                          <p:spTgt spid="45"/>
                                        </p:tgtEl>
                                        <p:attrNameLst>
                                          <p:attrName>ppt_y</p:attrName>
                                        </p:attrNameLst>
                                      </p:cBhvr>
                                      <p:tavLst>
                                        <p:tav tm="0">
                                          <p:val>
                                            <p:strVal val="#ppt_y"/>
                                          </p:val>
                                        </p:tav>
                                        <p:tav tm="100000">
                                          <p:val>
                                            <p:strVal val="#ppt_y"/>
                                          </p:val>
                                        </p:tav>
                                      </p:tavLst>
                                    </p:anim>
                                  </p:childTnLst>
                                </p:cTn>
                              </p:par>
                            </p:childTnLst>
                          </p:cTn>
                        </p:par>
                        <p:par>
                          <p:cTn id="37" fill="hold">
                            <p:stCondLst>
                              <p:cond delay="1050"/>
                            </p:stCondLst>
                            <p:childTnLst>
                              <p:par>
                                <p:cTn id="38" presetID="2" presetClass="entr" presetSubtype="4" fill="hold" nodeType="afterEffect">
                                  <p:stCondLst>
                                    <p:cond delay="0"/>
                                  </p:stCondLst>
                                  <p:childTnLst>
                                    <p:set>
                                      <p:cBhvr>
                                        <p:cTn id="39" dur="1" fill="hold">
                                          <p:stCondLst>
                                            <p:cond delay="0"/>
                                          </p:stCondLst>
                                        </p:cTn>
                                        <p:tgtEl>
                                          <p:spTgt spid="50"/>
                                        </p:tgtEl>
                                        <p:attrNameLst>
                                          <p:attrName>style.visibility</p:attrName>
                                        </p:attrNameLst>
                                      </p:cBhvr>
                                      <p:to>
                                        <p:strVal val="visible"/>
                                      </p:to>
                                    </p:set>
                                    <p:anim calcmode="lin" valueType="num">
                                      <p:cBhvr additive="base">
                                        <p:cTn id="40" dur="350" fill="hold"/>
                                        <p:tgtEl>
                                          <p:spTgt spid="50"/>
                                        </p:tgtEl>
                                        <p:attrNameLst>
                                          <p:attrName>ppt_x</p:attrName>
                                        </p:attrNameLst>
                                      </p:cBhvr>
                                      <p:tavLst>
                                        <p:tav tm="0">
                                          <p:val>
                                            <p:strVal val="#ppt_x"/>
                                          </p:val>
                                        </p:tav>
                                        <p:tav tm="100000">
                                          <p:val>
                                            <p:strVal val="#ppt_x"/>
                                          </p:val>
                                        </p:tav>
                                      </p:tavLst>
                                    </p:anim>
                                    <p:anim calcmode="lin" valueType="num">
                                      <p:cBhvr additive="base">
                                        <p:cTn id="41" dur="350" fill="hold"/>
                                        <p:tgtEl>
                                          <p:spTgt spid="50"/>
                                        </p:tgtEl>
                                        <p:attrNameLst>
                                          <p:attrName>ppt_y</p:attrName>
                                        </p:attrNameLst>
                                      </p:cBhvr>
                                      <p:tavLst>
                                        <p:tav tm="0">
                                          <p:val>
                                            <p:strVal val="1+#ppt_h/2"/>
                                          </p:val>
                                        </p:tav>
                                        <p:tav tm="100000">
                                          <p:val>
                                            <p:strVal val="#ppt_y"/>
                                          </p:val>
                                        </p:tav>
                                      </p:tavLst>
                                    </p:anim>
                                  </p:childTnLst>
                                </p:cTn>
                              </p:par>
                            </p:childTnLst>
                          </p:cTn>
                        </p:par>
                        <p:par>
                          <p:cTn id="42" fill="hold">
                            <p:stCondLst>
                              <p:cond delay="1400"/>
                            </p:stCondLst>
                            <p:childTnLst>
                              <p:par>
                                <p:cTn id="43" presetID="2" presetClass="entr" presetSubtype="4" fill="hold" nodeType="afterEffect">
                                  <p:stCondLst>
                                    <p:cond delay="0"/>
                                  </p:stCondLst>
                                  <p:childTnLst>
                                    <p:set>
                                      <p:cBhvr>
                                        <p:cTn id="44" dur="1" fill="hold">
                                          <p:stCondLst>
                                            <p:cond delay="0"/>
                                          </p:stCondLst>
                                        </p:cTn>
                                        <p:tgtEl>
                                          <p:spTgt spid="55"/>
                                        </p:tgtEl>
                                        <p:attrNameLst>
                                          <p:attrName>style.visibility</p:attrName>
                                        </p:attrNameLst>
                                      </p:cBhvr>
                                      <p:to>
                                        <p:strVal val="visible"/>
                                      </p:to>
                                    </p:set>
                                    <p:anim calcmode="lin" valueType="num">
                                      <p:cBhvr additive="base">
                                        <p:cTn id="45" dur="350" fill="hold"/>
                                        <p:tgtEl>
                                          <p:spTgt spid="55"/>
                                        </p:tgtEl>
                                        <p:attrNameLst>
                                          <p:attrName>ppt_x</p:attrName>
                                        </p:attrNameLst>
                                      </p:cBhvr>
                                      <p:tavLst>
                                        <p:tav tm="0">
                                          <p:val>
                                            <p:strVal val="#ppt_x"/>
                                          </p:val>
                                        </p:tav>
                                        <p:tav tm="100000">
                                          <p:val>
                                            <p:strVal val="#ppt_x"/>
                                          </p:val>
                                        </p:tav>
                                      </p:tavLst>
                                    </p:anim>
                                    <p:anim calcmode="lin" valueType="num">
                                      <p:cBhvr additive="base">
                                        <p:cTn id="46" dur="350" fill="hold"/>
                                        <p:tgtEl>
                                          <p:spTgt spid="55"/>
                                        </p:tgtEl>
                                        <p:attrNameLst>
                                          <p:attrName>ppt_y</p:attrName>
                                        </p:attrNameLst>
                                      </p:cBhvr>
                                      <p:tavLst>
                                        <p:tav tm="0">
                                          <p:val>
                                            <p:strVal val="1+#ppt_h/2"/>
                                          </p:val>
                                        </p:tav>
                                        <p:tav tm="100000">
                                          <p:val>
                                            <p:strVal val="#ppt_y"/>
                                          </p:val>
                                        </p:tav>
                                      </p:tavLst>
                                    </p:anim>
                                  </p:childTnLst>
                                </p:cTn>
                              </p:par>
                            </p:childTnLst>
                          </p:cTn>
                        </p:par>
                        <p:par>
                          <p:cTn id="47" fill="hold">
                            <p:stCondLst>
                              <p:cond delay="1750"/>
                            </p:stCondLst>
                            <p:childTnLst>
                              <p:par>
                                <p:cTn id="48" presetID="2" presetClass="entr" presetSubtype="4" fill="hold" nodeType="afterEffect">
                                  <p:stCondLst>
                                    <p:cond delay="0"/>
                                  </p:stCondLst>
                                  <p:childTnLst>
                                    <p:set>
                                      <p:cBhvr>
                                        <p:cTn id="49" dur="1" fill="hold">
                                          <p:stCondLst>
                                            <p:cond delay="0"/>
                                          </p:stCondLst>
                                        </p:cTn>
                                        <p:tgtEl>
                                          <p:spTgt spid="60"/>
                                        </p:tgtEl>
                                        <p:attrNameLst>
                                          <p:attrName>style.visibility</p:attrName>
                                        </p:attrNameLst>
                                      </p:cBhvr>
                                      <p:to>
                                        <p:strVal val="visible"/>
                                      </p:to>
                                    </p:set>
                                    <p:anim calcmode="lin" valueType="num">
                                      <p:cBhvr additive="base">
                                        <p:cTn id="50" dur="350" fill="hold"/>
                                        <p:tgtEl>
                                          <p:spTgt spid="60"/>
                                        </p:tgtEl>
                                        <p:attrNameLst>
                                          <p:attrName>ppt_x</p:attrName>
                                        </p:attrNameLst>
                                      </p:cBhvr>
                                      <p:tavLst>
                                        <p:tav tm="0">
                                          <p:val>
                                            <p:strVal val="#ppt_x"/>
                                          </p:val>
                                        </p:tav>
                                        <p:tav tm="100000">
                                          <p:val>
                                            <p:strVal val="#ppt_x"/>
                                          </p:val>
                                        </p:tav>
                                      </p:tavLst>
                                    </p:anim>
                                    <p:anim calcmode="lin" valueType="num">
                                      <p:cBhvr additive="base">
                                        <p:cTn id="51" dur="350" fill="hold"/>
                                        <p:tgtEl>
                                          <p:spTgt spid="60"/>
                                        </p:tgtEl>
                                        <p:attrNameLst>
                                          <p:attrName>ppt_y</p:attrName>
                                        </p:attrNameLst>
                                      </p:cBhvr>
                                      <p:tavLst>
                                        <p:tav tm="0">
                                          <p:val>
                                            <p:strVal val="1+#ppt_h/2"/>
                                          </p:val>
                                        </p:tav>
                                        <p:tav tm="100000">
                                          <p:val>
                                            <p:strVal val="#ppt_y"/>
                                          </p:val>
                                        </p:tav>
                                      </p:tavLst>
                                    </p:anim>
                                  </p:childTnLst>
                                </p:cTn>
                              </p:par>
                            </p:childTnLst>
                          </p:cTn>
                        </p:par>
                        <p:par>
                          <p:cTn id="52" fill="hold">
                            <p:stCondLst>
                              <p:cond delay="2100"/>
                            </p:stCondLst>
                            <p:childTnLst>
                              <p:par>
                                <p:cTn id="53" presetID="2" presetClass="entr" presetSubtype="4" fill="hold" nodeType="afterEffect">
                                  <p:stCondLst>
                                    <p:cond delay="0"/>
                                  </p:stCondLst>
                                  <p:childTnLst>
                                    <p:set>
                                      <p:cBhvr>
                                        <p:cTn id="54" dur="1" fill="hold">
                                          <p:stCondLst>
                                            <p:cond delay="0"/>
                                          </p:stCondLst>
                                        </p:cTn>
                                        <p:tgtEl>
                                          <p:spTgt spid="65"/>
                                        </p:tgtEl>
                                        <p:attrNameLst>
                                          <p:attrName>style.visibility</p:attrName>
                                        </p:attrNameLst>
                                      </p:cBhvr>
                                      <p:to>
                                        <p:strVal val="visible"/>
                                      </p:to>
                                    </p:set>
                                    <p:anim calcmode="lin" valueType="num">
                                      <p:cBhvr additive="base">
                                        <p:cTn id="55" dur="350" fill="hold"/>
                                        <p:tgtEl>
                                          <p:spTgt spid="65"/>
                                        </p:tgtEl>
                                        <p:attrNameLst>
                                          <p:attrName>ppt_x</p:attrName>
                                        </p:attrNameLst>
                                      </p:cBhvr>
                                      <p:tavLst>
                                        <p:tav tm="0">
                                          <p:val>
                                            <p:strVal val="#ppt_x"/>
                                          </p:val>
                                        </p:tav>
                                        <p:tav tm="100000">
                                          <p:val>
                                            <p:strVal val="#ppt_x"/>
                                          </p:val>
                                        </p:tav>
                                      </p:tavLst>
                                    </p:anim>
                                    <p:anim calcmode="lin" valueType="num">
                                      <p:cBhvr additive="base">
                                        <p:cTn id="56" dur="350" fill="hold"/>
                                        <p:tgtEl>
                                          <p:spTgt spid="6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45" grpId="0"/>
      <p:bldP spid="4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9"/>
          <p:cNvSpPr txBox="1"/>
          <p:nvPr/>
        </p:nvSpPr>
        <p:spPr>
          <a:xfrm>
            <a:off x="841003" y="202431"/>
            <a:ext cx="1944216" cy="377026"/>
          </a:xfrm>
          <a:prstGeom prst="rect">
            <a:avLst/>
          </a:prstGeom>
          <a:noFill/>
        </p:spPr>
        <p:txBody>
          <a:bodyPr wrap="square" lIns="68580" tIns="34290" rIns="68580" bIns="34290" rtlCol="0">
            <a:spAutoFit/>
          </a:bodyPr>
          <a:lstStyle/>
          <a:p>
            <a:pPr marL="0" lvl="1"/>
            <a:r>
              <a:rPr lang="zh-CN" altLang="en-US" sz="2000" b="1" dirty="0">
                <a:solidFill>
                  <a:schemeClr val="tx1">
                    <a:lumMod val="50000"/>
                    <a:lumOff val="50000"/>
                  </a:schemeClr>
                </a:solidFill>
                <a:latin typeface="微软雅黑" pitchFamily="34" charset="-122"/>
                <a:ea typeface="微软雅黑" pitchFamily="34" charset="-122"/>
              </a:rPr>
              <a:t>添加文字标题</a:t>
            </a:r>
            <a:endParaRPr lang="en-US" altLang="ko-KR" sz="2000" b="1" kern="0" dirty="0">
              <a:solidFill>
                <a:schemeClr val="tx1">
                  <a:lumMod val="50000"/>
                  <a:lumOff val="50000"/>
                </a:schemeClr>
              </a:solidFill>
              <a:latin typeface="微软雅黑" pitchFamily="34" charset="-122"/>
              <a:ea typeface="微软雅黑" pitchFamily="34" charset="-122"/>
            </a:endParaRPr>
          </a:p>
        </p:txBody>
      </p:sp>
      <p:sp>
        <p:nvSpPr>
          <p:cNvPr id="24" name="矩形 23"/>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0" name="组合 29"/>
          <p:cNvGrpSpPr/>
          <p:nvPr/>
        </p:nvGrpSpPr>
        <p:grpSpPr>
          <a:xfrm>
            <a:off x="192931" y="0"/>
            <a:ext cx="576064" cy="836712"/>
            <a:chOff x="841003" y="360040"/>
            <a:chExt cx="504056" cy="836712"/>
          </a:xfrm>
          <a:solidFill>
            <a:srgbClr val="C00000"/>
          </a:solidFill>
        </p:grpSpPr>
        <p:sp>
          <p:nvSpPr>
            <p:cNvPr id="31" name="矩形 30"/>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31"/>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3" name="KSO_Shape"/>
          <p:cNvSpPr>
            <a:spLocks/>
          </p:cNvSpPr>
          <p:nvPr/>
        </p:nvSpPr>
        <p:spPr bwMode="auto">
          <a:xfrm>
            <a:off x="326330" y="197538"/>
            <a:ext cx="332357" cy="329034"/>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a:effectLs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grpSp>
        <p:nvGrpSpPr>
          <p:cNvPr id="34" name="组合 33"/>
          <p:cNvGrpSpPr/>
          <p:nvPr/>
        </p:nvGrpSpPr>
        <p:grpSpPr>
          <a:xfrm>
            <a:off x="3891643" y="1268760"/>
            <a:ext cx="4383314" cy="3750666"/>
            <a:chOff x="4093768" y="1570891"/>
            <a:chExt cx="3890939" cy="3329355"/>
          </a:xfrm>
        </p:grpSpPr>
        <p:pic>
          <p:nvPicPr>
            <p:cNvPr id="35" name="Picture 83"/>
            <p:cNvPicPr>
              <a:picLocks noChangeAspect="1"/>
            </p:cNvPicPr>
            <p:nvPr/>
          </p:nvPicPr>
          <p:blipFill rotWithShape="1">
            <a:blip r:embed="rId3" cstate="print">
              <a:extLst>
                <a:ext uri="{28A0092B-C50C-407E-A947-70E740481C1C}">
                  <a14:useLocalDpi xmlns:a14="http://schemas.microsoft.com/office/drawing/2010/main" val="0"/>
                </a:ext>
              </a:extLst>
            </a:blip>
            <a:srcRect t="3381" b="10616"/>
            <a:stretch/>
          </p:blipFill>
          <p:spPr>
            <a:xfrm>
              <a:off x="4093768" y="1570891"/>
              <a:ext cx="3890939" cy="3329355"/>
            </a:xfrm>
            <a:prstGeom prst="rect">
              <a:avLst/>
            </a:prstGeom>
          </p:spPr>
        </p:pic>
        <p:sp>
          <p:nvSpPr>
            <p:cNvPr id="36" name="Freeform 11"/>
            <p:cNvSpPr/>
            <p:nvPr/>
          </p:nvSpPr>
          <p:spPr>
            <a:xfrm>
              <a:off x="4536120" y="1783080"/>
              <a:ext cx="2743200" cy="2148840"/>
            </a:xfrm>
            <a:custGeom>
              <a:avLst/>
              <a:gdLst>
                <a:gd name="connsiteX0" fmla="*/ 175260 w 2743200"/>
                <a:gd name="connsiteY0" fmla="*/ 632460 h 2148840"/>
                <a:gd name="connsiteX1" fmla="*/ 0 w 2743200"/>
                <a:gd name="connsiteY1" fmla="*/ 2148840 h 2148840"/>
                <a:gd name="connsiteX2" fmla="*/ 2621280 w 2743200"/>
                <a:gd name="connsiteY2" fmla="*/ 1905000 h 2148840"/>
                <a:gd name="connsiteX3" fmla="*/ 2743200 w 2743200"/>
                <a:gd name="connsiteY3" fmla="*/ 0 h 2148840"/>
                <a:gd name="connsiteX4" fmla="*/ 175260 w 2743200"/>
                <a:gd name="connsiteY4" fmla="*/ 632460 h 2148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3200" h="2148840">
                  <a:moveTo>
                    <a:pt x="175260" y="632460"/>
                  </a:moveTo>
                  <a:lnTo>
                    <a:pt x="0" y="2148840"/>
                  </a:lnTo>
                  <a:lnTo>
                    <a:pt x="2621280" y="1905000"/>
                  </a:lnTo>
                  <a:lnTo>
                    <a:pt x="2743200" y="0"/>
                  </a:lnTo>
                  <a:lnTo>
                    <a:pt x="175260" y="632460"/>
                  </a:ln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37" name="矩形 36"/>
          <p:cNvSpPr/>
          <p:nvPr/>
        </p:nvSpPr>
        <p:spPr>
          <a:xfrm>
            <a:off x="5419373" y="4889134"/>
            <a:ext cx="1569660" cy="369332"/>
          </a:xfrm>
          <a:prstGeom prst="rect">
            <a:avLst/>
          </a:prstGeom>
        </p:spPr>
        <p:txBody>
          <a:bodyPr wrap="none">
            <a:spAutoFit/>
          </a:bodyPr>
          <a:lstStyle/>
          <a:p>
            <a:pPr lvl="0" algn="r"/>
            <a:r>
              <a:rPr lang="zh-CN" altLang="en-US" b="1" dirty="0">
                <a:solidFill>
                  <a:srgbClr val="C00000"/>
                </a:solidFill>
                <a:latin typeface="微软雅黑" panose="020B0503020204020204" pitchFamily="34" charset="-122"/>
                <a:ea typeface="微软雅黑" panose="020B0503020204020204" pitchFamily="34" charset="-122"/>
                <a:cs typeface="UKIJ Qolyazma" pitchFamily="18" charset="0"/>
              </a:rPr>
              <a:t>点击添加内容</a:t>
            </a:r>
          </a:p>
        </p:txBody>
      </p:sp>
      <p:sp>
        <p:nvSpPr>
          <p:cNvPr id="38" name="矩形 37"/>
          <p:cNvSpPr/>
          <p:nvPr/>
        </p:nvSpPr>
        <p:spPr>
          <a:xfrm>
            <a:off x="5017467" y="5180484"/>
            <a:ext cx="2232248" cy="738664"/>
          </a:xfrm>
          <a:prstGeom prst="rect">
            <a:avLst/>
          </a:prstGeom>
        </p:spPr>
        <p:txBody>
          <a:bodyPr wrap="square" anchor="ctr">
            <a:spAutoFit/>
          </a:bodyPr>
          <a:lstStyle/>
          <a:p>
            <a:pPr algn="ctr">
              <a:lnSpc>
                <a:spcPct val="15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在此输入详细的文字介绍信息，表达图表的含义</a:t>
            </a:r>
            <a:endParaRPr lang="en-US" altLang="zh-CN" sz="1400" dirty="0">
              <a:solidFill>
                <a:prstClr val="white">
                  <a:lumMod val="50000"/>
                </a:prstClr>
              </a:solidFill>
              <a:latin typeface="Segoe UI" panose="020B0502040204020203" pitchFamily="34" charset="0"/>
              <a:ea typeface="Segoe UI" panose="020B0502040204020203" pitchFamily="34" charset="0"/>
              <a:cs typeface="Segoe UI" panose="020B0502040204020203" pitchFamily="34" charset="0"/>
            </a:endParaRPr>
          </a:p>
        </p:txBody>
      </p:sp>
      <p:sp>
        <p:nvSpPr>
          <p:cNvPr id="39" name="矩形 38"/>
          <p:cNvSpPr/>
          <p:nvPr/>
        </p:nvSpPr>
        <p:spPr>
          <a:xfrm>
            <a:off x="8803749" y="1916832"/>
            <a:ext cx="1569660" cy="369332"/>
          </a:xfrm>
          <a:prstGeom prst="rect">
            <a:avLst/>
          </a:prstGeom>
        </p:spPr>
        <p:txBody>
          <a:bodyPr wrap="none">
            <a:spAutoFit/>
          </a:bodyPr>
          <a:lstStyle/>
          <a:p>
            <a:pPr lvl="0" algn="r"/>
            <a:r>
              <a:rPr lang="zh-CN" altLang="en-US" b="1" dirty="0">
                <a:solidFill>
                  <a:srgbClr val="C00000"/>
                </a:solidFill>
                <a:latin typeface="微软雅黑" panose="020B0503020204020204" pitchFamily="34" charset="-122"/>
                <a:ea typeface="微软雅黑" panose="020B0503020204020204" pitchFamily="34" charset="-122"/>
                <a:cs typeface="UKIJ Qolyazma" pitchFamily="18" charset="0"/>
              </a:rPr>
              <a:t>点击添加内容</a:t>
            </a:r>
          </a:p>
        </p:txBody>
      </p:sp>
      <p:sp>
        <p:nvSpPr>
          <p:cNvPr id="40" name="矩形 39"/>
          <p:cNvSpPr/>
          <p:nvPr/>
        </p:nvSpPr>
        <p:spPr>
          <a:xfrm>
            <a:off x="8747043" y="2188986"/>
            <a:ext cx="2391104" cy="738664"/>
          </a:xfrm>
          <a:prstGeom prst="rect">
            <a:avLst/>
          </a:prstGeom>
        </p:spPr>
        <p:txBody>
          <a:bodyPr wrap="square" anchor="ctr">
            <a:spAutoFit/>
          </a:bodyPr>
          <a:lstStyle/>
          <a:p>
            <a:pPr>
              <a:lnSpc>
                <a:spcPct val="15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在此输入详细的文字介绍信息，表达图表的含义。</a:t>
            </a:r>
            <a:endParaRPr lang="en-US" altLang="zh-CN" sz="1400" dirty="0">
              <a:solidFill>
                <a:prstClr val="white">
                  <a:lumMod val="50000"/>
                </a:prstClr>
              </a:solidFill>
              <a:latin typeface="Segoe UI" panose="020B0502040204020203" pitchFamily="34" charset="0"/>
              <a:ea typeface="Segoe UI" panose="020B0502040204020203" pitchFamily="34" charset="0"/>
              <a:cs typeface="Segoe UI" panose="020B0502040204020203" pitchFamily="34" charset="0"/>
            </a:endParaRPr>
          </a:p>
        </p:txBody>
      </p:sp>
      <p:sp>
        <p:nvSpPr>
          <p:cNvPr id="41" name="矩形 40"/>
          <p:cNvSpPr/>
          <p:nvPr/>
        </p:nvSpPr>
        <p:spPr>
          <a:xfrm>
            <a:off x="8803749" y="3119180"/>
            <a:ext cx="1569660" cy="369332"/>
          </a:xfrm>
          <a:prstGeom prst="rect">
            <a:avLst/>
          </a:prstGeom>
        </p:spPr>
        <p:txBody>
          <a:bodyPr wrap="none">
            <a:spAutoFit/>
          </a:bodyPr>
          <a:lstStyle/>
          <a:p>
            <a:pPr lvl="0" algn="r"/>
            <a:r>
              <a:rPr lang="zh-CN" altLang="en-US" b="1" dirty="0">
                <a:solidFill>
                  <a:srgbClr val="C00000"/>
                </a:solidFill>
                <a:latin typeface="微软雅黑" panose="020B0503020204020204" pitchFamily="34" charset="-122"/>
                <a:ea typeface="微软雅黑" panose="020B0503020204020204" pitchFamily="34" charset="-122"/>
                <a:cs typeface="UKIJ Qolyazma" pitchFamily="18" charset="0"/>
              </a:rPr>
              <a:t>点击添加内容</a:t>
            </a:r>
          </a:p>
        </p:txBody>
      </p:sp>
      <p:sp>
        <p:nvSpPr>
          <p:cNvPr id="42" name="矩形 41"/>
          <p:cNvSpPr/>
          <p:nvPr/>
        </p:nvSpPr>
        <p:spPr>
          <a:xfrm>
            <a:off x="8774393" y="3391334"/>
            <a:ext cx="2391104" cy="738664"/>
          </a:xfrm>
          <a:prstGeom prst="rect">
            <a:avLst/>
          </a:prstGeom>
        </p:spPr>
        <p:txBody>
          <a:bodyPr wrap="square" anchor="ctr">
            <a:spAutoFit/>
          </a:bodyPr>
          <a:lstStyle/>
          <a:p>
            <a:pPr>
              <a:lnSpc>
                <a:spcPct val="15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在此输入详细的文字介绍信息，表达图表的含义。</a:t>
            </a:r>
            <a:endParaRPr lang="en-US" altLang="zh-CN" sz="1400" dirty="0">
              <a:solidFill>
                <a:prstClr val="white">
                  <a:lumMod val="50000"/>
                </a:prstClr>
              </a:solidFill>
              <a:latin typeface="Segoe UI" panose="020B0502040204020203" pitchFamily="34" charset="0"/>
              <a:ea typeface="Segoe UI" panose="020B0502040204020203" pitchFamily="34" charset="0"/>
              <a:cs typeface="Segoe UI" panose="020B0502040204020203" pitchFamily="34" charset="0"/>
            </a:endParaRPr>
          </a:p>
        </p:txBody>
      </p:sp>
      <p:sp>
        <p:nvSpPr>
          <p:cNvPr id="43" name="矩形 42"/>
          <p:cNvSpPr/>
          <p:nvPr/>
        </p:nvSpPr>
        <p:spPr>
          <a:xfrm>
            <a:off x="8803749" y="4290390"/>
            <a:ext cx="1569660" cy="369332"/>
          </a:xfrm>
          <a:prstGeom prst="rect">
            <a:avLst/>
          </a:prstGeom>
        </p:spPr>
        <p:txBody>
          <a:bodyPr wrap="none">
            <a:spAutoFit/>
          </a:bodyPr>
          <a:lstStyle/>
          <a:p>
            <a:pPr lvl="0" algn="r"/>
            <a:r>
              <a:rPr lang="zh-CN" altLang="en-US" b="1" dirty="0">
                <a:solidFill>
                  <a:srgbClr val="C00000"/>
                </a:solidFill>
                <a:latin typeface="微软雅黑" panose="020B0503020204020204" pitchFamily="34" charset="-122"/>
                <a:ea typeface="微软雅黑" panose="020B0503020204020204" pitchFamily="34" charset="-122"/>
                <a:cs typeface="UKIJ Qolyazma" pitchFamily="18" charset="0"/>
              </a:rPr>
              <a:t>点击添加内容</a:t>
            </a:r>
          </a:p>
        </p:txBody>
      </p:sp>
      <p:sp>
        <p:nvSpPr>
          <p:cNvPr id="44" name="矩形 43"/>
          <p:cNvSpPr/>
          <p:nvPr/>
        </p:nvSpPr>
        <p:spPr>
          <a:xfrm>
            <a:off x="8747043" y="4562544"/>
            <a:ext cx="2391104" cy="738664"/>
          </a:xfrm>
          <a:prstGeom prst="rect">
            <a:avLst/>
          </a:prstGeom>
        </p:spPr>
        <p:txBody>
          <a:bodyPr wrap="square" anchor="ctr">
            <a:spAutoFit/>
          </a:bodyPr>
          <a:lstStyle/>
          <a:p>
            <a:pPr>
              <a:lnSpc>
                <a:spcPct val="15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在此输入详细的文字介绍信息，表达图表的含义。</a:t>
            </a:r>
            <a:endParaRPr lang="en-US" altLang="zh-CN" sz="1400" dirty="0">
              <a:solidFill>
                <a:prstClr val="white">
                  <a:lumMod val="50000"/>
                </a:prstClr>
              </a:solidFill>
              <a:latin typeface="Segoe UI" panose="020B0502040204020203" pitchFamily="34" charset="0"/>
              <a:ea typeface="Segoe UI" panose="020B0502040204020203" pitchFamily="34" charset="0"/>
              <a:cs typeface="Segoe UI" panose="020B0502040204020203" pitchFamily="34" charset="0"/>
            </a:endParaRPr>
          </a:p>
        </p:txBody>
      </p:sp>
      <p:sp>
        <p:nvSpPr>
          <p:cNvPr id="45" name="矩形 44"/>
          <p:cNvSpPr/>
          <p:nvPr/>
        </p:nvSpPr>
        <p:spPr>
          <a:xfrm>
            <a:off x="918699" y="1916832"/>
            <a:ext cx="1569660" cy="369332"/>
          </a:xfrm>
          <a:prstGeom prst="rect">
            <a:avLst/>
          </a:prstGeom>
        </p:spPr>
        <p:txBody>
          <a:bodyPr wrap="none">
            <a:spAutoFit/>
          </a:bodyPr>
          <a:lstStyle/>
          <a:p>
            <a:pPr lvl="0" algn="r"/>
            <a:r>
              <a:rPr lang="zh-CN" altLang="en-US" b="1" dirty="0">
                <a:solidFill>
                  <a:srgbClr val="C00000"/>
                </a:solidFill>
                <a:latin typeface="微软雅黑" panose="020B0503020204020204" pitchFamily="34" charset="-122"/>
                <a:ea typeface="微软雅黑" panose="020B0503020204020204" pitchFamily="34" charset="-122"/>
                <a:cs typeface="UKIJ Qolyazma" pitchFamily="18" charset="0"/>
              </a:rPr>
              <a:t>点击添加内容</a:t>
            </a:r>
          </a:p>
        </p:txBody>
      </p:sp>
      <p:sp>
        <p:nvSpPr>
          <p:cNvPr id="46" name="矩形 45"/>
          <p:cNvSpPr/>
          <p:nvPr/>
        </p:nvSpPr>
        <p:spPr>
          <a:xfrm>
            <a:off x="913011" y="2188986"/>
            <a:ext cx="2391104" cy="738664"/>
          </a:xfrm>
          <a:prstGeom prst="rect">
            <a:avLst/>
          </a:prstGeom>
        </p:spPr>
        <p:txBody>
          <a:bodyPr wrap="square" anchor="ctr">
            <a:spAutoFit/>
          </a:bodyPr>
          <a:lstStyle/>
          <a:p>
            <a:pPr>
              <a:lnSpc>
                <a:spcPct val="15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在此输入详细的文字介绍信息，表达图表的含义。</a:t>
            </a:r>
            <a:endParaRPr lang="en-US" altLang="zh-CN" sz="1400" dirty="0">
              <a:solidFill>
                <a:prstClr val="white">
                  <a:lumMod val="50000"/>
                </a:prstClr>
              </a:solidFill>
              <a:latin typeface="Segoe UI" panose="020B0502040204020203" pitchFamily="34" charset="0"/>
              <a:ea typeface="Segoe UI" panose="020B0502040204020203" pitchFamily="34" charset="0"/>
              <a:cs typeface="Segoe UI" panose="020B0502040204020203" pitchFamily="34" charset="0"/>
            </a:endParaRPr>
          </a:p>
        </p:txBody>
      </p:sp>
      <p:sp>
        <p:nvSpPr>
          <p:cNvPr id="47" name="矩形 46"/>
          <p:cNvSpPr/>
          <p:nvPr/>
        </p:nvSpPr>
        <p:spPr>
          <a:xfrm>
            <a:off x="918699" y="3119180"/>
            <a:ext cx="1569660" cy="369332"/>
          </a:xfrm>
          <a:prstGeom prst="rect">
            <a:avLst/>
          </a:prstGeom>
        </p:spPr>
        <p:txBody>
          <a:bodyPr wrap="none">
            <a:spAutoFit/>
          </a:bodyPr>
          <a:lstStyle/>
          <a:p>
            <a:pPr lvl="0" algn="r"/>
            <a:r>
              <a:rPr lang="zh-CN" altLang="en-US" b="1" dirty="0">
                <a:solidFill>
                  <a:srgbClr val="C00000"/>
                </a:solidFill>
                <a:latin typeface="微软雅黑" panose="020B0503020204020204" pitchFamily="34" charset="-122"/>
                <a:ea typeface="微软雅黑" panose="020B0503020204020204" pitchFamily="34" charset="-122"/>
                <a:cs typeface="UKIJ Qolyazma" pitchFamily="18" charset="0"/>
              </a:rPr>
              <a:t>点击添加内容</a:t>
            </a:r>
          </a:p>
        </p:txBody>
      </p:sp>
      <p:sp>
        <p:nvSpPr>
          <p:cNvPr id="48" name="矩形 47"/>
          <p:cNvSpPr/>
          <p:nvPr/>
        </p:nvSpPr>
        <p:spPr>
          <a:xfrm>
            <a:off x="913011" y="3391334"/>
            <a:ext cx="2391104" cy="738664"/>
          </a:xfrm>
          <a:prstGeom prst="rect">
            <a:avLst/>
          </a:prstGeom>
        </p:spPr>
        <p:txBody>
          <a:bodyPr wrap="square" anchor="ctr">
            <a:spAutoFit/>
          </a:bodyPr>
          <a:lstStyle/>
          <a:p>
            <a:pPr>
              <a:lnSpc>
                <a:spcPct val="15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在此输入详细的文字介绍信息，表达图表的含义。</a:t>
            </a:r>
            <a:endParaRPr lang="en-US" altLang="zh-CN" sz="1400" dirty="0">
              <a:solidFill>
                <a:prstClr val="white">
                  <a:lumMod val="50000"/>
                </a:prstClr>
              </a:solidFill>
              <a:latin typeface="Segoe UI" panose="020B0502040204020203" pitchFamily="34" charset="0"/>
              <a:ea typeface="Segoe UI" panose="020B0502040204020203" pitchFamily="34" charset="0"/>
              <a:cs typeface="Segoe UI" panose="020B0502040204020203" pitchFamily="34" charset="0"/>
            </a:endParaRPr>
          </a:p>
        </p:txBody>
      </p:sp>
      <p:sp>
        <p:nvSpPr>
          <p:cNvPr id="49" name="矩形 48"/>
          <p:cNvSpPr/>
          <p:nvPr/>
        </p:nvSpPr>
        <p:spPr>
          <a:xfrm>
            <a:off x="918699" y="4290390"/>
            <a:ext cx="1569660" cy="369332"/>
          </a:xfrm>
          <a:prstGeom prst="rect">
            <a:avLst/>
          </a:prstGeom>
        </p:spPr>
        <p:txBody>
          <a:bodyPr wrap="none">
            <a:spAutoFit/>
          </a:bodyPr>
          <a:lstStyle/>
          <a:p>
            <a:pPr lvl="0" algn="r"/>
            <a:r>
              <a:rPr lang="zh-CN" altLang="en-US" b="1" dirty="0">
                <a:solidFill>
                  <a:srgbClr val="C00000"/>
                </a:solidFill>
                <a:latin typeface="微软雅黑" panose="020B0503020204020204" pitchFamily="34" charset="-122"/>
                <a:ea typeface="微软雅黑" panose="020B0503020204020204" pitchFamily="34" charset="-122"/>
                <a:cs typeface="UKIJ Qolyazma" pitchFamily="18" charset="0"/>
              </a:rPr>
              <a:t>点击添加内容</a:t>
            </a:r>
          </a:p>
        </p:txBody>
      </p:sp>
      <p:sp>
        <p:nvSpPr>
          <p:cNvPr id="50" name="矩形 49"/>
          <p:cNvSpPr/>
          <p:nvPr/>
        </p:nvSpPr>
        <p:spPr>
          <a:xfrm>
            <a:off x="913011" y="4562544"/>
            <a:ext cx="2391104" cy="738664"/>
          </a:xfrm>
          <a:prstGeom prst="rect">
            <a:avLst/>
          </a:prstGeom>
        </p:spPr>
        <p:txBody>
          <a:bodyPr wrap="square" anchor="ctr">
            <a:spAutoFit/>
          </a:bodyPr>
          <a:lstStyle/>
          <a:p>
            <a:pPr>
              <a:lnSpc>
                <a:spcPct val="15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在此输入详细的文字介绍信息，表达图表的含义。</a:t>
            </a:r>
            <a:endParaRPr lang="en-US" altLang="zh-CN" sz="1400" dirty="0">
              <a:solidFill>
                <a:prstClr val="white">
                  <a:lumMod val="50000"/>
                </a:prstClr>
              </a:solidFill>
              <a:latin typeface="Segoe UI" panose="020B0502040204020203" pitchFamily="34" charset="0"/>
              <a:ea typeface="Segoe UI" panose="020B0502040204020203" pitchFamily="34" charset="0"/>
              <a:cs typeface="Segoe UI" panose="020B0502040204020203" pitchFamily="34" charset="0"/>
            </a:endParaRPr>
          </a:p>
        </p:txBody>
      </p:sp>
      <p:grpSp>
        <p:nvGrpSpPr>
          <p:cNvPr id="51" name="组合 50"/>
          <p:cNvGrpSpPr/>
          <p:nvPr/>
        </p:nvGrpSpPr>
        <p:grpSpPr>
          <a:xfrm>
            <a:off x="8105048" y="2168685"/>
            <a:ext cx="592640" cy="592640"/>
            <a:chOff x="8105048" y="2696033"/>
            <a:chExt cx="592640" cy="592640"/>
          </a:xfrm>
        </p:grpSpPr>
        <p:sp>
          <p:nvSpPr>
            <p:cNvPr id="52" name="Rectangle 185"/>
            <p:cNvSpPr/>
            <p:nvPr/>
          </p:nvSpPr>
          <p:spPr>
            <a:xfrm>
              <a:off x="8105048" y="2696033"/>
              <a:ext cx="592640" cy="592640"/>
            </a:xfrm>
            <a:prstGeom prst="rect">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200">
                <a:solidFill>
                  <a:prstClr val="white"/>
                </a:solidFill>
                <a:latin typeface="DIN-BoldItalic" pitchFamily="50" charset="0"/>
              </a:endParaRPr>
            </a:p>
          </p:txBody>
        </p:sp>
        <p:sp>
          <p:nvSpPr>
            <p:cNvPr id="53" name="Rectangle 185"/>
            <p:cNvSpPr/>
            <p:nvPr/>
          </p:nvSpPr>
          <p:spPr>
            <a:xfrm>
              <a:off x="8175894" y="2766879"/>
              <a:ext cx="450948" cy="450948"/>
            </a:xfrm>
            <a:prstGeom prst="rect">
              <a:avLst/>
            </a:prstGeom>
            <a:solidFill>
              <a:srgbClr val="C00000"/>
            </a:solidFill>
            <a:ln w="3810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200">
                <a:solidFill>
                  <a:prstClr val="white"/>
                </a:solidFill>
                <a:effectLst>
                  <a:outerShdw blurRad="38100" dist="38100" dir="2700000" algn="tl">
                    <a:srgbClr val="000000">
                      <a:alpha val="43137"/>
                    </a:srgbClr>
                  </a:outerShdw>
                </a:effectLst>
                <a:latin typeface="DIN-BoldItalic" pitchFamily="50" charset="0"/>
              </a:endParaRPr>
            </a:p>
          </p:txBody>
        </p:sp>
        <p:sp>
          <p:nvSpPr>
            <p:cNvPr id="54" name="Freeform 153"/>
            <p:cNvSpPr>
              <a:spLocks noEditPoints="1"/>
            </p:cNvSpPr>
            <p:nvPr/>
          </p:nvSpPr>
          <p:spPr bwMode="auto">
            <a:xfrm>
              <a:off x="8279535" y="2874330"/>
              <a:ext cx="264536" cy="257255"/>
            </a:xfrm>
            <a:custGeom>
              <a:avLst/>
              <a:gdLst>
                <a:gd name="T0" fmla="*/ 138 w 138"/>
                <a:gd name="T1" fmla="*/ 67 h 134"/>
                <a:gd name="T2" fmla="*/ 128 w 138"/>
                <a:gd name="T3" fmla="*/ 53 h 134"/>
                <a:gd name="T4" fmla="*/ 131 w 138"/>
                <a:gd name="T5" fmla="*/ 37 h 134"/>
                <a:gd name="T6" fmla="*/ 117 w 138"/>
                <a:gd name="T7" fmla="*/ 29 h 134"/>
                <a:gd name="T8" fmla="*/ 112 w 138"/>
                <a:gd name="T9" fmla="*/ 13 h 134"/>
                <a:gd name="T10" fmla="*/ 100 w 138"/>
                <a:gd name="T11" fmla="*/ 12 h 134"/>
                <a:gd name="T12" fmla="*/ 95 w 138"/>
                <a:gd name="T13" fmla="*/ 12 h 134"/>
                <a:gd name="T14" fmla="*/ 84 w 138"/>
                <a:gd name="T15" fmla="*/ 0 h 134"/>
                <a:gd name="T16" fmla="*/ 73 w 138"/>
                <a:gd name="T17" fmla="*/ 4 h 134"/>
                <a:gd name="T18" fmla="*/ 65 w 138"/>
                <a:gd name="T19" fmla="*/ 4 h 134"/>
                <a:gd name="T20" fmla="*/ 54 w 138"/>
                <a:gd name="T21" fmla="*/ 0 h 134"/>
                <a:gd name="T22" fmla="*/ 43 w 138"/>
                <a:gd name="T23" fmla="*/ 12 h 134"/>
                <a:gd name="T24" fmla="*/ 38 w 138"/>
                <a:gd name="T25" fmla="*/ 12 h 134"/>
                <a:gd name="T26" fmla="*/ 26 w 138"/>
                <a:gd name="T27" fmla="*/ 13 h 134"/>
                <a:gd name="T28" fmla="*/ 21 w 138"/>
                <a:gd name="T29" fmla="*/ 29 h 134"/>
                <a:gd name="T30" fmla="*/ 7 w 138"/>
                <a:gd name="T31" fmla="*/ 37 h 134"/>
                <a:gd name="T32" fmla="*/ 10 w 138"/>
                <a:gd name="T33" fmla="*/ 53 h 134"/>
                <a:gd name="T34" fmla="*/ 0 w 138"/>
                <a:gd name="T35" fmla="*/ 67 h 134"/>
                <a:gd name="T36" fmla="*/ 10 w 138"/>
                <a:gd name="T37" fmla="*/ 80 h 134"/>
                <a:gd name="T38" fmla="*/ 7 w 138"/>
                <a:gd name="T39" fmla="*/ 97 h 134"/>
                <a:gd name="T40" fmla="*/ 21 w 138"/>
                <a:gd name="T41" fmla="*/ 105 h 134"/>
                <a:gd name="T42" fmla="*/ 26 w 138"/>
                <a:gd name="T43" fmla="*/ 121 h 134"/>
                <a:gd name="T44" fmla="*/ 38 w 138"/>
                <a:gd name="T45" fmla="*/ 122 h 134"/>
                <a:gd name="T46" fmla="*/ 43 w 138"/>
                <a:gd name="T47" fmla="*/ 122 h 134"/>
                <a:gd name="T48" fmla="*/ 54 w 138"/>
                <a:gd name="T49" fmla="*/ 134 h 134"/>
                <a:gd name="T50" fmla="*/ 65 w 138"/>
                <a:gd name="T51" fmla="*/ 130 h 134"/>
                <a:gd name="T52" fmla="*/ 73 w 138"/>
                <a:gd name="T53" fmla="*/ 130 h 134"/>
                <a:gd name="T54" fmla="*/ 84 w 138"/>
                <a:gd name="T55" fmla="*/ 134 h 134"/>
                <a:gd name="T56" fmla="*/ 95 w 138"/>
                <a:gd name="T57" fmla="*/ 122 h 134"/>
                <a:gd name="T58" fmla="*/ 100 w 138"/>
                <a:gd name="T59" fmla="*/ 122 h 134"/>
                <a:gd name="T60" fmla="*/ 112 w 138"/>
                <a:gd name="T61" fmla="*/ 121 h 134"/>
                <a:gd name="T62" fmla="*/ 116 w 138"/>
                <a:gd name="T63" fmla="*/ 105 h 134"/>
                <a:gd name="T64" fmla="*/ 131 w 138"/>
                <a:gd name="T65" fmla="*/ 97 h 134"/>
                <a:gd name="T66" fmla="*/ 128 w 138"/>
                <a:gd name="T67" fmla="*/ 81 h 134"/>
                <a:gd name="T68" fmla="*/ 51 w 138"/>
                <a:gd name="T69" fmla="*/ 87 h 134"/>
                <a:gd name="T70" fmla="*/ 41 w 138"/>
                <a:gd name="T71" fmla="*/ 74 h 134"/>
                <a:gd name="T72" fmla="*/ 37 w 138"/>
                <a:gd name="T73" fmla="*/ 64 h 134"/>
                <a:gd name="T74" fmla="*/ 38 w 138"/>
                <a:gd name="T75" fmla="*/ 87 h 134"/>
                <a:gd name="T76" fmla="*/ 32 w 138"/>
                <a:gd name="T77" fmla="*/ 54 h 134"/>
                <a:gd name="T78" fmla="*/ 43 w 138"/>
                <a:gd name="T79" fmla="*/ 67 h 134"/>
                <a:gd name="T80" fmla="*/ 46 w 138"/>
                <a:gd name="T81" fmla="*/ 76 h 134"/>
                <a:gd name="T82" fmla="*/ 46 w 138"/>
                <a:gd name="T83" fmla="*/ 54 h 134"/>
                <a:gd name="T84" fmla="*/ 51 w 138"/>
                <a:gd name="T85" fmla="*/ 87 h 134"/>
                <a:gd name="T86" fmla="*/ 57 w 138"/>
                <a:gd name="T87" fmla="*/ 87 h 134"/>
                <a:gd name="T88" fmla="*/ 71 w 138"/>
                <a:gd name="T89" fmla="*/ 54 h 134"/>
                <a:gd name="T90" fmla="*/ 64 w 138"/>
                <a:gd name="T91" fmla="*/ 59 h 134"/>
                <a:gd name="T92" fmla="*/ 71 w 138"/>
                <a:gd name="T93" fmla="*/ 67 h 134"/>
                <a:gd name="T94" fmla="*/ 64 w 138"/>
                <a:gd name="T95" fmla="*/ 72 h 134"/>
                <a:gd name="T96" fmla="*/ 72 w 138"/>
                <a:gd name="T97" fmla="*/ 81 h 134"/>
                <a:gd name="T98" fmla="*/ 100 w 138"/>
                <a:gd name="T99" fmla="*/ 87 h 134"/>
                <a:gd name="T100" fmla="*/ 92 w 138"/>
                <a:gd name="T101" fmla="*/ 76 h 134"/>
                <a:gd name="T102" fmla="*/ 90 w 138"/>
                <a:gd name="T103" fmla="*/ 65 h 134"/>
                <a:gd name="T104" fmla="*/ 86 w 138"/>
                <a:gd name="T105" fmla="*/ 87 h 134"/>
                <a:gd name="T106" fmla="*/ 74 w 138"/>
                <a:gd name="T107" fmla="*/ 54 h 134"/>
                <a:gd name="T108" fmla="*/ 83 w 138"/>
                <a:gd name="T109" fmla="*/ 67 h 134"/>
                <a:gd name="T110" fmla="*/ 84 w 138"/>
                <a:gd name="T111" fmla="*/ 78 h 134"/>
                <a:gd name="T112" fmla="*/ 88 w 138"/>
                <a:gd name="T113" fmla="*/ 54 h 134"/>
                <a:gd name="T114" fmla="*/ 95 w 138"/>
                <a:gd name="T115" fmla="*/ 67 h 134"/>
                <a:gd name="T116" fmla="*/ 97 w 138"/>
                <a:gd name="T117" fmla="*/ 78 h 134"/>
                <a:gd name="T118" fmla="*/ 100 w 138"/>
                <a:gd name="T119" fmla="*/ 54 h 134"/>
                <a:gd name="T120" fmla="*/ 100 w 138"/>
                <a:gd name="T121" fmla="*/ 8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8" h="134">
                  <a:moveTo>
                    <a:pt x="131" y="77"/>
                  </a:moveTo>
                  <a:cubicBezTo>
                    <a:pt x="134" y="75"/>
                    <a:pt x="138" y="72"/>
                    <a:pt x="138" y="67"/>
                  </a:cubicBezTo>
                  <a:cubicBezTo>
                    <a:pt x="138" y="62"/>
                    <a:pt x="134" y="59"/>
                    <a:pt x="131" y="57"/>
                  </a:cubicBezTo>
                  <a:cubicBezTo>
                    <a:pt x="130" y="56"/>
                    <a:pt x="129" y="54"/>
                    <a:pt x="128" y="53"/>
                  </a:cubicBezTo>
                  <a:cubicBezTo>
                    <a:pt x="128" y="53"/>
                    <a:pt x="129" y="50"/>
                    <a:pt x="130" y="49"/>
                  </a:cubicBezTo>
                  <a:cubicBezTo>
                    <a:pt x="131" y="46"/>
                    <a:pt x="133" y="41"/>
                    <a:pt x="131" y="37"/>
                  </a:cubicBezTo>
                  <a:cubicBezTo>
                    <a:pt x="129" y="33"/>
                    <a:pt x="124" y="32"/>
                    <a:pt x="121" y="31"/>
                  </a:cubicBezTo>
                  <a:cubicBezTo>
                    <a:pt x="119" y="30"/>
                    <a:pt x="117" y="29"/>
                    <a:pt x="117" y="29"/>
                  </a:cubicBezTo>
                  <a:cubicBezTo>
                    <a:pt x="116" y="28"/>
                    <a:pt x="116" y="26"/>
                    <a:pt x="116" y="25"/>
                  </a:cubicBezTo>
                  <a:cubicBezTo>
                    <a:pt x="116" y="21"/>
                    <a:pt x="116" y="16"/>
                    <a:pt x="112" y="13"/>
                  </a:cubicBezTo>
                  <a:cubicBezTo>
                    <a:pt x="110" y="12"/>
                    <a:pt x="108" y="11"/>
                    <a:pt x="106" y="11"/>
                  </a:cubicBezTo>
                  <a:cubicBezTo>
                    <a:pt x="104" y="11"/>
                    <a:pt x="102" y="11"/>
                    <a:pt x="100" y="12"/>
                  </a:cubicBezTo>
                  <a:cubicBezTo>
                    <a:pt x="99" y="12"/>
                    <a:pt x="97" y="12"/>
                    <a:pt x="96" y="12"/>
                  </a:cubicBezTo>
                  <a:cubicBezTo>
                    <a:pt x="96" y="12"/>
                    <a:pt x="95" y="12"/>
                    <a:pt x="95" y="12"/>
                  </a:cubicBezTo>
                  <a:cubicBezTo>
                    <a:pt x="95" y="12"/>
                    <a:pt x="94" y="10"/>
                    <a:pt x="93" y="8"/>
                  </a:cubicBezTo>
                  <a:cubicBezTo>
                    <a:pt x="91" y="5"/>
                    <a:pt x="89" y="1"/>
                    <a:pt x="84" y="0"/>
                  </a:cubicBezTo>
                  <a:cubicBezTo>
                    <a:pt x="84" y="0"/>
                    <a:pt x="83" y="0"/>
                    <a:pt x="82" y="0"/>
                  </a:cubicBezTo>
                  <a:cubicBezTo>
                    <a:pt x="79" y="0"/>
                    <a:pt x="76" y="2"/>
                    <a:pt x="73" y="4"/>
                  </a:cubicBezTo>
                  <a:cubicBezTo>
                    <a:pt x="72" y="5"/>
                    <a:pt x="70" y="6"/>
                    <a:pt x="69" y="6"/>
                  </a:cubicBezTo>
                  <a:cubicBezTo>
                    <a:pt x="68" y="6"/>
                    <a:pt x="66" y="5"/>
                    <a:pt x="65" y="4"/>
                  </a:cubicBezTo>
                  <a:cubicBezTo>
                    <a:pt x="62" y="2"/>
                    <a:pt x="59" y="0"/>
                    <a:pt x="56" y="0"/>
                  </a:cubicBezTo>
                  <a:cubicBezTo>
                    <a:pt x="55" y="0"/>
                    <a:pt x="54" y="0"/>
                    <a:pt x="54" y="0"/>
                  </a:cubicBezTo>
                  <a:cubicBezTo>
                    <a:pt x="49" y="1"/>
                    <a:pt x="47" y="5"/>
                    <a:pt x="45" y="8"/>
                  </a:cubicBezTo>
                  <a:cubicBezTo>
                    <a:pt x="44" y="10"/>
                    <a:pt x="43" y="12"/>
                    <a:pt x="43" y="12"/>
                  </a:cubicBezTo>
                  <a:cubicBezTo>
                    <a:pt x="43" y="12"/>
                    <a:pt x="42" y="12"/>
                    <a:pt x="42" y="12"/>
                  </a:cubicBezTo>
                  <a:cubicBezTo>
                    <a:pt x="41" y="12"/>
                    <a:pt x="39" y="12"/>
                    <a:pt x="38" y="12"/>
                  </a:cubicBezTo>
                  <a:cubicBezTo>
                    <a:pt x="36" y="11"/>
                    <a:pt x="34" y="11"/>
                    <a:pt x="32" y="11"/>
                  </a:cubicBezTo>
                  <a:cubicBezTo>
                    <a:pt x="30" y="11"/>
                    <a:pt x="28" y="12"/>
                    <a:pt x="26" y="13"/>
                  </a:cubicBezTo>
                  <a:cubicBezTo>
                    <a:pt x="22" y="16"/>
                    <a:pt x="22" y="21"/>
                    <a:pt x="22" y="25"/>
                  </a:cubicBezTo>
                  <a:cubicBezTo>
                    <a:pt x="22" y="26"/>
                    <a:pt x="22" y="28"/>
                    <a:pt x="21" y="29"/>
                  </a:cubicBezTo>
                  <a:cubicBezTo>
                    <a:pt x="21" y="29"/>
                    <a:pt x="19" y="30"/>
                    <a:pt x="17" y="31"/>
                  </a:cubicBezTo>
                  <a:cubicBezTo>
                    <a:pt x="13" y="32"/>
                    <a:pt x="9" y="33"/>
                    <a:pt x="7" y="37"/>
                  </a:cubicBezTo>
                  <a:cubicBezTo>
                    <a:pt x="5" y="41"/>
                    <a:pt x="7" y="46"/>
                    <a:pt x="8" y="49"/>
                  </a:cubicBezTo>
                  <a:cubicBezTo>
                    <a:pt x="9" y="50"/>
                    <a:pt x="10" y="53"/>
                    <a:pt x="10" y="53"/>
                  </a:cubicBezTo>
                  <a:cubicBezTo>
                    <a:pt x="9" y="54"/>
                    <a:pt x="8" y="56"/>
                    <a:pt x="7" y="57"/>
                  </a:cubicBezTo>
                  <a:cubicBezTo>
                    <a:pt x="4" y="59"/>
                    <a:pt x="0" y="62"/>
                    <a:pt x="0" y="67"/>
                  </a:cubicBezTo>
                  <a:cubicBezTo>
                    <a:pt x="0" y="72"/>
                    <a:pt x="4" y="75"/>
                    <a:pt x="7" y="77"/>
                  </a:cubicBezTo>
                  <a:cubicBezTo>
                    <a:pt x="8" y="78"/>
                    <a:pt x="9" y="80"/>
                    <a:pt x="10" y="80"/>
                  </a:cubicBezTo>
                  <a:cubicBezTo>
                    <a:pt x="10" y="81"/>
                    <a:pt x="9" y="84"/>
                    <a:pt x="8" y="85"/>
                  </a:cubicBezTo>
                  <a:cubicBezTo>
                    <a:pt x="7" y="88"/>
                    <a:pt x="5" y="93"/>
                    <a:pt x="7" y="97"/>
                  </a:cubicBezTo>
                  <a:cubicBezTo>
                    <a:pt x="9" y="101"/>
                    <a:pt x="13" y="102"/>
                    <a:pt x="17" y="103"/>
                  </a:cubicBezTo>
                  <a:cubicBezTo>
                    <a:pt x="19" y="104"/>
                    <a:pt x="21" y="104"/>
                    <a:pt x="21" y="105"/>
                  </a:cubicBezTo>
                  <a:cubicBezTo>
                    <a:pt x="22" y="105"/>
                    <a:pt x="22" y="108"/>
                    <a:pt x="22" y="109"/>
                  </a:cubicBezTo>
                  <a:cubicBezTo>
                    <a:pt x="22" y="113"/>
                    <a:pt x="22" y="118"/>
                    <a:pt x="26" y="121"/>
                  </a:cubicBezTo>
                  <a:cubicBezTo>
                    <a:pt x="28" y="122"/>
                    <a:pt x="30" y="123"/>
                    <a:pt x="32" y="123"/>
                  </a:cubicBezTo>
                  <a:cubicBezTo>
                    <a:pt x="34" y="123"/>
                    <a:pt x="36" y="123"/>
                    <a:pt x="38" y="122"/>
                  </a:cubicBezTo>
                  <a:cubicBezTo>
                    <a:pt x="39" y="122"/>
                    <a:pt x="41" y="122"/>
                    <a:pt x="42" y="122"/>
                  </a:cubicBezTo>
                  <a:cubicBezTo>
                    <a:pt x="42" y="122"/>
                    <a:pt x="43" y="122"/>
                    <a:pt x="43" y="122"/>
                  </a:cubicBezTo>
                  <a:cubicBezTo>
                    <a:pt x="43" y="122"/>
                    <a:pt x="44" y="124"/>
                    <a:pt x="45" y="126"/>
                  </a:cubicBezTo>
                  <a:cubicBezTo>
                    <a:pt x="47" y="129"/>
                    <a:pt x="49" y="133"/>
                    <a:pt x="54" y="134"/>
                  </a:cubicBezTo>
                  <a:cubicBezTo>
                    <a:pt x="54" y="134"/>
                    <a:pt x="55" y="134"/>
                    <a:pt x="56" y="134"/>
                  </a:cubicBezTo>
                  <a:cubicBezTo>
                    <a:pt x="59" y="134"/>
                    <a:pt x="62" y="132"/>
                    <a:pt x="65" y="130"/>
                  </a:cubicBezTo>
                  <a:cubicBezTo>
                    <a:pt x="66" y="129"/>
                    <a:pt x="68" y="128"/>
                    <a:pt x="69" y="128"/>
                  </a:cubicBezTo>
                  <a:cubicBezTo>
                    <a:pt x="70" y="128"/>
                    <a:pt x="72" y="129"/>
                    <a:pt x="73" y="130"/>
                  </a:cubicBezTo>
                  <a:cubicBezTo>
                    <a:pt x="76" y="132"/>
                    <a:pt x="79" y="134"/>
                    <a:pt x="82" y="134"/>
                  </a:cubicBezTo>
                  <a:cubicBezTo>
                    <a:pt x="83" y="134"/>
                    <a:pt x="84" y="134"/>
                    <a:pt x="84" y="134"/>
                  </a:cubicBezTo>
                  <a:cubicBezTo>
                    <a:pt x="89" y="133"/>
                    <a:pt x="91" y="129"/>
                    <a:pt x="93" y="126"/>
                  </a:cubicBezTo>
                  <a:cubicBezTo>
                    <a:pt x="94" y="124"/>
                    <a:pt x="95" y="122"/>
                    <a:pt x="95" y="122"/>
                  </a:cubicBezTo>
                  <a:cubicBezTo>
                    <a:pt x="95" y="122"/>
                    <a:pt x="95" y="122"/>
                    <a:pt x="96" y="122"/>
                  </a:cubicBezTo>
                  <a:cubicBezTo>
                    <a:pt x="97" y="122"/>
                    <a:pt x="98" y="122"/>
                    <a:pt x="100" y="122"/>
                  </a:cubicBezTo>
                  <a:cubicBezTo>
                    <a:pt x="102" y="123"/>
                    <a:pt x="104" y="123"/>
                    <a:pt x="106" y="123"/>
                  </a:cubicBezTo>
                  <a:cubicBezTo>
                    <a:pt x="108" y="123"/>
                    <a:pt x="110" y="122"/>
                    <a:pt x="112" y="121"/>
                  </a:cubicBezTo>
                  <a:cubicBezTo>
                    <a:pt x="116" y="118"/>
                    <a:pt x="116" y="113"/>
                    <a:pt x="116" y="109"/>
                  </a:cubicBezTo>
                  <a:cubicBezTo>
                    <a:pt x="116" y="108"/>
                    <a:pt x="116" y="105"/>
                    <a:pt x="116" y="105"/>
                  </a:cubicBezTo>
                  <a:cubicBezTo>
                    <a:pt x="117" y="104"/>
                    <a:pt x="119" y="104"/>
                    <a:pt x="121" y="103"/>
                  </a:cubicBezTo>
                  <a:cubicBezTo>
                    <a:pt x="124" y="102"/>
                    <a:pt x="129" y="101"/>
                    <a:pt x="131" y="97"/>
                  </a:cubicBezTo>
                  <a:cubicBezTo>
                    <a:pt x="133" y="93"/>
                    <a:pt x="131" y="88"/>
                    <a:pt x="130" y="85"/>
                  </a:cubicBezTo>
                  <a:cubicBezTo>
                    <a:pt x="129" y="84"/>
                    <a:pt x="128" y="81"/>
                    <a:pt x="128" y="81"/>
                  </a:cubicBezTo>
                  <a:cubicBezTo>
                    <a:pt x="129" y="80"/>
                    <a:pt x="130" y="78"/>
                    <a:pt x="131" y="77"/>
                  </a:cubicBezTo>
                  <a:close/>
                  <a:moveTo>
                    <a:pt x="51" y="87"/>
                  </a:moveTo>
                  <a:cubicBezTo>
                    <a:pt x="46" y="87"/>
                    <a:pt x="46" y="87"/>
                    <a:pt x="46" y="87"/>
                  </a:cubicBezTo>
                  <a:cubicBezTo>
                    <a:pt x="41" y="74"/>
                    <a:pt x="41" y="74"/>
                    <a:pt x="41" y="74"/>
                  </a:cubicBezTo>
                  <a:cubicBezTo>
                    <a:pt x="39" y="71"/>
                    <a:pt x="38" y="67"/>
                    <a:pt x="37" y="64"/>
                  </a:cubicBezTo>
                  <a:cubicBezTo>
                    <a:pt x="37" y="64"/>
                    <a:pt x="37" y="64"/>
                    <a:pt x="37" y="64"/>
                  </a:cubicBezTo>
                  <a:cubicBezTo>
                    <a:pt x="37" y="68"/>
                    <a:pt x="38" y="73"/>
                    <a:pt x="38" y="79"/>
                  </a:cubicBezTo>
                  <a:cubicBezTo>
                    <a:pt x="38" y="87"/>
                    <a:pt x="38" y="87"/>
                    <a:pt x="38" y="87"/>
                  </a:cubicBezTo>
                  <a:cubicBezTo>
                    <a:pt x="32" y="87"/>
                    <a:pt x="32" y="87"/>
                    <a:pt x="32" y="87"/>
                  </a:cubicBezTo>
                  <a:cubicBezTo>
                    <a:pt x="32" y="54"/>
                    <a:pt x="32" y="54"/>
                    <a:pt x="32" y="54"/>
                  </a:cubicBezTo>
                  <a:cubicBezTo>
                    <a:pt x="38" y="54"/>
                    <a:pt x="38" y="54"/>
                    <a:pt x="38" y="54"/>
                  </a:cubicBezTo>
                  <a:cubicBezTo>
                    <a:pt x="43" y="67"/>
                    <a:pt x="43" y="67"/>
                    <a:pt x="43" y="67"/>
                  </a:cubicBezTo>
                  <a:cubicBezTo>
                    <a:pt x="44" y="69"/>
                    <a:pt x="45" y="73"/>
                    <a:pt x="46" y="76"/>
                  </a:cubicBezTo>
                  <a:cubicBezTo>
                    <a:pt x="46" y="76"/>
                    <a:pt x="46" y="76"/>
                    <a:pt x="46" y="76"/>
                  </a:cubicBezTo>
                  <a:cubicBezTo>
                    <a:pt x="46" y="73"/>
                    <a:pt x="46" y="67"/>
                    <a:pt x="46" y="61"/>
                  </a:cubicBezTo>
                  <a:cubicBezTo>
                    <a:pt x="46" y="54"/>
                    <a:pt x="46" y="54"/>
                    <a:pt x="46" y="54"/>
                  </a:cubicBezTo>
                  <a:cubicBezTo>
                    <a:pt x="51" y="54"/>
                    <a:pt x="51" y="54"/>
                    <a:pt x="51" y="54"/>
                  </a:cubicBezTo>
                  <a:lnTo>
                    <a:pt x="51" y="87"/>
                  </a:lnTo>
                  <a:close/>
                  <a:moveTo>
                    <a:pt x="72" y="87"/>
                  </a:moveTo>
                  <a:cubicBezTo>
                    <a:pt x="57" y="87"/>
                    <a:pt x="57" y="87"/>
                    <a:pt x="57" y="87"/>
                  </a:cubicBezTo>
                  <a:cubicBezTo>
                    <a:pt x="57" y="54"/>
                    <a:pt x="57" y="54"/>
                    <a:pt x="57" y="54"/>
                  </a:cubicBezTo>
                  <a:cubicBezTo>
                    <a:pt x="71" y="54"/>
                    <a:pt x="71" y="54"/>
                    <a:pt x="71" y="54"/>
                  </a:cubicBezTo>
                  <a:cubicBezTo>
                    <a:pt x="71" y="59"/>
                    <a:pt x="71" y="59"/>
                    <a:pt x="71" y="59"/>
                  </a:cubicBezTo>
                  <a:cubicBezTo>
                    <a:pt x="64" y="59"/>
                    <a:pt x="64" y="59"/>
                    <a:pt x="64" y="59"/>
                  </a:cubicBezTo>
                  <a:cubicBezTo>
                    <a:pt x="64" y="67"/>
                    <a:pt x="64" y="67"/>
                    <a:pt x="64" y="67"/>
                  </a:cubicBezTo>
                  <a:cubicBezTo>
                    <a:pt x="71" y="67"/>
                    <a:pt x="71" y="67"/>
                    <a:pt x="71" y="67"/>
                  </a:cubicBezTo>
                  <a:cubicBezTo>
                    <a:pt x="71" y="72"/>
                    <a:pt x="71" y="72"/>
                    <a:pt x="71" y="72"/>
                  </a:cubicBezTo>
                  <a:cubicBezTo>
                    <a:pt x="64" y="72"/>
                    <a:pt x="64" y="72"/>
                    <a:pt x="64" y="72"/>
                  </a:cubicBezTo>
                  <a:cubicBezTo>
                    <a:pt x="64" y="81"/>
                    <a:pt x="64" y="81"/>
                    <a:pt x="64" y="81"/>
                  </a:cubicBezTo>
                  <a:cubicBezTo>
                    <a:pt x="72" y="81"/>
                    <a:pt x="72" y="81"/>
                    <a:pt x="72" y="81"/>
                  </a:cubicBezTo>
                  <a:lnTo>
                    <a:pt x="72" y="87"/>
                  </a:lnTo>
                  <a:close/>
                  <a:moveTo>
                    <a:pt x="100" y="87"/>
                  </a:moveTo>
                  <a:cubicBezTo>
                    <a:pt x="94" y="87"/>
                    <a:pt x="94" y="87"/>
                    <a:pt x="94" y="87"/>
                  </a:cubicBezTo>
                  <a:cubicBezTo>
                    <a:pt x="92" y="76"/>
                    <a:pt x="92" y="76"/>
                    <a:pt x="92" y="76"/>
                  </a:cubicBezTo>
                  <a:cubicBezTo>
                    <a:pt x="91" y="73"/>
                    <a:pt x="91" y="69"/>
                    <a:pt x="90" y="65"/>
                  </a:cubicBezTo>
                  <a:cubicBezTo>
                    <a:pt x="90" y="65"/>
                    <a:pt x="90" y="65"/>
                    <a:pt x="90" y="65"/>
                  </a:cubicBezTo>
                  <a:cubicBezTo>
                    <a:pt x="90" y="69"/>
                    <a:pt x="89" y="73"/>
                    <a:pt x="88" y="76"/>
                  </a:cubicBezTo>
                  <a:cubicBezTo>
                    <a:pt x="86" y="87"/>
                    <a:pt x="86" y="87"/>
                    <a:pt x="86" y="87"/>
                  </a:cubicBezTo>
                  <a:cubicBezTo>
                    <a:pt x="80" y="87"/>
                    <a:pt x="80" y="87"/>
                    <a:pt x="80" y="87"/>
                  </a:cubicBezTo>
                  <a:cubicBezTo>
                    <a:pt x="74" y="54"/>
                    <a:pt x="74" y="54"/>
                    <a:pt x="74" y="54"/>
                  </a:cubicBezTo>
                  <a:cubicBezTo>
                    <a:pt x="81" y="54"/>
                    <a:pt x="81" y="54"/>
                    <a:pt x="81" y="54"/>
                  </a:cubicBezTo>
                  <a:cubicBezTo>
                    <a:pt x="83" y="67"/>
                    <a:pt x="83" y="67"/>
                    <a:pt x="83" y="67"/>
                  </a:cubicBezTo>
                  <a:cubicBezTo>
                    <a:pt x="83" y="71"/>
                    <a:pt x="83" y="74"/>
                    <a:pt x="84" y="78"/>
                  </a:cubicBezTo>
                  <a:cubicBezTo>
                    <a:pt x="84" y="78"/>
                    <a:pt x="84" y="78"/>
                    <a:pt x="84" y="78"/>
                  </a:cubicBezTo>
                  <a:cubicBezTo>
                    <a:pt x="84" y="74"/>
                    <a:pt x="85" y="71"/>
                    <a:pt x="86" y="67"/>
                  </a:cubicBezTo>
                  <a:cubicBezTo>
                    <a:pt x="88" y="54"/>
                    <a:pt x="88" y="54"/>
                    <a:pt x="88" y="54"/>
                  </a:cubicBezTo>
                  <a:cubicBezTo>
                    <a:pt x="93" y="54"/>
                    <a:pt x="93" y="54"/>
                    <a:pt x="93" y="54"/>
                  </a:cubicBezTo>
                  <a:cubicBezTo>
                    <a:pt x="95" y="67"/>
                    <a:pt x="95" y="67"/>
                    <a:pt x="95" y="67"/>
                  </a:cubicBezTo>
                  <a:cubicBezTo>
                    <a:pt x="96" y="70"/>
                    <a:pt x="97" y="74"/>
                    <a:pt x="97" y="78"/>
                  </a:cubicBezTo>
                  <a:cubicBezTo>
                    <a:pt x="97" y="78"/>
                    <a:pt x="97" y="78"/>
                    <a:pt x="97" y="78"/>
                  </a:cubicBezTo>
                  <a:cubicBezTo>
                    <a:pt x="97" y="74"/>
                    <a:pt x="98" y="71"/>
                    <a:pt x="98" y="67"/>
                  </a:cubicBezTo>
                  <a:cubicBezTo>
                    <a:pt x="100" y="54"/>
                    <a:pt x="100" y="54"/>
                    <a:pt x="100" y="54"/>
                  </a:cubicBezTo>
                  <a:cubicBezTo>
                    <a:pt x="106" y="54"/>
                    <a:pt x="106" y="54"/>
                    <a:pt x="106" y="54"/>
                  </a:cubicBezTo>
                  <a:lnTo>
                    <a:pt x="100" y="87"/>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grpSp>
        <p:nvGrpSpPr>
          <p:cNvPr id="55" name="组合 54"/>
          <p:cNvGrpSpPr/>
          <p:nvPr/>
        </p:nvGrpSpPr>
        <p:grpSpPr>
          <a:xfrm>
            <a:off x="8105048" y="3339487"/>
            <a:ext cx="592640" cy="592640"/>
            <a:chOff x="8105048" y="3866835"/>
            <a:chExt cx="592640" cy="592640"/>
          </a:xfrm>
        </p:grpSpPr>
        <p:sp>
          <p:nvSpPr>
            <p:cNvPr id="56" name="Rectangle 186"/>
            <p:cNvSpPr/>
            <p:nvPr/>
          </p:nvSpPr>
          <p:spPr>
            <a:xfrm>
              <a:off x="8105048" y="3866835"/>
              <a:ext cx="592640" cy="592640"/>
            </a:xfrm>
            <a:prstGeom prst="rect">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200">
                <a:solidFill>
                  <a:prstClr val="white"/>
                </a:solidFill>
                <a:latin typeface="DIN-BoldItalic" pitchFamily="50" charset="0"/>
              </a:endParaRPr>
            </a:p>
          </p:txBody>
        </p:sp>
        <p:sp>
          <p:nvSpPr>
            <p:cNvPr id="57" name="Rectangle 185"/>
            <p:cNvSpPr/>
            <p:nvPr/>
          </p:nvSpPr>
          <p:spPr>
            <a:xfrm>
              <a:off x="8175894" y="3937681"/>
              <a:ext cx="450948" cy="450948"/>
            </a:xfrm>
            <a:prstGeom prst="rect">
              <a:avLst/>
            </a:prstGeom>
            <a:solidFill>
              <a:srgbClr val="C00000"/>
            </a:solidFill>
            <a:ln w="3810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200">
                <a:solidFill>
                  <a:prstClr val="white"/>
                </a:solidFill>
                <a:effectLst>
                  <a:outerShdw blurRad="38100" dist="38100" dir="2700000" algn="tl">
                    <a:srgbClr val="000000">
                      <a:alpha val="43137"/>
                    </a:srgbClr>
                  </a:outerShdw>
                </a:effectLst>
                <a:latin typeface="DIN-BoldItalic" pitchFamily="50" charset="0"/>
              </a:endParaRPr>
            </a:p>
          </p:txBody>
        </p:sp>
        <p:sp>
          <p:nvSpPr>
            <p:cNvPr id="58" name="Freeform 139"/>
            <p:cNvSpPr>
              <a:spLocks noEditPoints="1"/>
            </p:cNvSpPr>
            <p:nvPr/>
          </p:nvSpPr>
          <p:spPr bwMode="auto">
            <a:xfrm>
              <a:off x="8247758" y="4055115"/>
              <a:ext cx="281091" cy="222934"/>
            </a:xfrm>
            <a:custGeom>
              <a:avLst/>
              <a:gdLst>
                <a:gd name="T0" fmla="*/ 134 w 135"/>
                <a:gd name="T1" fmla="*/ 23 h 107"/>
                <a:gd name="T2" fmla="*/ 130 w 135"/>
                <a:gd name="T3" fmla="*/ 21 h 107"/>
                <a:gd name="T4" fmla="*/ 31 w 135"/>
                <a:gd name="T5" fmla="*/ 21 h 107"/>
                <a:gd name="T6" fmla="*/ 27 w 135"/>
                <a:gd name="T7" fmla="*/ 8 h 107"/>
                <a:gd name="T8" fmla="*/ 24 w 135"/>
                <a:gd name="T9" fmla="*/ 5 h 107"/>
                <a:gd name="T10" fmla="*/ 7 w 135"/>
                <a:gd name="T11" fmla="*/ 0 h 107"/>
                <a:gd name="T12" fmla="*/ 1 w 135"/>
                <a:gd name="T13" fmla="*/ 4 h 107"/>
                <a:gd name="T14" fmla="*/ 4 w 135"/>
                <a:gd name="T15" fmla="*/ 10 h 107"/>
                <a:gd name="T16" fmla="*/ 19 w 135"/>
                <a:gd name="T17" fmla="*/ 14 h 107"/>
                <a:gd name="T18" fmla="*/ 37 w 135"/>
                <a:gd name="T19" fmla="*/ 70 h 107"/>
                <a:gd name="T20" fmla="*/ 33 w 135"/>
                <a:gd name="T21" fmla="*/ 83 h 107"/>
                <a:gd name="T22" fmla="*/ 24 w 135"/>
                <a:gd name="T23" fmla="*/ 95 h 107"/>
                <a:gd name="T24" fmla="*/ 37 w 135"/>
                <a:gd name="T25" fmla="*/ 107 h 107"/>
                <a:gd name="T26" fmla="*/ 49 w 135"/>
                <a:gd name="T27" fmla="*/ 100 h 107"/>
                <a:gd name="T28" fmla="*/ 88 w 135"/>
                <a:gd name="T29" fmla="*/ 100 h 107"/>
                <a:gd name="T30" fmla="*/ 100 w 135"/>
                <a:gd name="T31" fmla="*/ 107 h 107"/>
                <a:gd name="T32" fmla="*/ 113 w 135"/>
                <a:gd name="T33" fmla="*/ 95 h 107"/>
                <a:gd name="T34" fmla="*/ 100 w 135"/>
                <a:gd name="T35" fmla="*/ 82 h 107"/>
                <a:gd name="T36" fmla="*/ 88 w 135"/>
                <a:gd name="T37" fmla="*/ 90 h 107"/>
                <a:gd name="T38" fmla="*/ 49 w 135"/>
                <a:gd name="T39" fmla="*/ 90 h 107"/>
                <a:gd name="T40" fmla="*/ 43 w 135"/>
                <a:gd name="T41" fmla="*/ 84 h 107"/>
                <a:gd name="T42" fmla="*/ 46 w 135"/>
                <a:gd name="T43" fmla="*/ 75 h 107"/>
                <a:gd name="T44" fmla="*/ 114 w 135"/>
                <a:gd name="T45" fmla="*/ 75 h 107"/>
                <a:gd name="T46" fmla="*/ 123 w 135"/>
                <a:gd name="T47" fmla="*/ 67 h 107"/>
                <a:gd name="T48" fmla="*/ 134 w 135"/>
                <a:gd name="T49" fmla="*/ 27 h 107"/>
                <a:gd name="T50" fmla="*/ 134 w 135"/>
                <a:gd name="T51" fmla="*/ 23 h 107"/>
                <a:gd name="T52" fmla="*/ 108 w 135"/>
                <a:gd name="T53" fmla="*/ 59 h 107"/>
                <a:gd name="T54" fmla="*/ 51 w 135"/>
                <a:gd name="T55" fmla="*/ 59 h 107"/>
                <a:gd name="T56" fmla="*/ 46 w 135"/>
                <a:gd name="T57" fmla="*/ 55 h 107"/>
                <a:gd name="T58" fmla="*/ 51 w 135"/>
                <a:gd name="T59" fmla="*/ 50 h 107"/>
                <a:gd name="T60" fmla="*/ 108 w 135"/>
                <a:gd name="T61" fmla="*/ 50 h 107"/>
                <a:gd name="T62" fmla="*/ 113 w 135"/>
                <a:gd name="T63" fmla="*/ 55 h 107"/>
                <a:gd name="T64" fmla="*/ 108 w 135"/>
                <a:gd name="T65" fmla="*/ 59 h 107"/>
                <a:gd name="T66" fmla="*/ 112 w 135"/>
                <a:gd name="T67" fmla="*/ 45 h 107"/>
                <a:gd name="T68" fmla="*/ 47 w 135"/>
                <a:gd name="T69" fmla="*/ 45 h 107"/>
                <a:gd name="T70" fmla="*/ 42 w 135"/>
                <a:gd name="T71" fmla="*/ 40 h 107"/>
                <a:gd name="T72" fmla="*/ 47 w 135"/>
                <a:gd name="T73" fmla="*/ 35 h 107"/>
                <a:gd name="T74" fmla="*/ 112 w 135"/>
                <a:gd name="T75" fmla="*/ 35 h 107"/>
                <a:gd name="T76" fmla="*/ 117 w 135"/>
                <a:gd name="T77" fmla="*/ 40 h 107"/>
                <a:gd name="T78" fmla="*/ 112 w 135"/>
                <a:gd name="T79" fmla="*/ 45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5" h="107">
                  <a:moveTo>
                    <a:pt x="134" y="23"/>
                  </a:moveTo>
                  <a:cubicBezTo>
                    <a:pt x="133" y="21"/>
                    <a:pt x="131" y="21"/>
                    <a:pt x="130" y="21"/>
                  </a:cubicBezTo>
                  <a:cubicBezTo>
                    <a:pt x="31" y="21"/>
                    <a:pt x="31" y="21"/>
                    <a:pt x="31" y="21"/>
                  </a:cubicBezTo>
                  <a:cubicBezTo>
                    <a:pt x="27" y="8"/>
                    <a:pt x="27" y="8"/>
                    <a:pt x="27" y="8"/>
                  </a:cubicBezTo>
                  <a:cubicBezTo>
                    <a:pt x="27" y="7"/>
                    <a:pt x="26" y="6"/>
                    <a:pt x="24" y="5"/>
                  </a:cubicBezTo>
                  <a:cubicBezTo>
                    <a:pt x="7" y="0"/>
                    <a:pt x="7" y="0"/>
                    <a:pt x="7" y="0"/>
                  </a:cubicBezTo>
                  <a:cubicBezTo>
                    <a:pt x="4" y="0"/>
                    <a:pt x="2" y="1"/>
                    <a:pt x="1" y="4"/>
                  </a:cubicBezTo>
                  <a:cubicBezTo>
                    <a:pt x="0" y="6"/>
                    <a:pt x="2" y="9"/>
                    <a:pt x="4" y="10"/>
                  </a:cubicBezTo>
                  <a:cubicBezTo>
                    <a:pt x="19" y="14"/>
                    <a:pt x="19" y="14"/>
                    <a:pt x="19" y="14"/>
                  </a:cubicBezTo>
                  <a:cubicBezTo>
                    <a:pt x="37" y="70"/>
                    <a:pt x="37" y="70"/>
                    <a:pt x="37" y="70"/>
                  </a:cubicBezTo>
                  <a:cubicBezTo>
                    <a:pt x="33" y="83"/>
                    <a:pt x="33" y="83"/>
                    <a:pt x="33" y="83"/>
                  </a:cubicBezTo>
                  <a:cubicBezTo>
                    <a:pt x="28" y="84"/>
                    <a:pt x="24" y="89"/>
                    <a:pt x="24" y="95"/>
                  </a:cubicBezTo>
                  <a:cubicBezTo>
                    <a:pt x="24" y="102"/>
                    <a:pt x="30" y="107"/>
                    <a:pt x="37" y="107"/>
                  </a:cubicBezTo>
                  <a:cubicBezTo>
                    <a:pt x="42" y="107"/>
                    <a:pt x="47" y="104"/>
                    <a:pt x="49" y="100"/>
                  </a:cubicBezTo>
                  <a:cubicBezTo>
                    <a:pt x="88" y="100"/>
                    <a:pt x="88" y="100"/>
                    <a:pt x="88" y="100"/>
                  </a:cubicBezTo>
                  <a:cubicBezTo>
                    <a:pt x="90" y="104"/>
                    <a:pt x="95" y="107"/>
                    <a:pt x="100" y="107"/>
                  </a:cubicBezTo>
                  <a:cubicBezTo>
                    <a:pt x="107" y="107"/>
                    <a:pt x="113" y="102"/>
                    <a:pt x="113" y="95"/>
                  </a:cubicBezTo>
                  <a:cubicBezTo>
                    <a:pt x="113" y="88"/>
                    <a:pt x="107" y="82"/>
                    <a:pt x="100" y="82"/>
                  </a:cubicBezTo>
                  <a:cubicBezTo>
                    <a:pt x="95" y="82"/>
                    <a:pt x="90" y="85"/>
                    <a:pt x="88" y="90"/>
                  </a:cubicBezTo>
                  <a:cubicBezTo>
                    <a:pt x="49" y="90"/>
                    <a:pt x="49" y="90"/>
                    <a:pt x="49" y="90"/>
                  </a:cubicBezTo>
                  <a:cubicBezTo>
                    <a:pt x="48" y="87"/>
                    <a:pt x="46" y="85"/>
                    <a:pt x="43" y="84"/>
                  </a:cubicBezTo>
                  <a:cubicBezTo>
                    <a:pt x="46" y="75"/>
                    <a:pt x="46" y="75"/>
                    <a:pt x="46" y="75"/>
                  </a:cubicBezTo>
                  <a:cubicBezTo>
                    <a:pt x="114" y="75"/>
                    <a:pt x="114" y="75"/>
                    <a:pt x="114" y="75"/>
                  </a:cubicBezTo>
                  <a:cubicBezTo>
                    <a:pt x="119" y="75"/>
                    <a:pt x="123" y="71"/>
                    <a:pt x="123" y="67"/>
                  </a:cubicBezTo>
                  <a:cubicBezTo>
                    <a:pt x="134" y="27"/>
                    <a:pt x="134" y="27"/>
                    <a:pt x="134" y="27"/>
                  </a:cubicBezTo>
                  <a:cubicBezTo>
                    <a:pt x="135" y="25"/>
                    <a:pt x="135" y="24"/>
                    <a:pt x="134" y="23"/>
                  </a:cubicBezTo>
                  <a:close/>
                  <a:moveTo>
                    <a:pt x="108" y="59"/>
                  </a:moveTo>
                  <a:cubicBezTo>
                    <a:pt x="51" y="59"/>
                    <a:pt x="51" y="59"/>
                    <a:pt x="51" y="59"/>
                  </a:cubicBezTo>
                  <a:cubicBezTo>
                    <a:pt x="49" y="59"/>
                    <a:pt x="46" y="57"/>
                    <a:pt x="46" y="55"/>
                  </a:cubicBezTo>
                  <a:cubicBezTo>
                    <a:pt x="46" y="52"/>
                    <a:pt x="49" y="50"/>
                    <a:pt x="51" y="50"/>
                  </a:cubicBezTo>
                  <a:cubicBezTo>
                    <a:pt x="108" y="50"/>
                    <a:pt x="108" y="50"/>
                    <a:pt x="108" y="50"/>
                  </a:cubicBezTo>
                  <a:cubicBezTo>
                    <a:pt x="111" y="50"/>
                    <a:pt x="113" y="52"/>
                    <a:pt x="113" y="55"/>
                  </a:cubicBezTo>
                  <a:cubicBezTo>
                    <a:pt x="113" y="57"/>
                    <a:pt x="111" y="59"/>
                    <a:pt x="108" y="59"/>
                  </a:cubicBezTo>
                  <a:close/>
                  <a:moveTo>
                    <a:pt x="112" y="45"/>
                  </a:moveTo>
                  <a:cubicBezTo>
                    <a:pt x="47" y="45"/>
                    <a:pt x="47" y="45"/>
                    <a:pt x="47" y="45"/>
                  </a:cubicBezTo>
                  <a:cubicBezTo>
                    <a:pt x="44" y="45"/>
                    <a:pt x="42" y="43"/>
                    <a:pt x="42" y="40"/>
                  </a:cubicBezTo>
                  <a:cubicBezTo>
                    <a:pt x="42" y="38"/>
                    <a:pt x="44" y="35"/>
                    <a:pt x="47" y="35"/>
                  </a:cubicBezTo>
                  <a:cubicBezTo>
                    <a:pt x="112" y="35"/>
                    <a:pt x="112" y="35"/>
                    <a:pt x="112" y="35"/>
                  </a:cubicBezTo>
                  <a:cubicBezTo>
                    <a:pt x="115" y="35"/>
                    <a:pt x="117" y="38"/>
                    <a:pt x="117" y="40"/>
                  </a:cubicBezTo>
                  <a:cubicBezTo>
                    <a:pt x="117" y="43"/>
                    <a:pt x="115" y="45"/>
                    <a:pt x="112" y="45"/>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grpSp>
        <p:nvGrpSpPr>
          <p:cNvPr id="59" name="组合 58"/>
          <p:cNvGrpSpPr/>
          <p:nvPr/>
        </p:nvGrpSpPr>
        <p:grpSpPr>
          <a:xfrm>
            <a:off x="8105048" y="4484245"/>
            <a:ext cx="592640" cy="592640"/>
            <a:chOff x="8105048" y="5011593"/>
            <a:chExt cx="592640" cy="592640"/>
          </a:xfrm>
        </p:grpSpPr>
        <p:sp>
          <p:nvSpPr>
            <p:cNvPr id="60" name="Rectangle 187"/>
            <p:cNvSpPr/>
            <p:nvPr/>
          </p:nvSpPr>
          <p:spPr>
            <a:xfrm>
              <a:off x="8105048" y="5011593"/>
              <a:ext cx="592640" cy="592640"/>
            </a:xfrm>
            <a:prstGeom prst="rect">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200">
                <a:solidFill>
                  <a:prstClr val="white"/>
                </a:solidFill>
                <a:latin typeface="DIN-BoldItalic" pitchFamily="50" charset="0"/>
              </a:endParaRPr>
            </a:p>
          </p:txBody>
        </p:sp>
        <p:sp>
          <p:nvSpPr>
            <p:cNvPr id="61" name="Rectangle 185"/>
            <p:cNvSpPr/>
            <p:nvPr/>
          </p:nvSpPr>
          <p:spPr>
            <a:xfrm>
              <a:off x="8175894" y="5082439"/>
              <a:ext cx="450948" cy="450948"/>
            </a:xfrm>
            <a:prstGeom prst="rect">
              <a:avLst/>
            </a:prstGeom>
            <a:solidFill>
              <a:srgbClr val="C00000"/>
            </a:solidFill>
            <a:ln w="3810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200">
                <a:solidFill>
                  <a:prstClr val="white"/>
                </a:solidFill>
                <a:effectLst>
                  <a:outerShdw blurRad="38100" dist="38100" dir="2700000" algn="tl">
                    <a:srgbClr val="000000">
                      <a:alpha val="43137"/>
                    </a:srgbClr>
                  </a:outerShdw>
                </a:effectLst>
                <a:latin typeface="DIN-BoldItalic" pitchFamily="50" charset="0"/>
              </a:endParaRPr>
            </a:p>
          </p:txBody>
        </p:sp>
        <p:sp>
          <p:nvSpPr>
            <p:cNvPr id="62" name="Freeform 84"/>
            <p:cNvSpPr>
              <a:spLocks noEditPoints="1"/>
            </p:cNvSpPr>
            <p:nvPr/>
          </p:nvSpPr>
          <p:spPr bwMode="auto">
            <a:xfrm>
              <a:off x="8267015" y="5210680"/>
              <a:ext cx="261834" cy="200553"/>
            </a:xfrm>
            <a:custGeom>
              <a:avLst/>
              <a:gdLst>
                <a:gd name="T0" fmla="*/ 99 w 107"/>
                <a:gd name="T1" fmla="*/ 0 h 82"/>
                <a:gd name="T2" fmla="*/ 9 w 107"/>
                <a:gd name="T3" fmla="*/ 0 h 82"/>
                <a:gd name="T4" fmla="*/ 0 w 107"/>
                <a:gd name="T5" fmla="*/ 8 h 82"/>
                <a:gd name="T6" fmla="*/ 0 w 107"/>
                <a:gd name="T7" fmla="*/ 74 h 82"/>
                <a:gd name="T8" fmla="*/ 9 w 107"/>
                <a:gd name="T9" fmla="*/ 82 h 82"/>
                <a:gd name="T10" fmla="*/ 99 w 107"/>
                <a:gd name="T11" fmla="*/ 82 h 82"/>
                <a:gd name="T12" fmla="*/ 107 w 107"/>
                <a:gd name="T13" fmla="*/ 74 h 82"/>
                <a:gd name="T14" fmla="*/ 107 w 107"/>
                <a:gd name="T15" fmla="*/ 8 h 82"/>
                <a:gd name="T16" fmla="*/ 99 w 107"/>
                <a:gd name="T17" fmla="*/ 0 h 82"/>
                <a:gd name="T18" fmla="*/ 33 w 107"/>
                <a:gd name="T19" fmla="*/ 55 h 82"/>
                <a:gd name="T20" fmla="*/ 16 w 107"/>
                <a:gd name="T21" fmla="*/ 73 h 82"/>
                <a:gd name="T22" fmla="*/ 10 w 107"/>
                <a:gd name="T23" fmla="*/ 73 h 82"/>
                <a:gd name="T24" fmla="*/ 10 w 107"/>
                <a:gd name="T25" fmla="*/ 67 h 82"/>
                <a:gd name="T26" fmla="*/ 27 w 107"/>
                <a:gd name="T27" fmla="*/ 50 h 82"/>
                <a:gd name="T28" fmla="*/ 33 w 107"/>
                <a:gd name="T29" fmla="*/ 50 h 82"/>
                <a:gd name="T30" fmla="*/ 33 w 107"/>
                <a:gd name="T31" fmla="*/ 55 h 82"/>
                <a:gd name="T32" fmla="*/ 54 w 107"/>
                <a:gd name="T33" fmla="*/ 57 h 82"/>
                <a:gd name="T34" fmla="*/ 51 w 107"/>
                <a:gd name="T35" fmla="*/ 56 h 82"/>
                <a:gd name="T36" fmla="*/ 10 w 107"/>
                <a:gd name="T37" fmla="*/ 15 h 82"/>
                <a:gd name="T38" fmla="*/ 10 w 107"/>
                <a:gd name="T39" fmla="*/ 9 h 82"/>
                <a:gd name="T40" fmla="*/ 16 w 107"/>
                <a:gd name="T41" fmla="*/ 9 h 82"/>
                <a:gd name="T42" fmla="*/ 54 w 107"/>
                <a:gd name="T43" fmla="*/ 47 h 82"/>
                <a:gd name="T44" fmla="*/ 92 w 107"/>
                <a:gd name="T45" fmla="*/ 9 h 82"/>
                <a:gd name="T46" fmla="*/ 98 w 107"/>
                <a:gd name="T47" fmla="*/ 9 h 82"/>
                <a:gd name="T48" fmla="*/ 98 w 107"/>
                <a:gd name="T49" fmla="*/ 15 h 82"/>
                <a:gd name="T50" fmla="*/ 57 w 107"/>
                <a:gd name="T51" fmla="*/ 56 h 82"/>
                <a:gd name="T52" fmla="*/ 54 w 107"/>
                <a:gd name="T53" fmla="*/ 57 h 82"/>
                <a:gd name="T54" fmla="*/ 98 w 107"/>
                <a:gd name="T55" fmla="*/ 73 h 82"/>
                <a:gd name="T56" fmla="*/ 92 w 107"/>
                <a:gd name="T57" fmla="*/ 73 h 82"/>
                <a:gd name="T58" fmla="*/ 75 w 107"/>
                <a:gd name="T59" fmla="*/ 55 h 82"/>
                <a:gd name="T60" fmla="*/ 75 w 107"/>
                <a:gd name="T61" fmla="*/ 50 h 82"/>
                <a:gd name="T62" fmla="*/ 81 w 107"/>
                <a:gd name="T63" fmla="*/ 50 h 82"/>
                <a:gd name="T64" fmla="*/ 98 w 107"/>
                <a:gd name="T65" fmla="*/ 67 h 82"/>
                <a:gd name="T66" fmla="*/ 98 w 107"/>
                <a:gd name="T67" fmla="*/ 7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7" h="82">
                  <a:moveTo>
                    <a:pt x="99" y="0"/>
                  </a:moveTo>
                  <a:cubicBezTo>
                    <a:pt x="9" y="0"/>
                    <a:pt x="9" y="0"/>
                    <a:pt x="9" y="0"/>
                  </a:cubicBezTo>
                  <a:cubicBezTo>
                    <a:pt x="4" y="0"/>
                    <a:pt x="0" y="4"/>
                    <a:pt x="0" y="8"/>
                  </a:cubicBezTo>
                  <a:cubicBezTo>
                    <a:pt x="0" y="74"/>
                    <a:pt x="0" y="74"/>
                    <a:pt x="0" y="74"/>
                  </a:cubicBezTo>
                  <a:cubicBezTo>
                    <a:pt x="0" y="78"/>
                    <a:pt x="4" y="82"/>
                    <a:pt x="9" y="82"/>
                  </a:cubicBezTo>
                  <a:cubicBezTo>
                    <a:pt x="99" y="82"/>
                    <a:pt x="99" y="82"/>
                    <a:pt x="99" y="82"/>
                  </a:cubicBezTo>
                  <a:cubicBezTo>
                    <a:pt x="104" y="82"/>
                    <a:pt x="107" y="78"/>
                    <a:pt x="107" y="74"/>
                  </a:cubicBezTo>
                  <a:cubicBezTo>
                    <a:pt x="107" y="8"/>
                    <a:pt x="107" y="8"/>
                    <a:pt x="107" y="8"/>
                  </a:cubicBezTo>
                  <a:cubicBezTo>
                    <a:pt x="107" y="4"/>
                    <a:pt x="104" y="0"/>
                    <a:pt x="99" y="0"/>
                  </a:cubicBezTo>
                  <a:close/>
                  <a:moveTo>
                    <a:pt x="33" y="55"/>
                  </a:moveTo>
                  <a:cubicBezTo>
                    <a:pt x="16" y="73"/>
                    <a:pt x="16" y="73"/>
                    <a:pt x="16" y="73"/>
                  </a:cubicBezTo>
                  <a:cubicBezTo>
                    <a:pt x="14" y="74"/>
                    <a:pt x="11" y="74"/>
                    <a:pt x="10" y="73"/>
                  </a:cubicBezTo>
                  <a:cubicBezTo>
                    <a:pt x="8" y="71"/>
                    <a:pt x="8" y="69"/>
                    <a:pt x="10" y="67"/>
                  </a:cubicBezTo>
                  <a:cubicBezTo>
                    <a:pt x="27" y="50"/>
                    <a:pt x="27" y="50"/>
                    <a:pt x="27" y="50"/>
                  </a:cubicBezTo>
                  <a:cubicBezTo>
                    <a:pt x="29" y="48"/>
                    <a:pt x="31" y="48"/>
                    <a:pt x="33" y="50"/>
                  </a:cubicBezTo>
                  <a:cubicBezTo>
                    <a:pt x="35" y="51"/>
                    <a:pt x="35" y="54"/>
                    <a:pt x="33" y="55"/>
                  </a:cubicBezTo>
                  <a:close/>
                  <a:moveTo>
                    <a:pt x="54" y="57"/>
                  </a:moveTo>
                  <a:cubicBezTo>
                    <a:pt x="53" y="57"/>
                    <a:pt x="52" y="57"/>
                    <a:pt x="51" y="56"/>
                  </a:cubicBezTo>
                  <a:cubicBezTo>
                    <a:pt x="10" y="15"/>
                    <a:pt x="10" y="15"/>
                    <a:pt x="10" y="15"/>
                  </a:cubicBezTo>
                  <a:cubicBezTo>
                    <a:pt x="8" y="13"/>
                    <a:pt x="8" y="11"/>
                    <a:pt x="10" y="9"/>
                  </a:cubicBezTo>
                  <a:cubicBezTo>
                    <a:pt x="12" y="8"/>
                    <a:pt x="14" y="8"/>
                    <a:pt x="16" y="9"/>
                  </a:cubicBezTo>
                  <a:cubicBezTo>
                    <a:pt x="54" y="47"/>
                    <a:pt x="54" y="47"/>
                    <a:pt x="54" y="47"/>
                  </a:cubicBezTo>
                  <a:cubicBezTo>
                    <a:pt x="92" y="9"/>
                    <a:pt x="92" y="9"/>
                    <a:pt x="92" y="9"/>
                  </a:cubicBezTo>
                  <a:cubicBezTo>
                    <a:pt x="94" y="8"/>
                    <a:pt x="96" y="8"/>
                    <a:pt x="98" y="9"/>
                  </a:cubicBezTo>
                  <a:cubicBezTo>
                    <a:pt x="99" y="11"/>
                    <a:pt x="99" y="13"/>
                    <a:pt x="98" y="15"/>
                  </a:cubicBezTo>
                  <a:cubicBezTo>
                    <a:pt x="57" y="56"/>
                    <a:pt x="57" y="56"/>
                    <a:pt x="57" y="56"/>
                  </a:cubicBezTo>
                  <a:cubicBezTo>
                    <a:pt x="56" y="57"/>
                    <a:pt x="55" y="57"/>
                    <a:pt x="54" y="57"/>
                  </a:cubicBezTo>
                  <a:close/>
                  <a:moveTo>
                    <a:pt x="98" y="73"/>
                  </a:moveTo>
                  <a:cubicBezTo>
                    <a:pt x="96" y="74"/>
                    <a:pt x="94" y="74"/>
                    <a:pt x="92" y="73"/>
                  </a:cubicBezTo>
                  <a:cubicBezTo>
                    <a:pt x="75" y="55"/>
                    <a:pt x="75" y="55"/>
                    <a:pt x="75" y="55"/>
                  </a:cubicBezTo>
                  <a:cubicBezTo>
                    <a:pt x="73" y="54"/>
                    <a:pt x="73" y="51"/>
                    <a:pt x="75" y="50"/>
                  </a:cubicBezTo>
                  <a:cubicBezTo>
                    <a:pt x="76" y="48"/>
                    <a:pt x="79" y="48"/>
                    <a:pt x="81" y="50"/>
                  </a:cubicBezTo>
                  <a:cubicBezTo>
                    <a:pt x="98" y="67"/>
                    <a:pt x="98" y="67"/>
                    <a:pt x="98" y="67"/>
                  </a:cubicBezTo>
                  <a:cubicBezTo>
                    <a:pt x="100" y="69"/>
                    <a:pt x="100" y="71"/>
                    <a:pt x="98" y="7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grpSp>
        <p:nvGrpSpPr>
          <p:cNvPr id="63" name="组合 62"/>
          <p:cNvGrpSpPr/>
          <p:nvPr/>
        </p:nvGrpSpPr>
        <p:grpSpPr>
          <a:xfrm>
            <a:off x="3391427" y="3339487"/>
            <a:ext cx="592640" cy="592640"/>
            <a:chOff x="3391427" y="3866835"/>
            <a:chExt cx="592640" cy="592640"/>
          </a:xfrm>
        </p:grpSpPr>
        <p:sp>
          <p:nvSpPr>
            <p:cNvPr id="64" name="Rectangle 183"/>
            <p:cNvSpPr/>
            <p:nvPr/>
          </p:nvSpPr>
          <p:spPr>
            <a:xfrm>
              <a:off x="3391427" y="3866835"/>
              <a:ext cx="592640" cy="592640"/>
            </a:xfrm>
            <a:prstGeom prst="rect">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200">
                <a:solidFill>
                  <a:prstClr val="white"/>
                </a:solidFill>
                <a:latin typeface="DIN-BoldItalic" pitchFamily="50" charset="0"/>
              </a:endParaRPr>
            </a:p>
          </p:txBody>
        </p:sp>
        <p:sp>
          <p:nvSpPr>
            <p:cNvPr id="65" name="Rectangle 185"/>
            <p:cNvSpPr/>
            <p:nvPr/>
          </p:nvSpPr>
          <p:spPr>
            <a:xfrm>
              <a:off x="3454162" y="3937681"/>
              <a:ext cx="450948" cy="450948"/>
            </a:xfrm>
            <a:prstGeom prst="rect">
              <a:avLst/>
            </a:prstGeom>
            <a:solidFill>
              <a:srgbClr val="C00000"/>
            </a:solidFill>
            <a:ln w="3810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200">
                <a:solidFill>
                  <a:prstClr val="white"/>
                </a:solidFill>
                <a:effectLst>
                  <a:outerShdw blurRad="38100" dist="38100" dir="2700000" algn="tl">
                    <a:srgbClr val="000000">
                      <a:alpha val="43137"/>
                    </a:srgbClr>
                  </a:outerShdw>
                </a:effectLst>
                <a:latin typeface="DIN-BoldItalic" pitchFamily="50" charset="0"/>
              </a:endParaRPr>
            </a:p>
          </p:txBody>
        </p:sp>
        <p:sp>
          <p:nvSpPr>
            <p:cNvPr id="66" name="Freeform 70"/>
            <p:cNvSpPr>
              <a:spLocks noEditPoints="1"/>
            </p:cNvSpPr>
            <p:nvPr/>
          </p:nvSpPr>
          <p:spPr bwMode="auto">
            <a:xfrm>
              <a:off x="3546440" y="4004056"/>
              <a:ext cx="257213" cy="298241"/>
            </a:xfrm>
            <a:custGeom>
              <a:avLst/>
              <a:gdLst>
                <a:gd name="T0" fmla="*/ 85 w 123"/>
                <a:gd name="T1" fmla="*/ 53 h 143"/>
                <a:gd name="T2" fmla="*/ 62 w 123"/>
                <a:gd name="T3" fmla="*/ 58 h 143"/>
                <a:gd name="T4" fmla="*/ 59 w 123"/>
                <a:gd name="T5" fmla="*/ 59 h 143"/>
                <a:gd name="T6" fmla="*/ 56 w 123"/>
                <a:gd name="T7" fmla="*/ 50 h 143"/>
                <a:gd name="T8" fmla="*/ 52 w 123"/>
                <a:gd name="T9" fmla="*/ 20 h 143"/>
                <a:gd name="T10" fmla="*/ 42 w 123"/>
                <a:gd name="T11" fmla="*/ 21 h 143"/>
                <a:gd name="T12" fmla="*/ 54 w 123"/>
                <a:gd name="T13" fmla="*/ 59 h 143"/>
                <a:gd name="T14" fmla="*/ 45 w 123"/>
                <a:gd name="T15" fmla="*/ 52 h 143"/>
                <a:gd name="T16" fmla="*/ 12 w 123"/>
                <a:gd name="T17" fmla="*/ 112 h 143"/>
                <a:gd name="T18" fmla="*/ 49 w 123"/>
                <a:gd name="T19" fmla="*/ 142 h 143"/>
                <a:gd name="T20" fmla="*/ 60 w 123"/>
                <a:gd name="T21" fmla="*/ 139 h 143"/>
                <a:gd name="T22" fmla="*/ 71 w 123"/>
                <a:gd name="T23" fmla="*/ 142 h 143"/>
                <a:gd name="T24" fmla="*/ 107 w 123"/>
                <a:gd name="T25" fmla="*/ 118 h 143"/>
                <a:gd name="T26" fmla="*/ 85 w 123"/>
                <a:gd name="T27" fmla="*/ 53 h 143"/>
                <a:gd name="T28" fmla="*/ 99 w 123"/>
                <a:gd name="T29" fmla="*/ 0 h 143"/>
                <a:gd name="T30" fmla="*/ 73 w 123"/>
                <a:gd name="T31" fmla="*/ 12 h 143"/>
                <a:gd name="T32" fmla="*/ 61 w 123"/>
                <a:gd name="T33" fmla="*/ 38 h 143"/>
                <a:gd name="T34" fmla="*/ 88 w 123"/>
                <a:gd name="T35" fmla="*/ 26 h 143"/>
                <a:gd name="T36" fmla="*/ 99 w 123"/>
                <a:gd name="T37"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3" h="143">
                  <a:moveTo>
                    <a:pt x="85" y="53"/>
                  </a:moveTo>
                  <a:cubicBezTo>
                    <a:pt x="77" y="52"/>
                    <a:pt x="75" y="54"/>
                    <a:pt x="62" y="58"/>
                  </a:cubicBezTo>
                  <a:cubicBezTo>
                    <a:pt x="61" y="59"/>
                    <a:pt x="60" y="59"/>
                    <a:pt x="59" y="59"/>
                  </a:cubicBezTo>
                  <a:cubicBezTo>
                    <a:pt x="58" y="57"/>
                    <a:pt x="57" y="54"/>
                    <a:pt x="56" y="50"/>
                  </a:cubicBezTo>
                  <a:cubicBezTo>
                    <a:pt x="51" y="35"/>
                    <a:pt x="52" y="20"/>
                    <a:pt x="52" y="20"/>
                  </a:cubicBezTo>
                  <a:cubicBezTo>
                    <a:pt x="52" y="20"/>
                    <a:pt x="48" y="16"/>
                    <a:pt x="42" y="21"/>
                  </a:cubicBezTo>
                  <a:cubicBezTo>
                    <a:pt x="40" y="29"/>
                    <a:pt x="49" y="49"/>
                    <a:pt x="54" y="59"/>
                  </a:cubicBezTo>
                  <a:cubicBezTo>
                    <a:pt x="50" y="57"/>
                    <a:pt x="49" y="52"/>
                    <a:pt x="45" y="52"/>
                  </a:cubicBezTo>
                  <a:cubicBezTo>
                    <a:pt x="15" y="50"/>
                    <a:pt x="0" y="84"/>
                    <a:pt x="12" y="112"/>
                  </a:cubicBezTo>
                  <a:cubicBezTo>
                    <a:pt x="19" y="130"/>
                    <a:pt x="35" y="141"/>
                    <a:pt x="49" y="142"/>
                  </a:cubicBezTo>
                  <a:cubicBezTo>
                    <a:pt x="53" y="143"/>
                    <a:pt x="56" y="139"/>
                    <a:pt x="60" y="139"/>
                  </a:cubicBezTo>
                  <a:cubicBezTo>
                    <a:pt x="64" y="139"/>
                    <a:pt x="69" y="142"/>
                    <a:pt x="71" y="142"/>
                  </a:cubicBezTo>
                  <a:cubicBezTo>
                    <a:pt x="85" y="143"/>
                    <a:pt x="97" y="134"/>
                    <a:pt x="107" y="118"/>
                  </a:cubicBezTo>
                  <a:cubicBezTo>
                    <a:pt x="123" y="91"/>
                    <a:pt x="114" y="55"/>
                    <a:pt x="85" y="53"/>
                  </a:cubicBezTo>
                  <a:close/>
                  <a:moveTo>
                    <a:pt x="99" y="0"/>
                  </a:moveTo>
                  <a:cubicBezTo>
                    <a:pt x="99" y="0"/>
                    <a:pt x="84" y="1"/>
                    <a:pt x="73" y="12"/>
                  </a:cubicBezTo>
                  <a:cubicBezTo>
                    <a:pt x="63" y="22"/>
                    <a:pt x="61" y="38"/>
                    <a:pt x="61" y="38"/>
                  </a:cubicBezTo>
                  <a:cubicBezTo>
                    <a:pt x="61" y="38"/>
                    <a:pt x="77" y="37"/>
                    <a:pt x="88" y="26"/>
                  </a:cubicBezTo>
                  <a:cubicBezTo>
                    <a:pt x="98" y="16"/>
                    <a:pt x="99" y="0"/>
                    <a:pt x="99"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grpSp>
        <p:nvGrpSpPr>
          <p:cNvPr id="67" name="组合 66"/>
          <p:cNvGrpSpPr/>
          <p:nvPr/>
        </p:nvGrpSpPr>
        <p:grpSpPr>
          <a:xfrm>
            <a:off x="3391427" y="2168685"/>
            <a:ext cx="592640" cy="592640"/>
            <a:chOff x="3391427" y="2696033"/>
            <a:chExt cx="592640" cy="592640"/>
          </a:xfrm>
        </p:grpSpPr>
        <p:sp>
          <p:nvSpPr>
            <p:cNvPr id="68" name="Rectangle 182"/>
            <p:cNvSpPr/>
            <p:nvPr/>
          </p:nvSpPr>
          <p:spPr>
            <a:xfrm>
              <a:off x="3391427" y="2696033"/>
              <a:ext cx="592640" cy="592640"/>
            </a:xfrm>
            <a:prstGeom prst="rect">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200">
                <a:solidFill>
                  <a:prstClr val="white"/>
                </a:solidFill>
                <a:latin typeface="DIN-BoldItalic" pitchFamily="50" charset="0"/>
              </a:endParaRPr>
            </a:p>
          </p:txBody>
        </p:sp>
        <p:sp>
          <p:nvSpPr>
            <p:cNvPr id="69" name="Rectangle 185"/>
            <p:cNvSpPr/>
            <p:nvPr/>
          </p:nvSpPr>
          <p:spPr>
            <a:xfrm>
              <a:off x="3454162" y="2766879"/>
              <a:ext cx="450948" cy="450948"/>
            </a:xfrm>
            <a:prstGeom prst="rect">
              <a:avLst/>
            </a:prstGeom>
            <a:solidFill>
              <a:srgbClr val="C00000"/>
            </a:solidFill>
            <a:ln w="3810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200">
                <a:solidFill>
                  <a:prstClr val="white"/>
                </a:solidFill>
                <a:effectLst>
                  <a:outerShdw blurRad="38100" dist="38100" dir="2700000" algn="tl">
                    <a:srgbClr val="000000">
                      <a:alpha val="43137"/>
                    </a:srgbClr>
                  </a:outerShdw>
                </a:effectLst>
                <a:latin typeface="DIN-BoldItalic" pitchFamily="50" charset="0"/>
              </a:endParaRPr>
            </a:p>
          </p:txBody>
        </p:sp>
        <p:sp>
          <p:nvSpPr>
            <p:cNvPr id="70" name="Freeform 5"/>
            <p:cNvSpPr>
              <a:spLocks noEditPoints="1"/>
            </p:cNvSpPr>
            <p:nvPr/>
          </p:nvSpPr>
          <p:spPr bwMode="auto">
            <a:xfrm>
              <a:off x="3524597" y="2913125"/>
              <a:ext cx="304697" cy="177189"/>
            </a:xfrm>
            <a:custGeom>
              <a:avLst/>
              <a:gdLst>
                <a:gd name="T0" fmla="*/ 135 w 139"/>
                <a:gd name="T1" fmla="*/ 61 h 81"/>
                <a:gd name="T2" fmla="*/ 131 w 139"/>
                <a:gd name="T3" fmla="*/ 56 h 81"/>
                <a:gd name="T4" fmla="*/ 131 w 139"/>
                <a:gd name="T5" fmla="*/ 27 h 81"/>
                <a:gd name="T6" fmla="*/ 139 w 139"/>
                <a:gd name="T7" fmla="*/ 24 h 81"/>
                <a:gd name="T8" fmla="*/ 70 w 139"/>
                <a:gd name="T9" fmla="*/ 0 h 81"/>
                <a:gd name="T10" fmla="*/ 0 w 139"/>
                <a:gd name="T11" fmla="*/ 24 h 81"/>
                <a:gd name="T12" fmla="*/ 70 w 139"/>
                <a:gd name="T13" fmla="*/ 48 h 81"/>
                <a:gd name="T14" fmla="*/ 127 w 139"/>
                <a:gd name="T15" fmla="*/ 28 h 81"/>
                <a:gd name="T16" fmla="*/ 127 w 139"/>
                <a:gd name="T17" fmla="*/ 56 h 81"/>
                <a:gd name="T18" fmla="*/ 123 w 139"/>
                <a:gd name="T19" fmla="*/ 61 h 81"/>
                <a:gd name="T20" fmla="*/ 126 w 139"/>
                <a:gd name="T21" fmla="*/ 64 h 81"/>
                <a:gd name="T22" fmla="*/ 123 w 139"/>
                <a:gd name="T23" fmla="*/ 81 h 81"/>
                <a:gd name="T24" fmla="*/ 135 w 139"/>
                <a:gd name="T25" fmla="*/ 81 h 81"/>
                <a:gd name="T26" fmla="*/ 132 w 139"/>
                <a:gd name="T27" fmla="*/ 64 h 81"/>
                <a:gd name="T28" fmla="*/ 135 w 139"/>
                <a:gd name="T29" fmla="*/ 61 h 81"/>
                <a:gd name="T30" fmla="*/ 28 w 139"/>
                <a:gd name="T31" fmla="*/ 42 h 81"/>
                <a:gd name="T32" fmla="*/ 28 w 139"/>
                <a:gd name="T33" fmla="*/ 69 h 81"/>
                <a:gd name="T34" fmla="*/ 70 w 139"/>
                <a:gd name="T35" fmla="*/ 81 h 81"/>
                <a:gd name="T36" fmla="*/ 111 w 139"/>
                <a:gd name="T37" fmla="*/ 69 h 81"/>
                <a:gd name="T38" fmla="*/ 111 w 139"/>
                <a:gd name="T39" fmla="*/ 42 h 81"/>
                <a:gd name="T40" fmla="*/ 70 w 139"/>
                <a:gd name="T41" fmla="*/ 56 h 81"/>
                <a:gd name="T42" fmla="*/ 28 w 139"/>
                <a:gd name="T43" fmla="*/ 4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9" h="81">
                  <a:moveTo>
                    <a:pt x="135" y="61"/>
                  </a:moveTo>
                  <a:cubicBezTo>
                    <a:pt x="135" y="58"/>
                    <a:pt x="134" y="56"/>
                    <a:pt x="131" y="56"/>
                  </a:cubicBezTo>
                  <a:cubicBezTo>
                    <a:pt x="131" y="27"/>
                    <a:pt x="131" y="27"/>
                    <a:pt x="131" y="27"/>
                  </a:cubicBezTo>
                  <a:cubicBezTo>
                    <a:pt x="139" y="24"/>
                    <a:pt x="139" y="24"/>
                    <a:pt x="139" y="24"/>
                  </a:cubicBezTo>
                  <a:cubicBezTo>
                    <a:pt x="70" y="0"/>
                    <a:pt x="70" y="0"/>
                    <a:pt x="70" y="0"/>
                  </a:cubicBezTo>
                  <a:cubicBezTo>
                    <a:pt x="0" y="24"/>
                    <a:pt x="0" y="24"/>
                    <a:pt x="0" y="24"/>
                  </a:cubicBezTo>
                  <a:cubicBezTo>
                    <a:pt x="70" y="48"/>
                    <a:pt x="70" y="48"/>
                    <a:pt x="70" y="48"/>
                  </a:cubicBezTo>
                  <a:cubicBezTo>
                    <a:pt x="127" y="28"/>
                    <a:pt x="127" y="28"/>
                    <a:pt x="127" y="28"/>
                  </a:cubicBezTo>
                  <a:cubicBezTo>
                    <a:pt x="127" y="56"/>
                    <a:pt x="127" y="56"/>
                    <a:pt x="127" y="56"/>
                  </a:cubicBezTo>
                  <a:cubicBezTo>
                    <a:pt x="125" y="56"/>
                    <a:pt x="123" y="58"/>
                    <a:pt x="123" y="61"/>
                  </a:cubicBezTo>
                  <a:cubicBezTo>
                    <a:pt x="123" y="63"/>
                    <a:pt x="125" y="64"/>
                    <a:pt x="126" y="64"/>
                  </a:cubicBezTo>
                  <a:cubicBezTo>
                    <a:pt x="123" y="81"/>
                    <a:pt x="123" y="81"/>
                    <a:pt x="123" y="81"/>
                  </a:cubicBezTo>
                  <a:cubicBezTo>
                    <a:pt x="135" y="81"/>
                    <a:pt x="135" y="81"/>
                    <a:pt x="135" y="81"/>
                  </a:cubicBezTo>
                  <a:cubicBezTo>
                    <a:pt x="132" y="64"/>
                    <a:pt x="132" y="64"/>
                    <a:pt x="132" y="64"/>
                  </a:cubicBezTo>
                  <a:cubicBezTo>
                    <a:pt x="134" y="64"/>
                    <a:pt x="135" y="63"/>
                    <a:pt x="135" y="61"/>
                  </a:cubicBezTo>
                  <a:close/>
                  <a:moveTo>
                    <a:pt x="28" y="42"/>
                  </a:moveTo>
                  <a:cubicBezTo>
                    <a:pt x="28" y="69"/>
                    <a:pt x="28" y="69"/>
                    <a:pt x="28" y="69"/>
                  </a:cubicBezTo>
                  <a:cubicBezTo>
                    <a:pt x="28" y="76"/>
                    <a:pt x="47" y="81"/>
                    <a:pt x="70" y="81"/>
                  </a:cubicBezTo>
                  <a:cubicBezTo>
                    <a:pt x="92" y="81"/>
                    <a:pt x="111" y="76"/>
                    <a:pt x="111" y="69"/>
                  </a:cubicBezTo>
                  <a:cubicBezTo>
                    <a:pt x="111" y="42"/>
                    <a:pt x="111" y="42"/>
                    <a:pt x="111" y="42"/>
                  </a:cubicBezTo>
                  <a:cubicBezTo>
                    <a:pt x="70" y="56"/>
                    <a:pt x="70" y="56"/>
                    <a:pt x="70" y="56"/>
                  </a:cubicBezTo>
                  <a:lnTo>
                    <a:pt x="28" y="4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grpSp>
        <p:nvGrpSpPr>
          <p:cNvPr id="71" name="组合 70"/>
          <p:cNvGrpSpPr/>
          <p:nvPr/>
        </p:nvGrpSpPr>
        <p:grpSpPr>
          <a:xfrm>
            <a:off x="3391427" y="4484245"/>
            <a:ext cx="592640" cy="592640"/>
            <a:chOff x="3391427" y="5011593"/>
            <a:chExt cx="592640" cy="592640"/>
          </a:xfrm>
        </p:grpSpPr>
        <p:sp>
          <p:nvSpPr>
            <p:cNvPr id="72" name="Rectangle 184"/>
            <p:cNvSpPr/>
            <p:nvPr/>
          </p:nvSpPr>
          <p:spPr>
            <a:xfrm>
              <a:off x="3391427" y="5011593"/>
              <a:ext cx="592640" cy="592640"/>
            </a:xfrm>
            <a:prstGeom prst="rect">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200">
                <a:solidFill>
                  <a:prstClr val="white"/>
                </a:solidFill>
                <a:latin typeface="DIN-BoldItalic" pitchFamily="50" charset="0"/>
              </a:endParaRPr>
            </a:p>
          </p:txBody>
        </p:sp>
        <p:sp>
          <p:nvSpPr>
            <p:cNvPr id="73" name="Rectangle 185"/>
            <p:cNvSpPr/>
            <p:nvPr/>
          </p:nvSpPr>
          <p:spPr>
            <a:xfrm>
              <a:off x="3454162" y="5082439"/>
              <a:ext cx="450948" cy="450948"/>
            </a:xfrm>
            <a:prstGeom prst="rect">
              <a:avLst/>
            </a:prstGeom>
            <a:solidFill>
              <a:srgbClr val="C00000"/>
            </a:solidFill>
            <a:ln w="3810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200">
                <a:solidFill>
                  <a:prstClr val="white"/>
                </a:solidFill>
                <a:effectLst>
                  <a:outerShdw blurRad="38100" dist="38100" dir="2700000" algn="tl">
                    <a:srgbClr val="000000">
                      <a:alpha val="43137"/>
                    </a:srgbClr>
                  </a:outerShdw>
                </a:effectLst>
                <a:latin typeface="DIN-BoldItalic" pitchFamily="50" charset="0"/>
              </a:endParaRPr>
            </a:p>
          </p:txBody>
        </p:sp>
        <p:sp>
          <p:nvSpPr>
            <p:cNvPr id="74" name="Freeform 28"/>
            <p:cNvSpPr>
              <a:spLocks/>
            </p:cNvSpPr>
            <p:nvPr/>
          </p:nvSpPr>
          <p:spPr bwMode="auto">
            <a:xfrm>
              <a:off x="3549088" y="5181652"/>
              <a:ext cx="280206" cy="275536"/>
            </a:xfrm>
            <a:custGeom>
              <a:avLst/>
              <a:gdLst>
                <a:gd name="T0" fmla="*/ 16 w 136"/>
                <a:gd name="T1" fmla="*/ 57 h 134"/>
                <a:gd name="T2" fmla="*/ 0 w 136"/>
                <a:gd name="T3" fmla="*/ 72 h 134"/>
                <a:gd name="T4" fmla="*/ 25 w 136"/>
                <a:gd name="T5" fmla="*/ 92 h 134"/>
                <a:gd name="T6" fmla="*/ 37 w 136"/>
                <a:gd name="T7" fmla="*/ 78 h 134"/>
                <a:gd name="T8" fmla="*/ 55 w 136"/>
                <a:gd name="T9" fmla="*/ 80 h 134"/>
                <a:gd name="T10" fmla="*/ 42 w 136"/>
                <a:gd name="T11" fmla="*/ 95 h 134"/>
                <a:gd name="T12" fmla="*/ 44 w 136"/>
                <a:gd name="T13" fmla="*/ 115 h 134"/>
                <a:gd name="T14" fmla="*/ 65 w 136"/>
                <a:gd name="T15" fmla="*/ 134 h 134"/>
                <a:gd name="T16" fmla="*/ 92 w 136"/>
                <a:gd name="T17" fmla="*/ 98 h 134"/>
                <a:gd name="T18" fmla="*/ 79 w 136"/>
                <a:gd name="T19" fmla="*/ 92 h 134"/>
                <a:gd name="T20" fmla="*/ 80 w 136"/>
                <a:gd name="T21" fmla="*/ 78 h 134"/>
                <a:gd name="T22" fmla="*/ 96 w 136"/>
                <a:gd name="T23" fmla="*/ 76 h 134"/>
                <a:gd name="T24" fmla="*/ 107 w 136"/>
                <a:gd name="T25" fmla="*/ 90 h 134"/>
                <a:gd name="T26" fmla="*/ 136 w 136"/>
                <a:gd name="T27" fmla="*/ 62 h 134"/>
                <a:gd name="T28" fmla="*/ 103 w 136"/>
                <a:gd name="T29" fmla="*/ 40 h 134"/>
                <a:gd name="T30" fmla="*/ 90 w 136"/>
                <a:gd name="T31" fmla="*/ 54 h 134"/>
                <a:gd name="T32" fmla="*/ 75 w 136"/>
                <a:gd name="T33" fmla="*/ 40 h 134"/>
                <a:gd name="T34" fmla="*/ 93 w 136"/>
                <a:gd name="T35" fmla="*/ 27 h 134"/>
                <a:gd name="T36" fmla="*/ 71 w 136"/>
                <a:gd name="T37" fmla="*/ 0 h 134"/>
                <a:gd name="T38" fmla="*/ 37 w 136"/>
                <a:gd name="T39" fmla="*/ 28 h 134"/>
                <a:gd name="T40" fmla="*/ 30 w 136"/>
                <a:gd name="T41" fmla="*/ 16 h 134"/>
                <a:gd name="T42" fmla="*/ 12 w 136"/>
                <a:gd name="T43" fmla="*/ 15 h 134"/>
                <a:gd name="T44" fmla="*/ 19 w 136"/>
                <a:gd name="T45" fmla="*/ 32 h 134"/>
                <a:gd name="T46" fmla="*/ 16 w 136"/>
                <a:gd name="T47" fmla="*/ 5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6" h="134">
                  <a:moveTo>
                    <a:pt x="16" y="57"/>
                  </a:moveTo>
                  <a:cubicBezTo>
                    <a:pt x="6" y="64"/>
                    <a:pt x="0" y="72"/>
                    <a:pt x="0" y="72"/>
                  </a:cubicBezTo>
                  <a:cubicBezTo>
                    <a:pt x="0" y="72"/>
                    <a:pt x="16" y="94"/>
                    <a:pt x="25" y="92"/>
                  </a:cubicBezTo>
                  <a:cubicBezTo>
                    <a:pt x="33" y="90"/>
                    <a:pt x="33" y="85"/>
                    <a:pt x="37" y="78"/>
                  </a:cubicBezTo>
                  <a:cubicBezTo>
                    <a:pt x="40" y="70"/>
                    <a:pt x="54" y="72"/>
                    <a:pt x="55" y="80"/>
                  </a:cubicBezTo>
                  <a:cubicBezTo>
                    <a:pt x="55" y="87"/>
                    <a:pt x="53" y="94"/>
                    <a:pt x="42" y="95"/>
                  </a:cubicBezTo>
                  <a:cubicBezTo>
                    <a:pt x="32" y="96"/>
                    <a:pt x="31" y="108"/>
                    <a:pt x="44" y="115"/>
                  </a:cubicBezTo>
                  <a:cubicBezTo>
                    <a:pt x="56" y="122"/>
                    <a:pt x="56" y="127"/>
                    <a:pt x="65" y="134"/>
                  </a:cubicBezTo>
                  <a:cubicBezTo>
                    <a:pt x="74" y="124"/>
                    <a:pt x="98" y="105"/>
                    <a:pt x="92" y="98"/>
                  </a:cubicBezTo>
                  <a:cubicBezTo>
                    <a:pt x="86" y="95"/>
                    <a:pt x="85" y="99"/>
                    <a:pt x="79" y="92"/>
                  </a:cubicBezTo>
                  <a:cubicBezTo>
                    <a:pt x="73" y="86"/>
                    <a:pt x="78" y="80"/>
                    <a:pt x="80" y="78"/>
                  </a:cubicBezTo>
                  <a:cubicBezTo>
                    <a:pt x="82" y="75"/>
                    <a:pt x="90" y="70"/>
                    <a:pt x="96" y="76"/>
                  </a:cubicBezTo>
                  <a:cubicBezTo>
                    <a:pt x="102" y="82"/>
                    <a:pt x="96" y="89"/>
                    <a:pt x="107" y="90"/>
                  </a:cubicBezTo>
                  <a:cubicBezTo>
                    <a:pt x="118" y="91"/>
                    <a:pt x="127" y="71"/>
                    <a:pt x="136" y="62"/>
                  </a:cubicBezTo>
                  <a:cubicBezTo>
                    <a:pt x="123" y="49"/>
                    <a:pt x="114" y="34"/>
                    <a:pt x="103" y="40"/>
                  </a:cubicBezTo>
                  <a:cubicBezTo>
                    <a:pt x="91" y="46"/>
                    <a:pt x="98" y="45"/>
                    <a:pt x="90" y="54"/>
                  </a:cubicBezTo>
                  <a:cubicBezTo>
                    <a:pt x="81" y="62"/>
                    <a:pt x="67" y="48"/>
                    <a:pt x="75" y="40"/>
                  </a:cubicBezTo>
                  <a:cubicBezTo>
                    <a:pt x="83" y="32"/>
                    <a:pt x="85" y="36"/>
                    <a:pt x="93" y="27"/>
                  </a:cubicBezTo>
                  <a:cubicBezTo>
                    <a:pt x="101" y="18"/>
                    <a:pt x="83" y="12"/>
                    <a:pt x="71" y="0"/>
                  </a:cubicBezTo>
                  <a:cubicBezTo>
                    <a:pt x="60" y="15"/>
                    <a:pt x="45" y="29"/>
                    <a:pt x="37" y="28"/>
                  </a:cubicBezTo>
                  <a:cubicBezTo>
                    <a:pt x="30" y="26"/>
                    <a:pt x="30" y="22"/>
                    <a:pt x="30" y="16"/>
                  </a:cubicBezTo>
                  <a:cubicBezTo>
                    <a:pt x="30" y="11"/>
                    <a:pt x="18" y="8"/>
                    <a:pt x="12" y="15"/>
                  </a:cubicBezTo>
                  <a:cubicBezTo>
                    <a:pt x="6" y="23"/>
                    <a:pt x="11" y="30"/>
                    <a:pt x="19" y="32"/>
                  </a:cubicBezTo>
                  <a:cubicBezTo>
                    <a:pt x="27" y="33"/>
                    <a:pt x="26" y="50"/>
                    <a:pt x="16" y="5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spTree>
    <p:extLst>
      <p:ext uri="{BB962C8B-B14F-4D97-AF65-F5344CB8AC3E}">
        <p14:creationId xmlns:p14="http://schemas.microsoft.com/office/powerpoint/2010/main" val="1593428174"/>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350"/>
                                        <p:tgtEl>
                                          <p:spTgt spid="34"/>
                                        </p:tgtEl>
                                      </p:cBhvr>
                                    </p:animEffect>
                                    <p:anim calcmode="lin" valueType="num">
                                      <p:cBhvr>
                                        <p:cTn id="8" dur="350" fill="hold"/>
                                        <p:tgtEl>
                                          <p:spTgt spid="34"/>
                                        </p:tgtEl>
                                        <p:attrNameLst>
                                          <p:attrName>ppt_x</p:attrName>
                                        </p:attrNameLst>
                                      </p:cBhvr>
                                      <p:tavLst>
                                        <p:tav tm="0">
                                          <p:val>
                                            <p:strVal val="#ppt_x"/>
                                          </p:val>
                                        </p:tav>
                                        <p:tav tm="100000">
                                          <p:val>
                                            <p:strVal val="#ppt_x"/>
                                          </p:val>
                                        </p:tav>
                                      </p:tavLst>
                                    </p:anim>
                                    <p:anim calcmode="lin" valueType="num">
                                      <p:cBhvr>
                                        <p:cTn id="9" dur="35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350"/>
                            </p:stCondLst>
                            <p:childTnLst>
                              <p:par>
                                <p:cTn id="11" presetID="10" presetClass="entr" presetSubtype="0" fill="hold" grpId="0" nodeType="afterEffect">
                                  <p:stCondLst>
                                    <p:cond delay="0"/>
                                  </p:stCondLst>
                                  <p:childTnLst>
                                    <p:set>
                                      <p:cBhvr>
                                        <p:cTn id="12" dur="1" fill="hold">
                                          <p:stCondLst>
                                            <p:cond delay="0"/>
                                          </p:stCondLst>
                                        </p:cTn>
                                        <p:tgtEl>
                                          <p:spTgt spid="37"/>
                                        </p:tgtEl>
                                        <p:attrNameLst>
                                          <p:attrName>style.visibility</p:attrName>
                                        </p:attrNameLst>
                                      </p:cBhvr>
                                      <p:to>
                                        <p:strVal val="visible"/>
                                      </p:to>
                                    </p:set>
                                    <p:animEffect transition="in" filter="fade">
                                      <p:cBhvr>
                                        <p:cTn id="13" dur="350"/>
                                        <p:tgtEl>
                                          <p:spTgt spid="37"/>
                                        </p:tgtEl>
                                      </p:cBhvr>
                                    </p:animEffect>
                                  </p:childTnLst>
                                </p:cTn>
                              </p:par>
                            </p:childTnLst>
                          </p:cTn>
                        </p:par>
                        <p:par>
                          <p:cTn id="14" fill="hold">
                            <p:stCondLst>
                              <p:cond delay="700"/>
                            </p:stCondLst>
                            <p:childTnLst>
                              <p:par>
                                <p:cTn id="15" presetID="10" presetClass="entr" presetSubtype="0" fill="hold" grpId="0" nodeType="after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fade">
                                      <p:cBhvr>
                                        <p:cTn id="17" dur="350"/>
                                        <p:tgtEl>
                                          <p:spTgt spid="38"/>
                                        </p:tgtEl>
                                      </p:cBhvr>
                                    </p:animEffect>
                                  </p:childTnLst>
                                </p:cTn>
                              </p:par>
                            </p:childTnLst>
                          </p:cTn>
                        </p:par>
                        <p:par>
                          <p:cTn id="18" fill="hold">
                            <p:stCondLst>
                              <p:cond delay="1050"/>
                            </p:stCondLst>
                            <p:childTnLst>
                              <p:par>
                                <p:cTn id="19" presetID="2" presetClass="entr" presetSubtype="2"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 calcmode="lin" valueType="num">
                                      <p:cBhvr additive="base">
                                        <p:cTn id="21" dur="350" fill="hold"/>
                                        <p:tgtEl>
                                          <p:spTgt spid="51"/>
                                        </p:tgtEl>
                                        <p:attrNameLst>
                                          <p:attrName>ppt_x</p:attrName>
                                        </p:attrNameLst>
                                      </p:cBhvr>
                                      <p:tavLst>
                                        <p:tav tm="0">
                                          <p:val>
                                            <p:strVal val="1+#ppt_w/2"/>
                                          </p:val>
                                        </p:tav>
                                        <p:tav tm="100000">
                                          <p:val>
                                            <p:strVal val="#ppt_x"/>
                                          </p:val>
                                        </p:tav>
                                      </p:tavLst>
                                    </p:anim>
                                    <p:anim calcmode="lin" valueType="num">
                                      <p:cBhvr additive="base">
                                        <p:cTn id="22" dur="350" fill="hold"/>
                                        <p:tgtEl>
                                          <p:spTgt spid="51"/>
                                        </p:tgtEl>
                                        <p:attrNameLst>
                                          <p:attrName>ppt_y</p:attrName>
                                        </p:attrNameLst>
                                      </p:cBhvr>
                                      <p:tavLst>
                                        <p:tav tm="0">
                                          <p:val>
                                            <p:strVal val="#ppt_y"/>
                                          </p:val>
                                        </p:tav>
                                        <p:tav tm="100000">
                                          <p:val>
                                            <p:strVal val="#ppt_y"/>
                                          </p:val>
                                        </p:tav>
                                      </p:tavLst>
                                    </p:anim>
                                  </p:childTnLst>
                                </p:cTn>
                              </p:par>
                            </p:childTnLst>
                          </p:cTn>
                        </p:par>
                        <p:par>
                          <p:cTn id="23" fill="hold">
                            <p:stCondLst>
                              <p:cond delay="1400"/>
                            </p:stCondLst>
                            <p:childTnLst>
                              <p:par>
                                <p:cTn id="24" presetID="10" presetClass="entr" presetSubtype="0" fill="hold" grpId="0" nodeType="afterEffect">
                                  <p:stCondLst>
                                    <p:cond delay="0"/>
                                  </p:stCondLst>
                                  <p:childTnLst>
                                    <p:set>
                                      <p:cBhvr>
                                        <p:cTn id="25" dur="1" fill="hold">
                                          <p:stCondLst>
                                            <p:cond delay="0"/>
                                          </p:stCondLst>
                                        </p:cTn>
                                        <p:tgtEl>
                                          <p:spTgt spid="39"/>
                                        </p:tgtEl>
                                        <p:attrNameLst>
                                          <p:attrName>style.visibility</p:attrName>
                                        </p:attrNameLst>
                                      </p:cBhvr>
                                      <p:to>
                                        <p:strVal val="visible"/>
                                      </p:to>
                                    </p:set>
                                    <p:animEffect transition="in" filter="fade">
                                      <p:cBhvr>
                                        <p:cTn id="26" dur="350"/>
                                        <p:tgtEl>
                                          <p:spTgt spid="39"/>
                                        </p:tgtEl>
                                      </p:cBhvr>
                                    </p:animEffect>
                                  </p:childTnLst>
                                </p:cTn>
                              </p:par>
                            </p:childTnLst>
                          </p:cTn>
                        </p:par>
                        <p:par>
                          <p:cTn id="27" fill="hold">
                            <p:stCondLst>
                              <p:cond delay="1750"/>
                            </p:stCondLst>
                            <p:childTnLst>
                              <p:par>
                                <p:cTn id="28" presetID="10" presetClass="entr" presetSubtype="0" fill="hold" grpId="0" nodeType="afterEffect">
                                  <p:stCondLst>
                                    <p:cond delay="0"/>
                                  </p:stCondLst>
                                  <p:childTnLst>
                                    <p:set>
                                      <p:cBhvr>
                                        <p:cTn id="29" dur="1" fill="hold">
                                          <p:stCondLst>
                                            <p:cond delay="0"/>
                                          </p:stCondLst>
                                        </p:cTn>
                                        <p:tgtEl>
                                          <p:spTgt spid="40"/>
                                        </p:tgtEl>
                                        <p:attrNameLst>
                                          <p:attrName>style.visibility</p:attrName>
                                        </p:attrNameLst>
                                      </p:cBhvr>
                                      <p:to>
                                        <p:strVal val="visible"/>
                                      </p:to>
                                    </p:set>
                                    <p:animEffect transition="in" filter="fade">
                                      <p:cBhvr>
                                        <p:cTn id="30" dur="350"/>
                                        <p:tgtEl>
                                          <p:spTgt spid="40"/>
                                        </p:tgtEl>
                                      </p:cBhvr>
                                    </p:animEffect>
                                  </p:childTnLst>
                                </p:cTn>
                              </p:par>
                            </p:childTnLst>
                          </p:cTn>
                        </p:par>
                        <p:par>
                          <p:cTn id="31" fill="hold">
                            <p:stCondLst>
                              <p:cond delay="2100"/>
                            </p:stCondLst>
                            <p:childTnLst>
                              <p:par>
                                <p:cTn id="32" presetID="2" presetClass="entr" presetSubtype="2" fill="hold" nodeType="afterEffect">
                                  <p:stCondLst>
                                    <p:cond delay="0"/>
                                  </p:stCondLst>
                                  <p:childTnLst>
                                    <p:set>
                                      <p:cBhvr>
                                        <p:cTn id="33" dur="1" fill="hold">
                                          <p:stCondLst>
                                            <p:cond delay="0"/>
                                          </p:stCondLst>
                                        </p:cTn>
                                        <p:tgtEl>
                                          <p:spTgt spid="55"/>
                                        </p:tgtEl>
                                        <p:attrNameLst>
                                          <p:attrName>style.visibility</p:attrName>
                                        </p:attrNameLst>
                                      </p:cBhvr>
                                      <p:to>
                                        <p:strVal val="visible"/>
                                      </p:to>
                                    </p:set>
                                    <p:anim calcmode="lin" valueType="num">
                                      <p:cBhvr additive="base">
                                        <p:cTn id="34" dur="350" fill="hold"/>
                                        <p:tgtEl>
                                          <p:spTgt spid="55"/>
                                        </p:tgtEl>
                                        <p:attrNameLst>
                                          <p:attrName>ppt_x</p:attrName>
                                        </p:attrNameLst>
                                      </p:cBhvr>
                                      <p:tavLst>
                                        <p:tav tm="0">
                                          <p:val>
                                            <p:strVal val="1+#ppt_w/2"/>
                                          </p:val>
                                        </p:tav>
                                        <p:tav tm="100000">
                                          <p:val>
                                            <p:strVal val="#ppt_x"/>
                                          </p:val>
                                        </p:tav>
                                      </p:tavLst>
                                    </p:anim>
                                    <p:anim calcmode="lin" valueType="num">
                                      <p:cBhvr additive="base">
                                        <p:cTn id="35" dur="350" fill="hold"/>
                                        <p:tgtEl>
                                          <p:spTgt spid="55"/>
                                        </p:tgtEl>
                                        <p:attrNameLst>
                                          <p:attrName>ppt_y</p:attrName>
                                        </p:attrNameLst>
                                      </p:cBhvr>
                                      <p:tavLst>
                                        <p:tav tm="0">
                                          <p:val>
                                            <p:strVal val="#ppt_y"/>
                                          </p:val>
                                        </p:tav>
                                        <p:tav tm="100000">
                                          <p:val>
                                            <p:strVal val="#ppt_y"/>
                                          </p:val>
                                        </p:tav>
                                      </p:tavLst>
                                    </p:anim>
                                  </p:childTnLst>
                                </p:cTn>
                              </p:par>
                            </p:childTnLst>
                          </p:cTn>
                        </p:par>
                        <p:par>
                          <p:cTn id="36" fill="hold">
                            <p:stCondLst>
                              <p:cond delay="2450"/>
                            </p:stCondLst>
                            <p:childTnLst>
                              <p:par>
                                <p:cTn id="37" presetID="10" presetClass="entr" presetSubtype="0" fill="hold" grpId="0" nodeType="afterEffect">
                                  <p:stCondLst>
                                    <p:cond delay="0"/>
                                  </p:stCondLst>
                                  <p:childTnLst>
                                    <p:set>
                                      <p:cBhvr>
                                        <p:cTn id="38" dur="1" fill="hold">
                                          <p:stCondLst>
                                            <p:cond delay="0"/>
                                          </p:stCondLst>
                                        </p:cTn>
                                        <p:tgtEl>
                                          <p:spTgt spid="41"/>
                                        </p:tgtEl>
                                        <p:attrNameLst>
                                          <p:attrName>style.visibility</p:attrName>
                                        </p:attrNameLst>
                                      </p:cBhvr>
                                      <p:to>
                                        <p:strVal val="visible"/>
                                      </p:to>
                                    </p:set>
                                    <p:animEffect transition="in" filter="fade">
                                      <p:cBhvr>
                                        <p:cTn id="39" dur="350"/>
                                        <p:tgtEl>
                                          <p:spTgt spid="41"/>
                                        </p:tgtEl>
                                      </p:cBhvr>
                                    </p:animEffect>
                                  </p:childTnLst>
                                </p:cTn>
                              </p:par>
                            </p:childTnLst>
                          </p:cTn>
                        </p:par>
                        <p:par>
                          <p:cTn id="40" fill="hold">
                            <p:stCondLst>
                              <p:cond delay="2800"/>
                            </p:stCondLst>
                            <p:childTnLst>
                              <p:par>
                                <p:cTn id="41" presetID="10" presetClass="entr" presetSubtype="0" fill="hold" grpId="0" nodeType="afterEffect">
                                  <p:stCondLst>
                                    <p:cond delay="0"/>
                                  </p:stCondLst>
                                  <p:childTnLst>
                                    <p:set>
                                      <p:cBhvr>
                                        <p:cTn id="42" dur="1" fill="hold">
                                          <p:stCondLst>
                                            <p:cond delay="0"/>
                                          </p:stCondLst>
                                        </p:cTn>
                                        <p:tgtEl>
                                          <p:spTgt spid="42"/>
                                        </p:tgtEl>
                                        <p:attrNameLst>
                                          <p:attrName>style.visibility</p:attrName>
                                        </p:attrNameLst>
                                      </p:cBhvr>
                                      <p:to>
                                        <p:strVal val="visible"/>
                                      </p:to>
                                    </p:set>
                                    <p:animEffect transition="in" filter="fade">
                                      <p:cBhvr>
                                        <p:cTn id="43" dur="350"/>
                                        <p:tgtEl>
                                          <p:spTgt spid="42"/>
                                        </p:tgtEl>
                                      </p:cBhvr>
                                    </p:animEffect>
                                  </p:childTnLst>
                                </p:cTn>
                              </p:par>
                            </p:childTnLst>
                          </p:cTn>
                        </p:par>
                        <p:par>
                          <p:cTn id="44" fill="hold">
                            <p:stCondLst>
                              <p:cond delay="3150"/>
                            </p:stCondLst>
                            <p:childTnLst>
                              <p:par>
                                <p:cTn id="45" presetID="2" presetClass="entr" presetSubtype="2" fill="hold" nodeType="afterEffect">
                                  <p:stCondLst>
                                    <p:cond delay="0"/>
                                  </p:stCondLst>
                                  <p:childTnLst>
                                    <p:set>
                                      <p:cBhvr>
                                        <p:cTn id="46" dur="1" fill="hold">
                                          <p:stCondLst>
                                            <p:cond delay="0"/>
                                          </p:stCondLst>
                                        </p:cTn>
                                        <p:tgtEl>
                                          <p:spTgt spid="59"/>
                                        </p:tgtEl>
                                        <p:attrNameLst>
                                          <p:attrName>style.visibility</p:attrName>
                                        </p:attrNameLst>
                                      </p:cBhvr>
                                      <p:to>
                                        <p:strVal val="visible"/>
                                      </p:to>
                                    </p:set>
                                    <p:anim calcmode="lin" valueType="num">
                                      <p:cBhvr additive="base">
                                        <p:cTn id="47" dur="350" fill="hold"/>
                                        <p:tgtEl>
                                          <p:spTgt spid="59"/>
                                        </p:tgtEl>
                                        <p:attrNameLst>
                                          <p:attrName>ppt_x</p:attrName>
                                        </p:attrNameLst>
                                      </p:cBhvr>
                                      <p:tavLst>
                                        <p:tav tm="0">
                                          <p:val>
                                            <p:strVal val="1+#ppt_w/2"/>
                                          </p:val>
                                        </p:tav>
                                        <p:tav tm="100000">
                                          <p:val>
                                            <p:strVal val="#ppt_x"/>
                                          </p:val>
                                        </p:tav>
                                      </p:tavLst>
                                    </p:anim>
                                    <p:anim calcmode="lin" valueType="num">
                                      <p:cBhvr additive="base">
                                        <p:cTn id="48" dur="350" fill="hold"/>
                                        <p:tgtEl>
                                          <p:spTgt spid="59"/>
                                        </p:tgtEl>
                                        <p:attrNameLst>
                                          <p:attrName>ppt_y</p:attrName>
                                        </p:attrNameLst>
                                      </p:cBhvr>
                                      <p:tavLst>
                                        <p:tav tm="0">
                                          <p:val>
                                            <p:strVal val="#ppt_y"/>
                                          </p:val>
                                        </p:tav>
                                        <p:tav tm="100000">
                                          <p:val>
                                            <p:strVal val="#ppt_y"/>
                                          </p:val>
                                        </p:tav>
                                      </p:tavLst>
                                    </p:anim>
                                  </p:childTnLst>
                                </p:cTn>
                              </p:par>
                            </p:childTnLst>
                          </p:cTn>
                        </p:par>
                        <p:par>
                          <p:cTn id="49" fill="hold">
                            <p:stCondLst>
                              <p:cond delay="3500"/>
                            </p:stCondLst>
                            <p:childTnLst>
                              <p:par>
                                <p:cTn id="50" presetID="10" presetClass="entr" presetSubtype="0" fill="hold" grpId="0" nodeType="afterEffect">
                                  <p:stCondLst>
                                    <p:cond delay="0"/>
                                  </p:stCondLst>
                                  <p:childTnLst>
                                    <p:set>
                                      <p:cBhvr>
                                        <p:cTn id="51" dur="1" fill="hold">
                                          <p:stCondLst>
                                            <p:cond delay="0"/>
                                          </p:stCondLst>
                                        </p:cTn>
                                        <p:tgtEl>
                                          <p:spTgt spid="43"/>
                                        </p:tgtEl>
                                        <p:attrNameLst>
                                          <p:attrName>style.visibility</p:attrName>
                                        </p:attrNameLst>
                                      </p:cBhvr>
                                      <p:to>
                                        <p:strVal val="visible"/>
                                      </p:to>
                                    </p:set>
                                    <p:animEffect transition="in" filter="fade">
                                      <p:cBhvr>
                                        <p:cTn id="52" dur="350"/>
                                        <p:tgtEl>
                                          <p:spTgt spid="43"/>
                                        </p:tgtEl>
                                      </p:cBhvr>
                                    </p:animEffect>
                                  </p:childTnLst>
                                </p:cTn>
                              </p:par>
                            </p:childTnLst>
                          </p:cTn>
                        </p:par>
                        <p:par>
                          <p:cTn id="53" fill="hold">
                            <p:stCondLst>
                              <p:cond delay="3850"/>
                            </p:stCondLst>
                            <p:childTnLst>
                              <p:par>
                                <p:cTn id="54" presetID="10" presetClass="entr" presetSubtype="0" fill="hold" grpId="0" nodeType="afterEffect">
                                  <p:stCondLst>
                                    <p:cond delay="0"/>
                                  </p:stCondLst>
                                  <p:childTnLst>
                                    <p:set>
                                      <p:cBhvr>
                                        <p:cTn id="55" dur="1" fill="hold">
                                          <p:stCondLst>
                                            <p:cond delay="0"/>
                                          </p:stCondLst>
                                        </p:cTn>
                                        <p:tgtEl>
                                          <p:spTgt spid="44"/>
                                        </p:tgtEl>
                                        <p:attrNameLst>
                                          <p:attrName>style.visibility</p:attrName>
                                        </p:attrNameLst>
                                      </p:cBhvr>
                                      <p:to>
                                        <p:strVal val="visible"/>
                                      </p:to>
                                    </p:set>
                                    <p:animEffect transition="in" filter="fade">
                                      <p:cBhvr>
                                        <p:cTn id="56" dur="350"/>
                                        <p:tgtEl>
                                          <p:spTgt spid="44"/>
                                        </p:tgtEl>
                                      </p:cBhvr>
                                    </p:animEffect>
                                  </p:childTnLst>
                                </p:cTn>
                              </p:par>
                            </p:childTnLst>
                          </p:cTn>
                        </p:par>
                        <p:par>
                          <p:cTn id="57" fill="hold">
                            <p:stCondLst>
                              <p:cond delay="4200"/>
                            </p:stCondLst>
                            <p:childTnLst>
                              <p:par>
                                <p:cTn id="58" presetID="2" presetClass="entr" presetSubtype="8" fill="hold" nodeType="afterEffect">
                                  <p:stCondLst>
                                    <p:cond delay="0"/>
                                  </p:stCondLst>
                                  <p:childTnLst>
                                    <p:set>
                                      <p:cBhvr>
                                        <p:cTn id="59" dur="1" fill="hold">
                                          <p:stCondLst>
                                            <p:cond delay="0"/>
                                          </p:stCondLst>
                                        </p:cTn>
                                        <p:tgtEl>
                                          <p:spTgt spid="67"/>
                                        </p:tgtEl>
                                        <p:attrNameLst>
                                          <p:attrName>style.visibility</p:attrName>
                                        </p:attrNameLst>
                                      </p:cBhvr>
                                      <p:to>
                                        <p:strVal val="visible"/>
                                      </p:to>
                                    </p:set>
                                    <p:anim calcmode="lin" valueType="num">
                                      <p:cBhvr additive="base">
                                        <p:cTn id="60" dur="350" fill="hold"/>
                                        <p:tgtEl>
                                          <p:spTgt spid="67"/>
                                        </p:tgtEl>
                                        <p:attrNameLst>
                                          <p:attrName>ppt_x</p:attrName>
                                        </p:attrNameLst>
                                      </p:cBhvr>
                                      <p:tavLst>
                                        <p:tav tm="0">
                                          <p:val>
                                            <p:strVal val="0-#ppt_w/2"/>
                                          </p:val>
                                        </p:tav>
                                        <p:tav tm="100000">
                                          <p:val>
                                            <p:strVal val="#ppt_x"/>
                                          </p:val>
                                        </p:tav>
                                      </p:tavLst>
                                    </p:anim>
                                    <p:anim calcmode="lin" valueType="num">
                                      <p:cBhvr additive="base">
                                        <p:cTn id="61" dur="350" fill="hold"/>
                                        <p:tgtEl>
                                          <p:spTgt spid="67"/>
                                        </p:tgtEl>
                                        <p:attrNameLst>
                                          <p:attrName>ppt_y</p:attrName>
                                        </p:attrNameLst>
                                      </p:cBhvr>
                                      <p:tavLst>
                                        <p:tav tm="0">
                                          <p:val>
                                            <p:strVal val="#ppt_y"/>
                                          </p:val>
                                        </p:tav>
                                        <p:tav tm="100000">
                                          <p:val>
                                            <p:strVal val="#ppt_y"/>
                                          </p:val>
                                        </p:tav>
                                      </p:tavLst>
                                    </p:anim>
                                  </p:childTnLst>
                                </p:cTn>
                              </p:par>
                            </p:childTnLst>
                          </p:cTn>
                        </p:par>
                        <p:par>
                          <p:cTn id="62" fill="hold">
                            <p:stCondLst>
                              <p:cond delay="4550"/>
                            </p:stCondLst>
                            <p:childTnLst>
                              <p:par>
                                <p:cTn id="63" presetID="2" presetClass="entr" presetSubtype="8" fill="hold" grpId="0" nodeType="afterEffect">
                                  <p:stCondLst>
                                    <p:cond delay="0"/>
                                  </p:stCondLst>
                                  <p:childTnLst>
                                    <p:set>
                                      <p:cBhvr>
                                        <p:cTn id="64" dur="1" fill="hold">
                                          <p:stCondLst>
                                            <p:cond delay="0"/>
                                          </p:stCondLst>
                                        </p:cTn>
                                        <p:tgtEl>
                                          <p:spTgt spid="45"/>
                                        </p:tgtEl>
                                        <p:attrNameLst>
                                          <p:attrName>style.visibility</p:attrName>
                                        </p:attrNameLst>
                                      </p:cBhvr>
                                      <p:to>
                                        <p:strVal val="visible"/>
                                      </p:to>
                                    </p:set>
                                    <p:anim calcmode="lin" valueType="num">
                                      <p:cBhvr additive="base">
                                        <p:cTn id="65" dur="350" fill="hold"/>
                                        <p:tgtEl>
                                          <p:spTgt spid="45"/>
                                        </p:tgtEl>
                                        <p:attrNameLst>
                                          <p:attrName>ppt_x</p:attrName>
                                        </p:attrNameLst>
                                      </p:cBhvr>
                                      <p:tavLst>
                                        <p:tav tm="0">
                                          <p:val>
                                            <p:strVal val="0-#ppt_w/2"/>
                                          </p:val>
                                        </p:tav>
                                        <p:tav tm="100000">
                                          <p:val>
                                            <p:strVal val="#ppt_x"/>
                                          </p:val>
                                        </p:tav>
                                      </p:tavLst>
                                    </p:anim>
                                    <p:anim calcmode="lin" valueType="num">
                                      <p:cBhvr additive="base">
                                        <p:cTn id="66" dur="350" fill="hold"/>
                                        <p:tgtEl>
                                          <p:spTgt spid="45"/>
                                        </p:tgtEl>
                                        <p:attrNameLst>
                                          <p:attrName>ppt_y</p:attrName>
                                        </p:attrNameLst>
                                      </p:cBhvr>
                                      <p:tavLst>
                                        <p:tav tm="0">
                                          <p:val>
                                            <p:strVal val="#ppt_y"/>
                                          </p:val>
                                        </p:tav>
                                        <p:tav tm="100000">
                                          <p:val>
                                            <p:strVal val="#ppt_y"/>
                                          </p:val>
                                        </p:tav>
                                      </p:tavLst>
                                    </p:anim>
                                  </p:childTnLst>
                                </p:cTn>
                              </p:par>
                            </p:childTnLst>
                          </p:cTn>
                        </p:par>
                        <p:par>
                          <p:cTn id="67" fill="hold">
                            <p:stCondLst>
                              <p:cond delay="4900"/>
                            </p:stCondLst>
                            <p:childTnLst>
                              <p:par>
                                <p:cTn id="68" presetID="2" presetClass="entr" presetSubtype="8" fill="hold" grpId="0" nodeType="afterEffect">
                                  <p:stCondLst>
                                    <p:cond delay="0"/>
                                  </p:stCondLst>
                                  <p:childTnLst>
                                    <p:set>
                                      <p:cBhvr>
                                        <p:cTn id="69" dur="1" fill="hold">
                                          <p:stCondLst>
                                            <p:cond delay="0"/>
                                          </p:stCondLst>
                                        </p:cTn>
                                        <p:tgtEl>
                                          <p:spTgt spid="46"/>
                                        </p:tgtEl>
                                        <p:attrNameLst>
                                          <p:attrName>style.visibility</p:attrName>
                                        </p:attrNameLst>
                                      </p:cBhvr>
                                      <p:to>
                                        <p:strVal val="visible"/>
                                      </p:to>
                                    </p:set>
                                    <p:anim calcmode="lin" valueType="num">
                                      <p:cBhvr additive="base">
                                        <p:cTn id="70" dur="350" fill="hold"/>
                                        <p:tgtEl>
                                          <p:spTgt spid="46"/>
                                        </p:tgtEl>
                                        <p:attrNameLst>
                                          <p:attrName>ppt_x</p:attrName>
                                        </p:attrNameLst>
                                      </p:cBhvr>
                                      <p:tavLst>
                                        <p:tav tm="0">
                                          <p:val>
                                            <p:strVal val="0-#ppt_w/2"/>
                                          </p:val>
                                        </p:tav>
                                        <p:tav tm="100000">
                                          <p:val>
                                            <p:strVal val="#ppt_x"/>
                                          </p:val>
                                        </p:tav>
                                      </p:tavLst>
                                    </p:anim>
                                    <p:anim calcmode="lin" valueType="num">
                                      <p:cBhvr additive="base">
                                        <p:cTn id="71" dur="350" fill="hold"/>
                                        <p:tgtEl>
                                          <p:spTgt spid="46"/>
                                        </p:tgtEl>
                                        <p:attrNameLst>
                                          <p:attrName>ppt_y</p:attrName>
                                        </p:attrNameLst>
                                      </p:cBhvr>
                                      <p:tavLst>
                                        <p:tav tm="0">
                                          <p:val>
                                            <p:strVal val="#ppt_y"/>
                                          </p:val>
                                        </p:tav>
                                        <p:tav tm="100000">
                                          <p:val>
                                            <p:strVal val="#ppt_y"/>
                                          </p:val>
                                        </p:tav>
                                      </p:tavLst>
                                    </p:anim>
                                  </p:childTnLst>
                                </p:cTn>
                              </p:par>
                            </p:childTnLst>
                          </p:cTn>
                        </p:par>
                        <p:par>
                          <p:cTn id="72" fill="hold">
                            <p:stCondLst>
                              <p:cond delay="5250"/>
                            </p:stCondLst>
                            <p:childTnLst>
                              <p:par>
                                <p:cTn id="73" presetID="2" presetClass="entr" presetSubtype="8" fill="hold" nodeType="afterEffect">
                                  <p:stCondLst>
                                    <p:cond delay="0"/>
                                  </p:stCondLst>
                                  <p:childTnLst>
                                    <p:set>
                                      <p:cBhvr>
                                        <p:cTn id="74" dur="1" fill="hold">
                                          <p:stCondLst>
                                            <p:cond delay="0"/>
                                          </p:stCondLst>
                                        </p:cTn>
                                        <p:tgtEl>
                                          <p:spTgt spid="63"/>
                                        </p:tgtEl>
                                        <p:attrNameLst>
                                          <p:attrName>style.visibility</p:attrName>
                                        </p:attrNameLst>
                                      </p:cBhvr>
                                      <p:to>
                                        <p:strVal val="visible"/>
                                      </p:to>
                                    </p:set>
                                    <p:anim calcmode="lin" valueType="num">
                                      <p:cBhvr additive="base">
                                        <p:cTn id="75" dur="350" fill="hold"/>
                                        <p:tgtEl>
                                          <p:spTgt spid="63"/>
                                        </p:tgtEl>
                                        <p:attrNameLst>
                                          <p:attrName>ppt_x</p:attrName>
                                        </p:attrNameLst>
                                      </p:cBhvr>
                                      <p:tavLst>
                                        <p:tav tm="0">
                                          <p:val>
                                            <p:strVal val="0-#ppt_w/2"/>
                                          </p:val>
                                        </p:tav>
                                        <p:tav tm="100000">
                                          <p:val>
                                            <p:strVal val="#ppt_x"/>
                                          </p:val>
                                        </p:tav>
                                      </p:tavLst>
                                    </p:anim>
                                    <p:anim calcmode="lin" valueType="num">
                                      <p:cBhvr additive="base">
                                        <p:cTn id="76" dur="350" fill="hold"/>
                                        <p:tgtEl>
                                          <p:spTgt spid="63"/>
                                        </p:tgtEl>
                                        <p:attrNameLst>
                                          <p:attrName>ppt_y</p:attrName>
                                        </p:attrNameLst>
                                      </p:cBhvr>
                                      <p:tavLst>
                                        <p:tav tm="0">
                                          <p:val>
                                            <p:strVal val="#ppt_y"/>
                                          </p:val>
                                        </p:tav>
                                        <p:tav tm="100000">
                                          <p:val>
                                            <p:strVal val="#ppt_y"/>
                                          </p:val>
                                        </p:tav>
                                      </p:tavLst>
                                    </p:anim>
                                  </p:childTnLst>
                                </p:cTn>
                              </p:par>
                            </p:childTnLst>
                          </p:cTn>
                        </p:par>
                        <p:par>
                          <p:cTn id="77" fill="hold">
                            <p:stCondLst>
                              <p:cond delay="5600"/>
                            </p:stCondLst>
                            <p:childTnLst>
                              <p:par>
                                <p:cTn id="78" presetID="10" presetClass="entr" presetSubtype="0" fill="hold" grpId="0" nodeType="afterEffect">
                                  <p:stCondLst>
                                    <p:cond delay="0"/>
                                  </p:stCondLst>
                                  <p:childTnLst>
                                    <p:set>
                                      <p:cBhvr>
                                        <p:cTn id="79" dur="1" fill="hold">
                                          <p:stCondLst>
                                            <p:cond delay="0"/>
                                          </p:stCondLst>
                                        </p:cTn>
                                        <p:tgtEl>
                                          <p:spTgt spid="47"/>
                                        </p:tgtEl>
                                        <p:attrNameLst>
                                          <p:attrName>style.visibility</p:attrName>
                                        </p:attrNameLst>
                                      </p:cBhvr>
                                      <p:to>
                                        <p:strVal val="visible"/>
                                      </p:to>
                                    </p:set>
                                    <p:animEffect transition="in" filter="fade">
                                      <p:cBhvr>
                                        <p:cTn id="80" dur="350"/>
                                        <p:tgtEl>
                                          <p:spTgt spid="47"/>
                                        </p:tgtEl>
                                      </p:cBhvr>
                                    </p:animEffect>
                                  </p:childTnLst>
                                </p:cTn>
                              </p:par>
                            </p:childTnLst>
                          </p:cTn>
                        </p:par>
                        <p:par>
                          <p:cTn id="81" fill="hold">
                            <p:stCondLst>
                              <p:cond delay="5950"/>
                            </p:stCondLst>
                            <p:childTnLst>
                              <p:par>
                                <p:cTn id="82" presetID="10" presetClass="entr" presetSubtype="0" fill="hold" grpId="0" nodeType="afterEffect">
                                  <p:stCondLst>
                                    <p:cond delay="0"/>
                                  </p:stCondLst>
                                  <p:childTnLst>
                                    <p:set>
                                      <p:cBhvr>
                                        <p:cTn id="83" dur="1" fill="hold">
                                          <p:stCondLst>
                                            <p:cond delay="0"/>
                                          </p:stCondLst>
                                        </p:cTn>
                                        <p:tgtEl>
                                          <p:spTgt spid="48"/>
                                        </p:tgtEl>
                                        <p:attrNameLst>
                                          <p:attrName>style.visibility</p:attrName>
                                        </p:attrNameLst>
                                      </p:cBhvr>
                                      <p:to>
                                        <p:strVal val="visible"/>
                                      </p:to>
                                    </p:set>
                                    <p:animEffect transition="in" filter="fade">
                                      <p:cBhvr>
                                        <p:cTn id="84" dur="350"/>
                                        <p:tgtEl>
                                          <p:spTgt spid="48"/>
                                        </p:tgtEl>
                                      </p:cBhvr>
                                    </p:animEffect>
                                  </p:childTnLst>
                                </p:cTn>
                              </p:par>
                            </p:childTnLst>
                          </p:cTn>
                        </p:par>
                        <p:par>
                          <p:cTn id="85" fill="hold">
                            <p:stCondLst>
                              <p:cond delay="6300"/>
                            </p:stCondLst>
                            <p:childTnLst>
                              <p:par>
                                <p:cTn id="86" presetID="2" presetClass="entr" presetSubtype="8" fill="hold" nodeType="afterEffect">
                                  <p:stCondLst>
                                    <p:cond delay="0"/>
                                  </p:stCondLst>
                                  <p:childTnLst>
                                    <p:set>
                                      <p:cBhvr>
                                        <p:cTn id="87" dur="1" fill="hold">
                                          <p:stCondLst>
                                            <p:cond delay="0"/>
                                          </p:stCondLst>
                                        </p:cTn>
                                        <p:tgtEl>
                                          <p:spTgt spid="71"/>
                                        </p:tgtEl>
                                        <p:attrNameLst>
                                          <p:attrName>style.visibility</p:attrName>
                                        </p:attrNameLst>
                                      </p:cBhvr>
                                      <p:to>
                                        <p:strVal val="visible"/>
                                      </p:to>
                                    </p:set>
                                    <p:anim calcmode="lin" valueType="num">
                                      <p:cBhvr additive="base">
                                        <p:cTn id="88" dur="350" fill="hold"/>
                                        <p:tgtEl>
                                          <p:spTgt spid="71"/>
                                        </p:tgtEl>
                                        <p:attrNameLst>
                                          <p:attrName>ppt_x</p:attrName>
                                        </p:attrNameLst>
                                      </p:cBhvr>
                                      <p:tavLst>
                                        <p:tav tm="0">
                                          <p:val>
                                            <p:strVal val="0-#ppt_w/2"/>
                                          </p:val>
                                        </p:tav>
                                        <p:tav tm="100000">
                                          <p:val>
                                            <p:strVal val="#ppt_x"/>
                                          </p:val>
                                        </p:tav>
                                      </p:tavLst>
                                    </p:anim>
                                    <p:anim calcmode="lin" valueType="num">
                                      <p:cBhvr additive="base">
                                        <p:cTn id="89" dur="350" fill="hold"/>
                                        <p:tgtEl>
                                          <p:spTgt spid="71"/>
                                        </p:tgtEl>
                                        <p:attrNameLst>
                                          <p:attrName>ppt_y</p:attrName>
                                        </p:attrNameLst>
                                      </p:cBhvr>
                                      <p:tavLst>
                                        <p:tav tm="0">
                                          <p:val>
                                            <p:strVal val="#ppt_y"/>
                                          </p:val>
                                        </p:tav>
                                        <p:tav tm="100000">
                                          <p:val>
                                            <p:strVal val="#ppt_y"/>
                                          </p:val>
                                        </p:tav>
                                      </p:tavLst>
                                    </p:anim>
                                  </p:childTnLst>
                                </p:cTn>
                              </p:par>
                            </p:childTnLst>
                          </p:cTn>
                        </p:par>
                        <p:par>
                          <p:cTn id="90" fill="hold">
                            <p:stCondLst>
                              <p:cond delay="6650"/>
                            </p:stCondLst>
                            <p:childTnLst>
                              <p:par>
                                <p:cTn id="91" presetID="10" presetClass="entr" presetSubtype="0" fill="hold" grpId="0" nodeType="afterEffect">
                                  <p:stCondLst>
                                    <p:cond delay="0"/>
                                  </p:stCondLst>
                                  <p:childTnLst>
                                    <p:set>
                                      <p:cBhvr>
                                        <p:cTn id="92" dur="1" fill="hold">
                                          <p:stCondLst>
                                            <p:cond delay="0"/>
                                          </p:stCondLst>
                                        </p:cTn>
                                        <p:tgtEl>
                                          <p:spTgt spid="49"/>
                                        </p:tgtEl>
                                        <p:attrNameLst>
                                          <p:attrName>style.visibility</p:attrName>
                                        </p:attrNameLst>
                                      </p:cBhvr>
                                      <p:to>
                                        <p:strVal val="visible"/>
                                      </p:to>
                                    </p:set>
                                    <p:animEffect transition="in" filter="fade">
                                      <p:cBhvr>
                                        <p:cTn id="93" dur="350"/>
                                        <p:tgtEl>
                                          <p:spTgt spid="49"/>
                                        </p:tgtEl>
                                      </p:cBhvr>
                                    </p:animEffect>
                                  </p:childTnLst>
                                </p:cTn>
                              </p:par>
                            </p:childTnLst>
                          </p:cTn>
                        </p:par>
                        <p:par>
                          <p:cTn id="94" fill="hold">
                            <p:stCondLst>
                              <p:cond delay="7000"/>
                            </p:stCondLst>
                            <p:childTnLst>
                              <p:par>
                                <p:cTn id="95" presetID="10" presetClass="entr" presetSubtype="0" fill="hold" grpId="0" nodeType="afterEffect">
                                  <p:stCondLst>
                                    <p:cond delay="0"/>
                                  </p:stCondLst>
                                  <p:childTnLst>
                                    <p:set>
                                      <p:cBhvr>
                                        <p:cTn id="96" dur="1" fill="hold">
                                          <p:stCondLst>
                                            <p:cond delay="0"/>
                                          </p:stCondLst>
                                        </p:cTn>
                                        <p:tgtEl>
                                          <p:spTgt spid="50"/>
                                        </p:tgtEl>
                                        <p:attrNameLst>
                                          <p:attrName>style.visibility</p:attrName>
                                        </p:attrNameLst>
                                      </p:cBhvr>
                                      <p:to>
                                        <p:strVal val="visible"/>
                                      </p:to>
                                    </p:set>
                                    <p:animEffect transition="in" filter="fade">
                                      <p:cBhvr>
                                        <p:cTn id="97" dur="35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39" grpId="0"/>
      <p:bldP spid="40" grpId="0"/>
      <p:bldP spid="41" grpId="0"/>
      <p:bldP spid="42" grpId="0"/>
      <p:bldP spid="43" grpId="0"/>
      <p:bldP spid="44" grpId="0"/>
      <p:bldP spid="45" grpId="0"/>
      <p:bldP spid="46" grpId="0"/>
      <p:bldP spid="47" grpId="0"/>
      <p:bldP spid="48" grpId="0"/>
      <p:bldP spid="49" grpId="0"/>
      <p:bldP spid="5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9"/>
          <p:cNvSpPr txBox="1"/>
          <p:nvPr/>
        </p:nvSpPr>
        <p:spPr>
          <a:xfrm>
            <a:off x="841003" y="202431"/>
            <a:ext cx="1944216" cy="377026"/>
          </a:xfrm>
          <a:prstGeom prst="rect">
            <a:avLst/>
          </a:prstGeom>
          <a:noFill/>
        </p:spPr>
        <p:txBody>
          <a:bodyPr wrap="square" lIns="68580" tIns="34290" rIns="68580" bIns="34290" rtlCol="0">
            <a:spAutoFit/>
          </a:bodyPr>
          <a:lstStyle/>
          <a:p>
            <a:pPr marL="0" lvl="1"/>
            <a:r>
              <a:rPr lang="zh-CN" altLang="en-US" sz="2000" b="1" dirty="0">
                <a:solidFill>
                  <a:schemeClr val="tx1">
                    <a:lumMod val="50000"/>
                    <a:lumOff val="50000"/>
                  </a:schemeClr>
                </a:solidFill>
                <a:latin typeface="微软雅黑" pitchFamily="34" charset="-122"/>
                <a:ea typeface="微软雅黑" pitchFamily="34" charset="-122"/>
              </a:rPr>
              <a:t>添加文字标题</a:t>
            </a:r>
            <a:endParaRPr lang="en-US" altLang="ko-KR" sz="2000" b="1" kern="0" dirty="0">
              <a:solidFill>
                <a:schemeClr val="tx1">
                  <a:lumMod val="50000"/>
                  <a:lumOff val="50000"/>
                </a:schemeClr>
              </a:solidFill>
              <a:latin typeface="微软雅黑" pitchFamily="34" charset="-122"/>
              <a:ea typeface="微软雅黑" pitchFamily="34" charset="-122"/>
            </a:endParaRPr>
          </a:p>
        </p:txBody>
      </p:sp>
      <p:sp>
        <p:nvSpPr>
          <p:cNvPr id="24" name="矩形 23"/>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0" name="组合 29"/>
          <p:cNvGrpSpPr/>
          <p:nvPr/>
        </p:nvGrpSpPr>
        <p:grpSpPr>
          <a:xfrm>
            <a:off x="192931" y="0"/>
            <a:ext cx="576064" cy="836712"/>
            <a:chOff x="841003" y="360040"/>
            <a:chExt cx="504056" cy="836712"/>
          </a:xfrm>
          <a:solidFill>
            <a:srgbClr val="C00000"/>
          </a:solidFill>
        </p:grpSpPr>
        <p:sp>
          <p:nvSpPr>
            <p:cNvPr id="31" name="矩形 30"/>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31"/>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3" name="KSO_Shape"/>
          <p:cNvSpPr>
            <a:spLocks/>
          </p:cNvSpPr>
          <p:nvPr/>
        </p:nvSpPr>
        <p:spPr bwMode="auto">
          <a:xfrm>
            <a:off x="326330" y="197538"/>
            <a:ext cx="332357" cy="329034"/>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a:effectLs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grpSp>
        <p:nvGrpSpPr>
          <p:cNvPr id="9" name="组合 8"/>
          <p:cNvGrpSpPr/>
          <p:nvPr/>
        </p:nvGrpSpPr>
        <p:grpSpPr>
          <a:xfrm>
            <a:off x="1463615" y="2208543"/>
            <a:ext cx="4273932" cy="788892"/>
            <a:chOff x="2713211" y="755113"/>
            <a:chExt cx="4273932" cy="788892"/>
          </a:xfrm>
        </p:grpSpPr>
        <p:sp>
          <p:nvSpPr>
            <p:cNvPr id="10" name="平行四边形 9"/>
            <p:cNvSpPr/>
            <p:nvPr/>
          </p:nvSpPr>
          <p:spPr>
            <a:xfrm>
              <a:off x="2713211" y="925441"/>
              <a:ext cx="4260897" cy="618564"/>
            </a:xfrm>
            <a:prstGeom prst="parallelogram">
              <a:avLst/>
            </a:prstGeom>
            <a:gradFill>
              <a:gsLst>
                <a:gs pos="0">
                  <a:schemeClr val="tx1">
                    <a:alpha val="27000"/>
                  </a:schemeClr>
                </a:gs>
                <a:gs pos="81000">
                  <a:schemeClr val="bg1">
                    <a:alpha val="0"/>
                  </a:schemeClr>
                </a:gs>
              </a:gsLst>
              <a:lin ang="540000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867297" y="907513"/>
              <a:ext cx="4119846" cy="71718"/>
            </a:xfrm>
            <a:prstGeom prst="rect">
              <a:avLst/>
            </a:prstGeom>
            <a:gradFill>
              <a:gsLst>
                <a:gs pos="0">
                  <a:srgbClr val="DBDBDB"/>
                </a:gs>
                <a:gs pos="100000">
                  <a:srgbClr val="EEEEEE"/>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梯形 11"/>
            <p:cNvSpPr/>
            <p:nvPr/>
          </p:nvSpPr>
          <p:spPr>
            <a:xfrm>
              <a:off x="2854261" y="755113"/>
              <a:ext cx="4119846" cy="134471"/>
            </a:xfrm>
            <a:prstGeom prst="trapezoid">
              <a:avLst>
                <a:gd name="adj" fmla="val 96749"/>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TextBox 498"/>
          <p:cNvSpPr txBox="1"/>
          <p:nvPr/>
        </p:nvSpPr>
        <p:spPr>
          <a:xfrm>
            <a:off x="4224649" y="1802922"/>
            <a:ext cx="1569660" cy="369332"/>
          </a:xfrm>
          <a:prstGeom prst="rect">
            <a:avLst/>
          </a:prstGeom>
          <a:noFill/>
        </p:spPr>
        <p:txBody>
          <a:bodyPr wrap="none" rtlCol="0" anchor="ctr">
            <a:spAutoFit/>
          </a:bodyPr>
          <a:lstStyle/>
          <a:p>
            <a:pPr lvl="0" algn="r"/>
            <a:r>
              <a:rPr lang="zh-CN" altLang="en-US" b="1" dirty="0">
                <a:solidFill>
                  <a:srgbClr val="C00000"/>
                </a:solidFill>
                <a:latin typeface="微软雅黑" panose="020B0503020204020204" pitchFamily="34" charset="-122"/>
                <a:ea typeface="微软雅黑" panose="020B0503020204020204" pitchFamily="34" charset="-122"/>
                <a:cs typeface="UKIJ Qolyazma" pitchFamily="18" charset="0"/>
              </a:rPr>
              <a:t>点击添加内容</a:t>
            </a:r>
          </a:p>
        </p:txBody>
      </p:sp>
      <p:sp>
        <p:nvSpPr>
          <p:cNvPr id="14" name="TextBox 499"/>
          <p:cNvSpPr txBox="1"/>
          <p:nvPr/>
        </p:nvSpPr>
        <p:spPr>
          <a:xfrm>
            <a:off x="9239366" y="1763524"/>
            <a:ext cx="1569660" cy="369332"/>
          </a:xfrm>
          <a:prstGeom prst="rect">
            <a:avLst/>
          </a:prstGeom>
          <a:noFill/>
        </p:spPr>
        <p:txBody>
          <a:bodyPr wrap="none" rtlCol="0" anchor="ctr">
            <a:spAutoFit/>
          </a:bodyPr>
          <a:lstStyle/>
          <a:p>
            <a:pPr lvl="0" algn="r"/>
            <a:r>
              <a:rPr lang="zh-CN" altLang="en-US" b="1" dirty="0">
                <a:solidFill>
                  <a:srgbClr val="C00000"/>
                </a:solidFill>
                <a:latin typeface="微软雅黑" panose="020B0503020204020204" pitchFamily="34" charset="-122"/>
                <a:ea typeface="微软雅黑" panose="020B0503020204020204" pitchFamily="34" charset="-122"/>
                <a:cs typeface="UKIJ Qolyazma" pitchFamily="18" charset="0"/>
              </a:rPr>
              <a:t>点击添加内容</a:t>
            </a:r>
          </a:p>
        </p:txBody>
      </p:sp>
      <p:sp>
        <p:nvSpPr>
          <p:cNvPr id="15" name="TextBox 500"/>
          <p:cNvSpPr txBox="1"/>
          <p:nvPr/>
        </p:nvSpPr>
        <p:spPr>
          <a:xfrm>
            <a:off x="4224649" y="4051874"/>
            <a:ext cx="1569660" cy="369332"/>
          </a:xfrm>
          <a:prstGeom prst="rect">
            <a:avLst/>
          </a:prstGeom>
          <a:noFill/>
        </p:spPr>
        <p:txBody>
          <a:bodyPr wrap="none" rtlCol="0" anchor="ctr">
            <a:spAutoFit/>
          </a:bodyPr>
          <a:lstStyle/>
          <a:p>
            <a:pPr lvl="0" algn="r"/>
            <a:r>
              <a:rPr lang="zh-CN" altLang="en-US" b="1" dirty="0">
                <a:solidFill>
                  <a:srgbClr val="C00000"/>
                </a:solidFill>
                <a:latin typeface="微软雅黑" panose="020B0503020204020204" pitchFamily="34" charset="-122"/>
                <a:ea typeface="微软雅黑" panose="020B0503020204020204" pitchFamily="34" charset="-122"/>
                <a:cs typeface="UKIJ Qolyazma" pitchFamily="18" charset="0"/>
              </a:rPr>
              <a:t>点击添加内容</a:t>
            </a:r>
          </a:p>
        </p:txBody>
      </p:sp>
      <p:sp>
        <p:nvSpPr>
          <p:cNvPr id="16" name="TextBox 501"/>
          <p:cNvSpPr txBox="1"/>
          <p:nvPr/>
        </p:nvSpPr>
        <p:spPr>
          <a:xfrm>
            <a:off x="9239366" y="3995772"/>
            <a:ext cx="1569660" cy="369332"/>
          </a:xfrm>
          <a:prstGeom prst="rect">
            <a:avLst/>
          </a:prstGeom>
          <a:noFill/>
        </p:spPr>
        <p:txBody>
          <a:bodyPr wrap="none" rtlCol="0" anchor="ctr">
            <a:spAutoFit/>
          </a:bodyPr>
          <a:lstStyle/>
          <a:p>
            <a:pPr lvl="0" algn="r"/>
            <a:r>
              <a:rPr lang="zh-CN" altLang="en-US" b="1" dirty="0">
                <a:solidFill>
                  <a:srgbClr val="C00000"/>
                </a:solidFill>
                <a:latin typeface="微软雅黑" panose="020B0503020204020204" pitchFamily="34" charset="-122"/>
                <a:ea typeface="微软雅黑" panose="020B0503020204020204" pitchFamily="34" charset="-122"/>
                <a:cs typeface="UKIJ Qolyazma" pitchFamily="18" charset="0"/>
              </a:rPr>
              <a:t>点击添加内容</a:t>
            </a:r>
          </a:p>
        </p:txBody>
      </p:sp>
      <p:sp>
        <p:nvSpPr>
          <p:cNvPr id="17" name="TextBox 503"/>
          <p:cNvSpPr txBox="1"/>
          <p:nvPr/>
        </p:nvSpPr>
        <p:spPr>
          <a:xfrm>
            <a:off x="1486254" y="2552225"/>
            <a:ext cx="4296169" cy="932563"/>
          </a:xfrm>
          <a:prstGeom prst="rect">
            <a:avLst/>
          </a:prstGeom>
          <a:noFill/>
        </p:spPr>
        <p:txBody>
          <a:bodyPr wrap="square" rtlCol="0">
            <a:spAutoFit/>
          </a:bodyPr>
          <a:lstStyle/>
          <a:p>
            <a:pPr>
              <a:lnSpc>
                <a:spcPct val="130000"/>
              </a:lnSpc>
            </a:pPr>
            <a:r>
              <a:rPr lang="zh-CN" altLang="en-US" sz="14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a:t>
            </a:r>
            <a:r>
              <a:rPr lang="zh-CN" altLang="en-US" sz="1400" dirty="0" smtClean="0">
                <a:solidFill>
                  <a:schemeClr val="tx1">
                    <a:lumMod val="50000"/>
                    <a:lumOff val="50000"/>
                  </a:schemeClr>
                </a:solidFill>
                <a:latin typeface="微软雅黑" pitchFamily="34" charset="-122"/>
                <a:ea typeface="微软雅黑" pitchFamily="34" charset="-122"/>
                <a:sym typeface="微软雅黑" pitchFamily="34" charset="-122"/>
              </a:rPr>
              <a:t>。</a:t>
            </a:r>
            <a:r>
              <a:rPr lang="zh-CN" altLang="en-US" sz="1400" dirty="0">
                <a:solidFill>
                  <a:schemeClr val="tx1">
                    <a:lumMod val="50000"/>
                    <a:lumOff val="50000"/>
                  </a:schemeClr>
                </a:solidFill>
                <a:latin typeface="微软雅黑" pitchFamily="34" charset="-122"/>
                <a:ea typeface="微软雅黑" pitchFamily="34" charset="-122"/>
              </a:rPr>
              <a:t>您的内容打在</a:t>
            </a:r>
            <a:r>
              <a:rPr lang="zh-CN" altLang="en-US" sz="1400" dirty="0" smtClean="0">
                <a:solidFill>
                  <a:schemeClr val="tx1">
                    <a:lumMod val="50000"/>
                    <a:lumOff val="50000"/>
                  </a:schemeClr>
                </a:solidFill>
                <a:latin typeface="微软雅黑" pitchFamily="34" charset="-122"/>
                <a:ea typeface="微软雅黑" pitchFamily="34" charset="-122"/>
              </a:rPr>
              <a:t>这里</a:t>
            </a:r>
            <a:r>
              <a:rPr lang="zh-CN" altLang="en-US" sz="1400" dirty="0">
                <a:solidFill>
                  <a:schemeClr val="tx1">
                    <a:lumMod val="50000"/>
                    <a:lumOff val="50000"/>
                  </a:schemeClr>
                </a:solidFill>
                <a:latin typeface="微软雅黑" pitchFamily="34" charset="-122"/>
                <a:ea typeface="微软雅黑" pitchFamily="34" charset="-122"/>
              </a:rPr>
              <a:t>您的内容打在</a:t>
            </a:r>
            <a:r>
              <a:rPr lang="zh-CN" altLang="en-US" sz="1400" dirty="0" smtClean="0">
                <a:solidFill>
                  <a:schemeClr val="tx1">
                    <a:lumMod val="50000"/>
                    <a:lumOff val="50000"/>
                  </a:schemeClr>
                </a:solidFill>
                <a:latin typeface="微软雅黑" pitchFamily="34" charset="-122"/>
                <a:ea typeface="微软雅黑" pitchFamily="34" charset="-122"/>
              </a:rPr>
              <a:t>这里</a:t>
            </a:r>
            <a:r>
              <a:rPr lang="zh-CN" altLang="en-US" sz="1400" dirty="0">
                <a:solidFill>
                  <a:schemeClr val="tx1">
                    <a:lumMod val="50000"/>
                    <a:lumOff val="50000"/>
                  </a:schemeClr>
                </a:solidFill>
                <a:latin typeface="微软雅黑" pitchFamily="34" charset="-122"/>
                <a:ea typeface="微软雅黑" pitchFamily="34" charset="-122"/>
              </a:rPr>
              <a:t>您的内容打在</a:t>
            </a:r>
            <a:r>
              <a:rPr lang="zh-CN" altLang="en-US" sz="1400" dirty="0" smtClean="0">
                <a:solidFill>
                  <a:schemeClr val="tx1">
                    <a:lumMod val="50000"/>
                    <a:lumOff val="50000"/>
                  </a:schemeClr>
                </a:solidFill>
                <a:latin typeface="微软雅黑" pitchFamily="34" charset="-122"/>
                <a:ea typeface="微软雅黑" pitchFamily="34" charset="-122"/>
              </a:rPr>
              <a:t>这里</a:t>
            </a:r>
            <a:r>
              <a:rPr lang="zh-CN" altLang="en-US" sz="1400" dirty="0">
                <a:solidFill>
                  <a:schemeClr val="tx1">
                    <a:lumMod val="50000"/>
                    <a:lumOff val="50000"/>
                  </a:schemeClr>
                </a:solidFill>
                <a:latin typeface="微软雅黑" pitchFamily="34" charset="-122"/>
                <a:ea typeface="微软雅黑" pitchFamily="34" charset="-122"/>
              </a:rPr>
              <a:t>您的</a:t>
            </a:r>
            <a:r>
              <a:rPr lang="zh-CN" altLang="en-US" sz="1400" dirty="0" smtClean="0">
                <a:solidFill>
                  <a:schemeClr val="tx1">
                    <a:lumMod val="50000"/>
                    <a:lumOff val="50000"/>
                  </a:schemeClr>
                </a:solidFill>
                <a:latin typeface="微软雅黑" pitchFamily="34" charset="-122"/>
                <a:ea typeface="微软雅黑" pitchFamily="34" charset="-122"/>
              </a:rPr>
              <a:t>内容这里</a:t>
            </a:r>
            <a:endParaRPr lang="zh-CN" altLang="en-US" sz="1400" dirty="0">
              <a:solidFill>
                <a:schemeClr val="tx1">
                  <a:lumMod val="50000"/>
                  <a:lumOff val="50000"/>
                </a:schemeClr>
              </a:solidFill>
              <a:latin typeface="微软雅黑" pitchFamily="34" charset="-122"/>
              <a:ea typeface="微软雅黑" pitchFamily="34" charset="-122"/>
            </a:endParaRPr>
          </a:p>
        </p:txBody>
      </p:sp>
      <p:sp>
        <p:nvSpPr>
          <p:cNvPr id="18" name="TextBox 504"/>
          <p:cNvSpPr txBox="1"/>
          <p:nvPr/>
        </p:nvSpPr>
        <p:spPr>
          <a:xfrm>
            <a:off x="6553801" y="2552225"/>
            <a:ext cx="4296169" cy="905248"/>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r>
              <a:rPr lang="zh-CN" altLang="en-US" dirty="0">
                <a:solidFill>
                  <a:schemeClr val="tx1">
                    <a:lumMod val="50000"/>
                    <a:lumOff val="50000"/>
                  </a:schemeClr>
                </a:solidFill>
              </a:rPr>
              <a:t>您的内容打在这里，或者通过复制您的文本后，在此框中选择粘贴，并选择只保留文字</a:t>
            </a:r>
            <a:r>
              <a:rPr lang="zh-CN" altLang="en-US" dirty="0">
                <a:solidFill>
                  <a:schemeClr val="tx1">
                    <a:lumMod val="50000"/>
                    <a:lumOff val="50000"/>
                  </a:schemeClr>
                </a:solidFill>
                <a:sym typeface="微软雅黑" pitchFamily="34" charset="-122"/>
              </a:rPr>
              <a:t>。</a:t>
            </a:r>
            <a:r>
              <a:rPr lang="zh-CN" altLang="en-US" dirty="0">
                <a:solidFill>
                  <a:schemeClr val="tx1">
                    <a:lumMod val="50000"/>
                    <a:lumOff val="50000"/>
                  </a:schemeClr>
                </a:solidFill>
              </a:rPr>
              <a:t>您的内容打在这里您的内容打在这里您的内容打在这里您的内容这里</a:t>
            </a:r>
            <a:endParaRPr lang="zh-CN" altLang="en-US" dirty="0">
              <a:solidFill>
                <a:schemeClr val="tx1">
                  <a:lumMod val="50000"/>
                  <a:lumOff val="50000"/>
                </a:schemeClr>
              </a:solidFill>
            </a:endParaRPr>
          </a:p>
        </p:txBody>
      </p:sp>
      <p:sp>
        <p:nvSpPr>
          <p:cNvPr id="19" name="TextBox 505"/>
          <p:cNvSpPr txBox="1"/>
          <p:nvPr/>
        </p:nvSpPr>
        <p:spPr>
          <a:xfrm>
            <a:off x="1486254" y="4820053"/>
            <a:ext cx="4296169" cy="905248"/>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r>
              <a:rPr lang="zh-CN" altLang="en-US" dirty="0">
                <a:solidFill>
                  <a:schemeClr val="tx1">
                    <a:lumMod val="50000"/>
                    <a:lumOff val="50000"/>
                  </a:schemeClr>
                </a:solidFill>
              </a:rPr>
              <a:t>您的内容打在这里，或者通过复制您的文本后，在此框中选择粘贴，并选择只保留文字</a:t>
            </a:r>
            <a:r>
              <a:rPr lang="zh-CN" altLang="en-US" dirty="0">
                <a:solidFill>
                  <a:schemeClr val="tx1">
                    <a:lumMod val="50000"/>
                    <a:lumOff val="50000"/>
                  </a:schemeClr>
                </a:solidFill>
                <a:sym typeface="微软雅黑" pitchFamily="34" charset="-122"/>
              </a:rPr>
              <a:t>。</a:t>
            </a:r>
            <a:r>
              <a:rPr lang="zh-CN" altLang="en-US" dirty="0">
                <a:solidFill>
                  <a:schemeClr val="tx1">
                    <a:lumMod val="50000"/>
                    <a:lumOff val="50000"/>
                  </a:schemeClr>
                </a:solidFill>
              </a:rPr>
              <a:t>您的内容打在这里您的内容打在这里您的内容打在这里您的内容这里</a:t>
            </a:r>
            <a:endParaRPr lang="zh-CN" altLang="en-US" dirty="0">
              <a:solidFill>
                <a:schemeClr val="tx1">
                  <a:lumMod val="50000"/>
                  <a:lumOff val="50000"/>
                </a:schemeClr>
              </a:solidFill>
            </a:endParaRPr>
          </a:p>
        </p:txBody>
      </p:sp>
      <p:sp>
        <p:nvSpPr>
          <p:cNvPr id="20" name="TextBox 506"/>
          <p:cNvSpPr txBox="1"/>
          <p:nvPr/>
        </p:nvSpPr>
        <p:spPr>
          <a:xfrm>
            <a:off x="6553801" y="4820053"/>
            <a:ext cx="4296169" cy="905248"/>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r>
              <a:rPr lang="zh-CN" altLang="en-US" dirty="0">
                <a:solidFill>
                  <a:schemeClr val="tx1">
                    <a:lumMod val="50000"/>
                    <a:lumOff val="50000"/>
                  </a:schemeClr>
                </a:solidFill>
              </a:rPr>
              <a:t>您的内容打在这里，或者通过复制您的文本后，在此框中选择粘贴，并选择只保留文字</a:t>
            </a:r>
            <a:r>
              <a:rPr lang="zh-CN" altLang="en-US" dirty="0">
                <a:solidFill>
                  <a:schemeClr val="tx1">
                    <a:lumMod val="50000"/>
                    <a:lumOff val="50000"/>
                  </a:schemeClr>
                </a:solidFill>
                <a:sym typeface="微软雅黑" pitchFamily="34" charset="-122"/>
              </a:rPr>
              <a:t>。</a:t>
            </a:r>
            <a:r>
              <a:rPr lang="zh-CN" altLang="en-US" dirty="0">
                <a:solidFill>
                  <a:schemeClr val="tx1">
                    <a:lumMod val="50000"/>
                    <a:lumOff val="50000"/>
                  </a:schemeClr>
                </a:solidFill>
              </a:rPr>
              <a:t>您的内容打在这里您的内容打在这里您的内容打在这里您的内容这里</a:t>
            </a:r>
            <a:endParaRPr lang="zh-CN" altLang="en-US" dirty="0">
              <a:solidFill>
                <a:schemeClr val="tx1">
                  <a:lumMod val="50000"/>
                  <a:lumOff val="50000"/>
                </a:schemeClr>
              </a:solidFill>
            </a:endParaRPr>
          </a:p>
        </p:txBody>
      </p:sp>
      <p:grpSp>
        <p:nvGrpSpPr>
          <p:cNvPr id="21" name="组合 20"/>
          <p:cNvGrpSpPr/>
          <p:nvPr/>
        </p:nvGrpSpPr>
        <p:grpSpPr>
          <a:xfrm>
            <a:off x="6432167" y="2205347"/>
            <a:ext cx="4273932" cy="788892"/>
            <a:chOff x="2713211" y="755113"/>
            <a:chExt cx="4273932" cy="788892"/>
          </a:xfrm>
        </p:grpSpPr>
        <p:sp>
          <p:nvSpPr>
            <p:cNvPr id="22" name="平行四边形 21"/>
            <p:cNvSpPr/>
            <p:nvPr/>
          </p:nvSpPr>
          <p:spPr>
            <a:xfrm>
              <a:off x="2713211" y="925441"/>
              <a:ext cx="4260897" cy="618564"/>
            </a:xfrm>
            <a:prstGeom prst="parallelogram">
              <a:avLst/>
            </a:prstGeom>
            <a:gradFill>
              <a:gsLst>
                <a:gs pos="0">
                  <a:schemeClr val="tx1">
                    <a:alpha val="27000"/>
                  </a:schemeClr>
                </a:gs>
                <a:gs pos="81000">
                  <a:schemeClr val="bg1">
                    <a:alpha val="0"/>
                  </a:schemeClr>
                </a:gs>
              </a:gsLst>
              <a:lin ang="540000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2867297" y="907513"/>
              <a:ext cx="4119846" cy="71718"/>
            </a:xfrm>
            <a:prstGeom prst="rect">
              <a:avLst/>
            </a:prstGeom>
            <a:gradFill>
              <a:gsLst>
                <a:gs pos="0">
                  <a:srgbClr val="DBDBDB"/>
                </a:gs>
                <a:gs pos="100000">
                  <a:srgbClr val="EEEEEE"/>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梯形 24"/>
            <p:cNvSpPr/>
            <p:nvPr/>
          </p:nvSpPr>
          <p:spPr>
            <a:xfrm>
              <a:off x="2854261" y="755113"/>
              <a:ext cx="4119846" cy="134471"/>
            </a:xfrm>
            <a:prstGeom prst="trapezoid">
              <a:avLst>
                <a:gd name="adj" fmla="val 96749"/>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p:cNvGrpSpPr/>
          <p:nvPr/>
        </p:nvGrpSpPr>
        <p:grpSpPr>
          <a:xfrm>
            <a:off x="6457627" y="4456472"/>
            <a:ext cx="4273932" cy="788892"/>
            <a:chOff x="2713211" y="755113"/>
            <a:chExt cx="4273932" cy="788892"/>
          </a:xfrm>
        </p:grpSpPr>
        <p:sp>
          <p:nvSpPr>
            <p:cNvPr id="27" name="平行四边形 26"/>
            <p:cNvSpPr/>
            <p:nvPr/>
          </p:nvSpPr>
          <p:spPr>
            <a:xfrm>
              <a:off x="2713211" y="925441"/>
              <a:ext cx="4260897" cy="618564"/>
            </a:xfrm>
            <a:prstGeom prst="parallelogram">
              <a:avLst/>
            </a:prstGeom>
            <a:gradFill>
              <a:gsLst>
                <a:gs pos="0">
                  <a:schemeClr val="tx1">
                    <a:alpha val="27000"/>
                  </a:schemeClr>
                </a:gs>
                <a:gs pos="81000">
                  <a:schemeClr val="bg1">
                    <a:alpha val="0"/>
                  </a:schemeClr>
                </a:gs>
              </a:gsLst>
              <a:lin ang="540000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28" name="矩形 27"/>
            <p:cNvSpPr/>
            <p:nvPr/>
          </p:nvSpPr>
          <p:spPr>
            <a:xfrm>
              <a:off x="2867297" y="907513"/>
              <a:ext cx="4119846" cy="71718"/>
            </a:xfrm>
            <a:prstGeom prst="rect">
              <a:avLst/>
            </a:prstGeom>
            <a:gradFill>
              <a:gsLst>
                <a:gs pos="0">
                  <a:srgbClr val="DBDBDB"/>
                </a:gs>
                <a:gs pos="100000">
                  <a:srgbClr val="EEEEEE"/>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29" name="梯形 28"/>
            <p:cNvSpPr/>
            <p:nvPr/>
          </p:nvSpPr>
          <p:spPr>
            <a:xfrm>
              <a:off x="2854261" y="755113"/>
              <a:ext cx="4119846" cy="134471"/>
            </a:xfrm>
            <a:prstGeom prst="trapezoid">
              <a:avLst>
                <a:gd name="adj" fmla="val 96749"/>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grpSp>
        <p:nvGrpSpPr>
          <p:cNvPr id="34" name="组合 33"/>
          <p:cNvGrpSpPr/>
          <p:nvPr/>
        </p:nvGrpSpPr>
        <p:grpSpPr>
          <a:xfrm>
            <a:off x="1463615" y="4456472"/>
            <a:ext cx="4273932" cy="788892"/>
            <a:chOff x="2713211" y="755113"/>
            <a:chExt cx="4273932" cy="788892"/>
          </a:xfrm>
        </p:grpSpPr>
        <p:sp>
          <p:nvSpPr>
            <p:cNvPr id="35" name="平行四边形 34"/>
            <p:cNvSpPr/>
            <p:nvPr/>
          </p:nvSpPr>
          <p:spPr>
            <a:xfrm>
              <a:off x="2713211" y="925441"/>
              <a:ext cx="4260897" cy="618564"/>
            </a:xfrm>
            <a:prstGeom prst="parallelogram">
              <a:avLst/>
            </a:prstGeom>
            <a:gradFill>
              <a:gsLst>
                <a:gs pos="0">
                  <a:schemeClr val="tx1">
                    <a:alpha val="27000"/>
                  </a:schemeClr>
                </a:gs>
                <a:gs pos="81000">
                  <a:schemeClr val="bg1">
                    <a:alpha val="0"/>
                  </a:schemeClr>
                </a:gs>
              </a:gsLst>
              <a:lin ang="5400000" scaled="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36" name="矩形 35"/>
            <p:cNvSpPr/>
            <p:nvPr/>
          </p:nvSpPr>
          <p:spPr>
            <a:xfrm>
              <a:off x="2867297" y="907513"/>
              <a:ext cx="4119846" cy="71718"/>
            </a:xfrm>
            <a:prstGeom prst="rect">
              <a:avLst/>
            </a:prstGeom>
            <a:gradFill>
              <a:gsLst>
                <a:gs pos="0">
                  <a:srgbClr val="DBDBDB"/>
                </a:gs>
                <a:gs pos="100000">
                  <a:srgbClr val="EEEEEE"/>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37" name="梯形 36"/>
            <p:cNvSpPr/>
            <p:nvPr/>
          </p:nvSpPr>
          <p:spPr>
            <a:xfrm>
              <a:off x="2854261" y="755113"/>
              <a:ext cx="4119846" cy="134471"/>
            </a:xfrm>
            <a:prstGeom prst="trapezoid">
              <a:avLst>
                <a:gd name="adj" fmla="val 96749"/>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sp>
        <p:nvSpPr>
          <p:cNvPr id="38" name="Freeform 133"/>
          <p:cNvSpPr>
            <a:spLocks/>
          </p:cNvSpPr>
          <p:nvPr/>
        </p:nvSpPr>
        <p:spPr bwMode="auto">
          <a:xfrm>
            <a:off x="1696680" y="3758199"/>
            <a:ext cx="819366" cy="755557"/>
          </a:xfrm>
          <a:custGeom>
            <a:avLst/>
            <a:gdLst>
              <a:gd name="T0" fmla="*/ 442 w 525"/>
              <a:gd name="T1" fmla="*/ 185 h 473"/>
              <a:gd name="T2" fmla="*/ 442 w 525"/>
              <a:gd name="T3" fmla="*/ 40 h 473"/>
              <a:gd name="T4" fmla="*/ 343 w 525"/>
              <a:gd name="T5" fmla="*/ 40 h 473"/>
              <a:gd name="T6" fmla="*/ 343 w 525"/>
              <a:gd name="T7" fmla="*/ 83 h 473"/>
              <a:gd name="T8" fmla="*/ 262 w 525"/>
              <a:gd name="T9" fmla="*/ 0 h 473"/>
              <a:gd name="T10" fmla="*/ 0 w 525"/>
              <a:gd name="T11" fmla="*/ 267 h 473"/>
              <a:gd name="T12" fmla="*/ 59 w 525"/>
              <a:gd name="T13" fmla="*/ 267 h 473"/>
              <a:gd name="T14" fmla="*/ 59 w 525"/>
              <a:gd name="T15" fmla="*/ 473 h 473"/>
              <a:gd name="T16" fmla="*/ 165 w 525"/>
              <a:gd name="T17" fmla="*/ 473 h 473"/>
              <a:gd name="T18" fmla="*/ 165 w 525"/>
              <a:gd name="T19" fmla="*/ 326 h 473"/>
              <a:gd name="T20" fmla="*/ 359 w 525"/>
              <a:gd name="T21" fmla="*/ 326 h 473"/>
              <a:gd name="T22" fmla="*/ 359 w 525"/>
              <a:gd name="T23" fmla="*/ 473 h 473"/>
              <a:gd name="T24" fmla="*/ 466 w 525"/>
              <a:gd name="T25" fmla="*/ 473 h 473"/>
              <a:gd name="T26" fmla="*/ 466 w 525"/>
              <a:gd name="T27" fmla="*/ 267 h 473"/>
              <a:gd name="T28" fmla="*/ 525 w 525"/>
              <a:gd name="T29" fmla="*/ 267 h 473"/>
              <a:gd name="T30" fmla="*/ 442 w 525"/>
              <a:gd name="T31" fmla="*/ 185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25" h="473">
                <a:moveTo>
                  <a:pt x="442" y="185"/>
                </a:moveTo>
                <a:lnTo>
                  <a:pt x="442" y="40"/>
                </a:lnTo>
                <a:lnTo>
                  <a:pt x="343" y="40"/>
                </a:lnTo>
                <a:lnTo>
                  <a:pt x="343" y="83"/>
                </a:lnTo>
                <a:lnTo>
                  <a:pt x="262" y="0"/>
                </a:lnTo>
                <a:lnTo>
                  <a:pt x="0" y="267"/>
                </a:lnTo>
                <a:lnTo>
                  <a:pt x="59" y="267"/>
                </a:lnTo>
                <a:lnTo>
                  <a:pt x="59" y="473"/>
                </a:lnTo>
                <a:lnTo>
                  <a:pt x="165" y="473"/>
                </a:lnTo>
                <a:lnTo>
                  <a:pt x="165" y="326"/>
                </a:lnTo>
                <a:lnTo>
                  <a:pt x="359" y="326"/>
                </a:lnTo>
                <a:lnTo>
                  <a:pt x="359" y="473"/>
                </a:lnTo>
                <a:lnTo>
                  <a:pt x="466" y="473"/>
                </a:lnTo>
                <a:lnTo>
                  <a:pt x="466" y="267"/>
                </a:lnTo>
                <a:lnTo>
                  <a:pt x="525" y="267"/>
                </a:lnTo>
                <a:lnTo>
                  <a:pt x="442" y="185"/>
                </a:lnTo>
                <a:close/>
              </a:path>
            </a:pathLst>
          </a:custGeom>
          <a:solidFill>
            <a:srgbClr val="C00000"/>
          </a:solidFill>
          <a:ln>
            <a:noFill/>
          </a:ln>
          <a:effectLst>
            <a:reflection blurRad="6350" stA="52000" endA="300" endPos="35000" dir="5400000" sy="-100000" algn="bl" rotWithShape="0"/>
          </a:effectLst>
          <a:extLst/>
        </p:spPr>
        <p:txBody>
          <a:bodyPr vert="horz" wrap="square" lIns="91440" tIns="45720" rIns="91440" bIns="45720" numCol="1" anchor="t" anchorCtr="0" compatLnSpc="1">
            <a:prstTxWarp prst="textNoShape">
              <a:avLst/>
            </a:prstTxWarp>
          </a:bodyPr>
          <a:lstStyle/>
          <a:p>
            <a:endParaRPr lang="zh-CN" altLang="en-US"/>
          </a:p>
        </p:txBody>
      </p:sp>
      <p:grpSp>
        <p:nvGrpSpPr>
          <p:cNvPr id="39" name="组合 38"/>
          <p:cNvGrpSpPr/>
          <p:nvPr/>
        </p:nvGrpSpPr>
        <p:grpSpPr>
          <a:xfrm>
            <a:off x="1686575" y="1453292"/>
            <a:ext cx="953728" cy="837736"/>
            <a:chOff x="7545388" y="1652587"/>
            <a:chExt cx="822325" cy="722313"/>
          </a:xfrm>
          <a:solidFill>
            <a:srgbClr val="C00000"/>
          </a:solidFill>
          <a:effectLst>
            <a:reflection blurRad="6350" stA="52000" endA="300" endPos="35000" dir="5400000" sy="-100000" algn="bl" rotWithShape="0"/>
          </a:effectLst>
        </p:grpSpPr>
        <p:sp>
          <p:nvSpPr>
            <p:cNvPr id="40" name="Freeform 58"/>
            <p:cNvSpPr>
              <a:spLocks/>
            </p:cNvSpPr>
            <p:nvPr/>
          </p:nvSpPr>
          <p:spPr bwMode="auto">
            <a:xfrm>
              <a:off x="7773988" y="2282825"/>
              <a:ext cx="365125" cy="92075"/>
            </a:xfrm>
            <a:custGeom>
              <a:avLst/>
              <a:gdLst>
                <a:gd name="T0" fmla="*/ 106 w 120"/>
                <a:gd name="T1" fmla="*/ 11 h 30"/>
                <a:gd name="T2" fmla="*/ 97 w 120"/>
                <a:gd name="T3" fmla="*/ 11 h 30"/>
                <a:gd name="T4" fmla="*/ 97 w 120"/>
                <a:gd name="T5" fmla="*/ 0 h 30"/>
                <a:gd name="T6" fmla="*/ 23 w 120"/>
                <a:gd name="T7" fmla="*/ 0 h 30"/>
                <a:gd name="T8" fmla="*/ 23 w 120"/>
                <a:gd name="T9" fmla="*/ 11 h 30"/>
                <a:gd name="T10" fmla="*/ 14 w 120"/>
                <a:gd name="T11" fmla="*/ 11 h 30"/>
                <a:gd name="T12" fmla="*/ 0 w 120"/>
                <a:gd name="T13" fmla="*/ 30 h 30"/>
                <a:gd name="T14" fmla="*/ 120 w 120"/>
                <a:gd name="T15" fmla="*/ 30 h 30"/>
                <a:gd name="T16" fmla="*/ 106 w 120"/>
                <a:gd name="T17"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0" h="30">
                  <a:moveTo>
                    <a:pt x="106" y="11"/>
                  </a:moveTo>
                  <a:cubicBezTo>
                    <a:pt x="97" y="11"/>
                    <a:pt x="97" y="11"/>
                    <a:pt x="97" y="11"/>
                  </a:cubicBezTo>
                  <a:cubicBezTo>
                    <a:pt x="97" y="0"/>
                    <a:pt x="97" y="0"/>
                    <a:pt x="97" y="0"/>
                  </a:cubicBezTo>
                  <a:cubicBezTo>
                    <a:pt x="23" y="0"/>
                    <a:pt x="23" y="0"/>
                    <a:pt x="23" y="0"/>
                  </a:cubicBezTo>
                  <a:cubicBezTo>
                    <a:pt x="23" y="11"/>
                    <a:pt x="23" y="11"/>
                    <a:pt x="23" y="11"/>
                  </a:cubicBezTo>
                  <a:cubicBezTo>
                    <a:pt x="14" y="11"/>
                    <a:pt x="14" y="11"/>
                    <a:pt x="14" y="11"/>
                  </a:cubicBezTo>
                  <a:cubicBezTo>
                    <a:pt x="6" y="11"/>
                    <a:pt x="0" y="20"/>
                    <a:pt x="0" y="30"/>
                  </a:cubicBezTo>
                  <a:cubicBezTo>
                    <a:pt x="120" y="30"/>
                    <a:pt x="120" y="30"/>
                    <a:pt x="120" y="30"/>
                  </a:cubicBezTo>
                  <a:cubicBezTo>
                    <a:pt x="120" y="20"/>
                    <a:pt x="114" y="11"/>
                    <a:pt x="106"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1" name="Freeform 59"/>
            <p:cNvSpPr>
              <a:spLocks noEditPoints="1"/>
            </p:cNvSpPr>
            <p:nvPr/>
          </p:nvSpPr>
          <p:spPr bwMode="auto">
            <a:xfrm>
              <a:off x="7545388" y="1652587"/>
              <a:ext cx="822325" cy="612775"/>
            </a:xfrm>
            <a:custGeom>
              <a:avLst/>
              <a:gdLst>
                <a:gd name="T0" fmla="*/ 251 w 270"/>
                <a:gd name="T1" fmla="*/ 0 h 201"/>
                <a:gd name="T2" fmla="*/ 19 w 270"/>
                <a:gd name="T3" fmla="*/ 0 h 201"/>
                <a:gd name="T4" fmla="*/ 0 w 270"/>
                <a:gd name="T5" fmla="*/ 19 h 201"/>
                <a:gd name="T6" fmla="*/ 0 w 270"/>
                <a:gd name="T7" fmla="*/ 183 h 201"/>
                <a:gd name="T8" fmla="*/ 19 w 270"/>
                <a:gd name="T9" fmla="*/ 201 h 201"/>
                <a:gd name="T10" fmla="*/ 251 w 270"/>
                <a:gd name="T11" fmla="*/ 201 h 201"/>
                <a:gd name="T12" fmla="*/ 270 w 270"/>
                <a:gd name="T13" fmla="*/ 183 h 201"/>
                <a:gd name="T14" fmla="*/ 270 w 270"/>
                <a:gd name="T15" fmla="*/ 19 h 201"/>
                <a:gd name="T16" fmla="*/ 251 w 270"/>
                <a:gd name="T17" fmla="*/ 0 h 201"/>
                <a:gd name="T18" fmla="*/ 135 w 270"/>
                <a:gd name="T19" fmla="*/ 183 h 201"/>
                <a:gd name="T20" fmla="*/ 128 w 270"/>
                <a:gd name="T21" fmla="*/ 176 h 201"/>
                <a:gd name="T22" fmla="*/ 135 w 270"/>
                <a:gd name="T23" fmla="*/ 169 h 201"/>
                <a:gd name="T24" fmla="*/ 142 w 270"/>
                <a:gd name="T25" fmla="*/ 176 h 201"/>
                <a:gd name="T26" fmla="*/ 135 w 270"/>
                <a:gd name="T27" fmla="*/ 183 h 201"/>
                <a:gd name="T28" fmla="*/ 254 w 270"/>
                <a:gd name="T29" fmla="*/ 146 h 201"/>
                <a:gd name="T30" fmla="*/ 252 w 270"/>
                <a:gd name="T31" fmla="*/ 148 h 201"/>
                <a:gd name="T32" fmla="*/ 18 w 270"/>
                <a:gd name="T33" fmla="*/ 148 h 201"/>
                <a:gd name="T34" fmla="*/ 16 w 270"/>
                <a:gd name="T35" fmla="*/ 146 h 201"/>
                <a:gd name="T36" fmla="*/ 16 w 270"/>
                <a:gd name="T37" fmla="*/ 20 h 201"/>
                <a:gd name="T38" fmla="*/ 18 w 270"/>
                <a:gd name="T39" fmla="*/ 18 h 201"/>
                <a:gd name="T40" fmla="*/ 252 w 270"/>
                <a:gd name="T41" fmla="*/ 18 h 201"/>
                <a:gd name="T42" fmla="*/ 254 w 270"/>
                <a:gd name="T43" fmla="*/ 20 h 201"/>
                <a:gd name="T44" fmla="*/ 254 w 270"/>
                <a:gd name="T45" fmla="*/ 146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70" h="201">
                  <a:moveTo>
                    <a:pt x="251" y="0"/>
                  </a:moveTo>
                  <a:cubicBezTo>
                    <a:pt x="19" y="0"/>
                    <a:pt x="19" y="0"/>
                    <a:pt x="19" y="0"/>
                  </a:cubicBezTo>
                  <a:cubicBezTo>
                    <a:pt x="9" y="0"/>
                    <a:pt x="0" y="9"/>
                    <a:pt x="0" y="19"/>
                  </a:cubicBezTo>
                  <a:cubicBezTo>
                    <a:pt x="0" y="183"/>
                    <a:pt x="0" y="183"/>
                    <a:pt x="0" y="183"/>
                  </a:cubicBezTo>
                  <a:cubicBezTo>
                    <a:pt x="0" y="193"/>
                    <a:pt x="9" y="201"/>
                    <a:pt x="19" y="201"/>
                  </a:cubicBezTo>
                  <a:cubicBezTo>
                    <a:pt x="251" y="201"/>
                    <a:pt x="251" y="201"/>
                    <a:pt x="251" y="201"/>
                  </a:cubicBezTo>
                  <a:cubicBezTo>
                    <a:pt x="261" y="201"/>
                    <a:pt x="270" y="193"/>
                    <a:pt x="270" y="183"/>
                  </a:cubicBezTo>
                  <a:cubicBezTo>
                    <a:pt x="270" y="19"/>
                    <a:pt x="270" y="19"/>
                    <a:pt x="270" y="19"/>
                  </a:cubicBezTo>
                  <a:cubicBezTo>
                    <a:pt x="270" y="9"/>
                    <a:pt x="261" y="0"/>
                    <a:pt x="251" y="0"/>
                  </a:cubicBezTo>
                  <a:close/>
                  <a:moveTo>
                    <a:pt x="135" y="183"/>
                  </a:moveTo>
                  <a:cubicBezTo>
                    <a:pt x="131" y="183"/>
                    <a:pt x="128" y="180"/>
                    <a:pt x="128" y="176"/>
                  </a:cubicBezTo>
                  <a:cubicBezTo>
                    <a:pt x="128" y="172"/>
                    <a:pt x="131" y="169"/>
                    <a:pt x="135" y="169"/>
                  </a:cubicBezTo>
                  <a:cubicBezTo>
                    <a:pt x="139" y="169"/>
                    <a:pt x="142" y="172"/>
                    <a:pt x="142" y="176"/>
                  </a:cubicBezTo>
                  <a:cubicBezTo>
                    <a:pt x="142" y="180"/>
                    <a:pt x="139" y="183"/>
                    <a:pt x="135" y="183"/>
                  </a:cubicBezTo>
                  <a:close/>
                  <a:moveTo>
                    <a:pt x="254" y="146"/>
                  </a:moveTo>
                  <a:cubicBezTo>
                    <a:pt x="254" y="147"/>
                    <a:pt x="253" y="148"/>
                    <a:pt x="252" y="148"/>
                  </a:cubicBezTo>
                  <a:cubicBezTo>
                    <a:pt x="18" y="148"/>
                    <a:pt x="18" y="148"/>
                    <a:pt x="18" y="148"/>
                  </a:cubicBezTo>
                  <a:cubicBezTo>
                    <a:pt x="17" y="148"/>
                    <a:pt x="16" y="147"/>
                    <a:pt x="16" y="146"/>
                  </a:cubicBezTo>
                  <a:cubicBezTo>
                    <a:pt x="16" y="20"/>
                    <a:pt x="16" y="20"/>
                    <a:pt x="16" y="20"/>
                  </a:cubicBezTo>
                  <a:cubicBezTo>
                    <a:pt x="16" y="19"/>
                    <a:pt x="17" y="18"/>
                    <a:pt x="18" y="18"/>
                  </a:cubicBezTo>
                  <a:cubicBezTo>
                    <a:pt x="252" y="18"/>
                    <a:pt x="252" y="18"/>
                    <a:pt x="252" y="18"/>
                  </a:cubicBezTo>
                  <a:cubicBezTo>
                    <a:pt x="253" y="18"/>
                    <a:pt x="254" y="19"/>
                    <a:pt x="254" y="20"/>
                  </a:cubicBezTo>
                  <a:lnTo>
                    <a:pt x="254" y="1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2" name="Freeform 60"/>
            <p:cNvSpPr>
              <a:spLocks/>
            </p:cNvSpPr>
            <p:nvPr/>
          </p:nvSpPr>
          <p:spPr bwMode="auto">
            <a:xfrm>
              <a:off x="7834313" y="1828800"/>
              <a:ext cx="244475" cy="115888"/>
            </a:xfrm>
            <a:custGeom>
              <a:avLst/>
              <a:gdLst>
                <a:gd name="T0" fmla="*/ 4 w 80"/>
                <a:gd name="T1" fmla="*/ 20 h 38"/>
                <a:gd name="T2" fmla="*/ 4 w 80"/>
                <a:gd name="T3" fmla="*/ 34 h 38"/>
                <a:gd name="T4" fmla="*/ 11 w 80"/>
                <a:gd name="T5" fmla="*/ 37 h 38"/>
                <a:gd name="T6" fmla="*/ 18 w 80"/>
                <a:gd name="T7" fmla="*/ 34 h 38"/>
                <a:gd name="T8" fmla="*/ 62 w 80"/>
                <a:gd name="T9" fmla="*/ 34 h 38"/>
                <a:gd name="T10" fmla="*/ 76 w 80"/>
                <a:gd name="T11" fmla="*/ 34 h 38"/>
                <a:gd name="T12" fmla="*/ 76 w 80"/>
                <a:gd name="T13" fmla="*/ 20 h 38"/>
                <a:gd name="T14" fmla="*/ 4 w 80"/>
                <a:gd name="T15" fmla="*/ 20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38">
                  <a:moveTo>
                    <a:pt x="4" y="20"/>
                  </a:moveTo>
                  <a:cubicBezTo>
                    <a:pt x="0" y="24"/>
                    <a:pt x="0" y="30"/>
                    <a:pt x="4" y="34"/>
                  </a:cubicBezTo>
                  <a:cubicBezTo>
                    <a:pt x="6" y="36"/>
                    <a:pt x="8" y="37"/>
                    <a:pt x="11" y="37"/>
                  </a:cubicBezTo>
                  <a:cubicBezTo>
                    <a:pt x="13" y="37"/>
                    <a:pt x="16" y="36"/>
                    <a:pt x="18" y="34"/>
                  </a:cubicBezTo>
                  <a:cubicBezTo>
                    <a:pt x="30" y="22"/>
                    <a:pt x="50" y="22"/>
                    <a:pt x="62" y="34"/>
                  </a:cubicBezTo>
                  <a:cubicBezTo>
                    <a:pt x="66" y="38"/>
                    <a:pt x="72" y="38"/>
                    <a:pt x="76" y="34"/>
                  </a:cubicBezTo>
                  <a:cubicBezTo>
                    <a:pt x="80" y="30"/>
                    <a:pt x="80" y="24"/>
                    <a:pt x="76" y="20"/>
                  </a:cubicBezTo>
                  <a:cubicBezTo>
                    <a:pt x="56" y="0"/>
                    <a:pt x="24" y="0"/>
                    <a:pt x="4"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3" name="Freeform 61"/>
            <p:cNvSpPr>
              <a:spLocks/>
            </p:cNvSpPr>
            <p:nvPr/>
          </p:nvSpPr>
          <p:spPr bwMode="auto">
            <a:xfrm>
              <a:off x="7761288" y="1744662"/>
              <a:ext cx="390525" cy="127000"/>
            </a:xfrm>
            <a:custGeom>
              <a:avLst/>
              <a:gdLst>
                <a:gd name="T0" fmla="*/ 64 w 128"/>
                <a:gd name="T1" fmla="*/ 0 h 42"/>
                <a:gd name="T2" fmla="*/ 4 w 128"/>
                <a:gd name="T3" fmla="*/ 24 h 42"/>
                <a:gd name="T4" fmla="*/ 4 w 128"/>
                <a:gd name="T5" fmla="*/ 39 h 42"/>
                <a:gd name="T6" fmla="*/ 18 w 128"/>
                <a:gd name="T7" fmla="*/ 39 h 42"/>
                <a:gd name="T8" fmla="*/ 64 w 128"/>
                <a:gd name="T9" fmla="*/ 20 h 42"/>
                <a:gd name="T10" fmla="*/ 110 w 128"/>
                <a:gd name="T11" fmla="*/ 39 h 42"/>
                <a:gd name="T12" fmla="*/ 117 w 128"/>
                <a:gd name="T13" fmla="*/ 41 h 42"/>
                <a:gd name="T14" fmla="*/ 124 w 128"/>
                <a:gd name="T15" fmla="*/ 39 h 42"/>
                <a:gd name="T16" fmla="*/ 124 w 128"/>
                <a:gd name="T17" fmla="*/ 24 h 42"/>
                <a:gd name="T18" fmla="*/ 64 w 128"/>
                <a:gd name="T1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42">
                  <a:moveTo>
                    <a:pt x="64" y="0"/>
                  </a:moveTo>
                  <a:cubicBezTo>
                    <a:pt x="41" y="0"/>
                    <a:pt x="20" y="8"/>
                    <a:pt x="4" y="24"/>
                  </a:cubicBezTo>
                  <a:cubicBezTo>
                    <a:pt x="0" y="28"/>
                    <a:pt x="0" y="35"/>
                    <a:pt x="4" y="39"/>
                  </a:cubicBezTo>
                  <a:cubicBezTo>
                    <a:pt x="8" y="42"/>
                    <a:pt x="14" y="42"/>
                    <a:pt x="18" y="39"/>
                  </a:cubicBezTo>
                  <a:cubicBezTo>
                    <a:pt x="30" y="26"/>
                    <a:pt x="47" y="20"/>
                    <a:pt x="64" y="20"/>
                  </a:cubicBezTo>
                  <a:cubicBezTo>
                    <a:pt x="81" y="20"/>
                    <a:pt x="97" y="26"/>
                    <a:pt x="110" y="39"/>
                  </a:cubicBezTo>
                  <a:cubicBezTo>
                    <a:pt x="112" y="41"/>
                    <a:pt x="114" y="41"/>
                    <a:pt x="117" y="41"/>
                  </a:cubicBezTo>
                  <a:cubicBezTo>
                    <a:pt x="119" y="41"/>
                    <a:pt x="122" y="41"/>
                    <a:pt x="124" y="39"/>
                  </a:cubicBezTo>
                  <a:cubicBezTo>
                    <a:pt x="128" y="35"/>
                    <a:pt x="128" y="28"/>
                    <a:pt x="124" y="24"/>
                  </a:cubicBezTo>
                  <a:cubicBezTo>
                    <a:pt x="108" y="8"/>
                    <a:pt x="87" y="0"/>
                    <a:pt x="6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4" name="Freeform 62"/>
            <p:cNvSpPr>
              <a:spLocks/>
            </p:cNvSpPr>
            <p:nvPr/>
          </p:nvSpPr>
          <p:spPr bwMode="auto">
            <a:xfrm>
              <a:off x="7907338" y="1954212"/>
              <a:ext cx="104775" cy="100013"/>
            </a:xfrm>
            <a:custGeom>
              <a:avLst/>
              <a:gdLst>
                <a:gd name="T0" fmla="*/ 6 w 34"/>
                <a:gd name="T1" fmla="*/ 6 h 33"/>
                <a:gd name="T2" fmla="*/ 6 w 34"/>
                <a:gd name="T3" fmla="*/ 27 h 33"/>
                <a:gd name="T4" fmla="*/ 28 w 34"/>
                <a:gd name="T5" fmla="*/ 27 h 33"/>
                <a:gd name="T6" fmla="*/ 28 w 34"/>
                <a:gd name="T7" fmla="*/ 6 h 33"/>
                <a:gd name="T8" fmla="*/ 6 w 34"/>
                <a:gd name="T9" fmla="*/ 6 h 33"/>
              </a:gdLst>
              <a:ahLst/>
              <a:cxnLst>
                <a:cxn ang="0">
                  <a:pos x="T0" y="T1"/>
                </a:cxn>
                <a:cxn ang="0">
                  <a:pos x="T2" y="T3"/>
                </a:cxn>
                <a:cxn ang="0">
                  <a:pos x="T4" y="T5"/>
                </a:cxn>
                <a:cxn ang="0">
                  <a:pos x="T6" y="T7"/>
                </a:cxn>
                <a:cxn ang="0">
                  <a:pos x="T8" y="T9"/>
                </a:cxn>
              </a:cxnLst>
              <a:rect l="0" t="0" r="r" b="b"/>
              <a:pathLst>
                <a:path w="34" h="33">
                  <a:moveTo>
                    <a:pt x="6" y="6"/>
                  </a:moveTo>
                  <a:cubicBezTo>
                    <a:pt x="0" y="12"/>
                    <a:pt x="0" y="21"/>
                    <a:pt x="6" y="27"/>
                  </a:cubicBezTo>
                  <a:cubicBezTo>
                    <a:pt x="12" y="33"/>
                    <a:pt x="22" y="33"/>
                    <a:pt x="28" y="27"/>
                  </a:cubicBezTo>
                  <a:cubicBezTo>
                    <a:pt x="34" y="21"/>
                    <a:pt x="34" y="12"/>
                    <a:pt x="28" y="6"/>
                  </a:cubicBezTo>
                  <a:cubicBezTo>
                    <a:pt x="22" y="0"/>
                    <a:pt x="12" y="0"/>
                    <a:pt x="6"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sp>
        <p:nvSpPr>
          <p:cNvPr id="45" name="Freeform 144"/>
          <p:cNvSpPr>
            <a:spLocks/>
          </p:cNvSpPr>
          <p:nvPr/>
        </p:nvSpPr>
        <p:spPr bwMode="auto">
          <a:xfrm>
            <a:off x="6730497" y="1412776"/>
            <a:ext cx="805406" cy="814138"/>
          </a:xfrm>
          <a:custGeom>
            <a:avLst/>
            <a:gdLst>
              <a:gd name="T0" fmla="*/ 126 w 134"/>
              <a:gd name="T1" fmla="*/ 100 h 145"/>
              <a:gd name="T2" fmla="*/ 83 w 134"/>
              <a:gd name="T3" fmla="*/ 88 h 145"/>
              <a:gd name="T4" fmla="*/ 85 w 134"/>
              <a:gd name="T5" fmla="*/ 77 h 145"/>
              <a:gd name="T6" fmla="*/ 91 w 134"/>
              <a:gd name="T7" fmla="*/ 69 h 145"/>
              <a:gd name="T8" fmla="*/ 92 w 134"/>
              <a:gd name="T9" fmla="*/ 60 h 145"/>
              <a:gd name="T10" fmla="*/ 94 w 134"/>
              <a:gd name="T11" fmla="*/ 60 h 145"/>
              <a:gd name="T12" fmla="*/ 97 w 134"/>
              <a:gd name="T13" fmla="*/ 58 h 145"/>
              <a:gd name="T14" fmla="*/ 98 w 134"/>
              <a:gd name="T15" fmla="*/ 43 h 145"/>
              <a:gd name="T16" fmla="*/ 96 w 134"/>
              <a:gd name="T17" fmla="*/ 40 h 145"/>
              <a:gd name="T18" fmla="*/ 94 w 134"/>
              <a:gd name="T19" fmla="*/ 40 h 145"/>
              <a:gd name="T20" fmla="*/ 95 w 134"/>
              <a:gd name="T21" fmla="*/ 32 h 145"/>
              <a:gd name="T22" fmla="*/ 90 w 134"/>
              <a:gd name="T23" fmla="*/ 10 h 145"/>
              <a:gd name="T24" fmla="*/ 44 w 134"/>
              <a:gd name="T25" fmla="*/ 10 h 145"/>
              <a:gd name="T26" fmla="*/ 39 w 134"/>
              <a:gd name="T27" fmla="*/ 32 h 145"/>
              <a:gd name="T28" fmla="*/ 40 w 134"/>
              <a:gd name="T29" fmla="*/ 40 h 145"/>
              <a:gd name="T30" fmla="*/ 38 w 134"/>
              <a:gd name="T31" fmla="*/ 40 h 145"/>
              <a:gd name="T32" fmla="*/ 35 w 134"/>
              <a:gd name="T33" fmla="*/ 43 h 145"/>
              <a:gd name="T34" fmla="*/ 37 w 134"/>
              <a:gd name="T35" fmla="*/ 58 h 145"/>
              <a:gd name="T36" fmla="*/ 40 w 134"/>
              <a:gd name="T37" fmla="*/ 60 h 145"/>
              <a:gd name="T38" fmla="*/ 42 w 134"/>
              <a:gd name="T39" fmla="*/ 60 h 145"/>
              <a:gd name="T40" fmla="*/ 43 w 134"/>
              <a:gd name="T41" fmla="*/ 69 h 145"/>
              <a:gd name="T42" fmla="*/ 49 w 134"/>
              <a:gd name="T43" fmla="*/ 77 h 145"/>
              <a:gd name="T44" fmla="*/ 50 w 134"/>
              <a:gd name="T45" fmla="*/ 88 h 145"/>
              <a:gd name="T46" fmla="*/ 8 w 134"/>
              <a:gd name="T47" fmla="*/ 100 h 145"/>
              <a:gd name="T48" fmla="*/ 1 w 134"/>
              <a:gd name="T49" fmla="*/ 113 h 145"/>
              <a:gd name="T50" fmla="*/ 2 w 134"/>
              <a:gd name="T51" fmla="*/ 129 h 145"/>
              <a:gd name="T52" fmla="*/ 11 w 134"/>
              <a:gd name="T53" fmla="*/ 139 h 145"/>
              <a:gd name="T54" fmla="*/ 123 w 134"/>
              <a:gd name="T55" fmla="*/ 139 h 145"/>
              <a:gd name="T56" fmla="*/ 132 w 134"/>
              <a:gd name="T57" fmla="*/ 129 h 145"/>
              <a:gd name="T58" fmla="*/ 133 w 134"/>
              <a:gd name="T59" fmla="*/ 113 h 145"/>
              <a:gd name="T60" fmla="*/ 126 w 134"/>
              <a:gd name="T61" fmla="*/ 10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4" h="145">
                <a:moveTo>
                  <a:pt x="126" y="100"/>
                </a:moveTo>
                <a:cubicBezTo>
                  <a:pt x="113" y="93"/>
                  <a:pt x="98" y="89"/>
                  <a:pt x="83" y="88"/>
                </a:cubicBezTo>
                <a:cubicBezTo>
                  <a:pt x="84" y="84"/>
                  <a:pt x="84" y="81"/>
                  <a:pt x="85" y="77"/>
                </a:cubicBezTo>
                <a:cubicBezTo>
                  <a:pt x="88" y="75"/>
                  <a:pt x="91" y="72"/>
                  <a:pt x="91" y="69"/>
                </a:cubicBezTo>
                <a:cubicBezTo>
                  <a:pt x="91" y="66"/>
                  <a:pt x="92" y="63"/>
                  <a:pt x="92" y="60"/>
                </a:cubicBezTo>
                <a:cubicBezTo>
                  <a:pt x="92" y="60"/>
                  <a:pt x="93" y="60"/>
                  <a:pt x="94" y="60"/>
                </a:cubicBezTo>
                <a:cubicBezTo>
                  <a:pt x="95" y="61"/>
                  <a:pt x="97" y="59"/>
                  <a:pt x="97" y="58"/>
                </a:cubicBezTo>
                <a:cubicBezTo>
                  <a:pt x="98" y="43"/>
                  <a:pt x="98" y="43"/>
                  <a:pt x="98" y="43"/>
                </a:cubicBezTo>
                <a:cubicBezTo>
                  <a:pt x="98" y="41"/>
                  <a:pt x="97" y="40"/>
                  <a:pt x="96" y="40"/>
                </a:cubicBezTo>
                <a:cubicBezTo>
                  <a:pt x="95" y="40"/>
                  <a:pt x="95" y="40"/>
                  <a:pt x="94" y="40"/>
                </a:cubicBezTo>
                <a:cubicBezTo>
                  <a:pt x="94" y="37"/>
                  <a:pt x="95" y="34"/>
                  <a:pt x="95" y="32"/>
                </a:cubicBezTo>
                <a:cubicBezTo>
                  <a:pt x="95" y="28"/>
                  <a:pt x="97" y="17"/>
                  <a:pt x="90" y="10"/>
                </a:cubicBezTo>
                <a:cubicBezTo>
                  <a:pt x="79" y="0"/>
                  <a:pt x="55" y="0"/>
                  <a:pt x="44" y="10"/>
                </a:cubicBezTo>
                <a:cubicBezTo>
                  <a:pt x="36" y="17"/>
                  <a:pt x="38" y="28"/>
                  <a:pt x="39" y="32"/>
                </a:cubicBezTo>
                <a:cubicBezTo>
                  <a:pt x="39" y="34"/>
                  <a:pt x="39" y="37"/>
                  <a:pt x="40" y="40"/>
                </a:cubicBezTo>
                <a:cubicBezTo>
                  <a:pt x="39" y="40"/>
                  <a:pt x="39" y="40"/>
                  <a:pt x="38" y="40"/>
                </a:cubicBezTo>
                <a:cubicBezTo>
                  <a:pt x="36" y="40"/>
                  <a:pt x="35" y="41"/>
                  <a:pt x="35" y="43"/>
                </a:cubicBezTo>
                <a:cubicBezTo>
                  <a:pt x="37" y="58"/>
                  <a:pt x="37" y="58"/>
                  <a:pt x="37" y="58"/>
                </a:cubicBezTo>
                <a:cubicBezTo>
                  <a:pt x="37" y="59"/>
                  <a:pt x="39" y="61"/>
                  <a:pt x="40" y="60"/>
                </a:cubicBezTo>
                <a:cubicBezTo>
                  <a:pt x="41" y="60"/>
                  <a:pt x="41" y="60"/>
                  <a:pt x="42" y="60"/>
                </a:cubicBezTo>
                <a:cubicBezTo>
                  <a:pt x="42" y="63"/>
                  <a:pt x="43" y="66"/>
                  <a:pt x="43" y="69"/>
                </a:cubicBezTo>
                <a:cubicBezTo>
                  <a:pt x="43" y="72"/>
                  <a:pt x="46" y="75"/>
                  <a:pt x="49" y="77"/>
                </a:cubicBezTo>
                <a:cubicBezTo>
                  <a:pt x="49" y="81"/>
                  <a:pt x="50" y="84"/>
                  <a:pt x="50" y="88"/>
                </a:cubicBezTo>
                <a:cubicBezTo>
                  <a:pt x="36" y="89"/>
                  <a:pt x="21" y="93"/>
                  <a:pt x="8" y="100"/>
                </a:cubicBezTo>
                <a:cubicBezTo>
                  <a:pt x="3" y="102"/>
                  <a:pt x="0" y="108"/>
                  <a:pt x="1" y="113"/>
                </a:cubicBezTo>
                <a:cubicBezTo>
                  <a:pt x="1" y="118"/>
                  <a:pt x="2" y="123"/>
                  <a:pt x="2" y="129"/>
                </a:cubicBezTo>
                <a:cubicBezTo>
                  <a:pt x="3" y="133"/>
                  <a:pt x="7" y="138"/>
                  <a:pt x="11" y="139"/>
                </a:cubicBezTo>
                <a:cubicBezTo>
                  <a:pt x="48" y="145"/>
                  <a:pt x="86" y="145"/>
                  <a:pt x="123" y="139"/>
                </a:cubicBezTo>
                <a:cubicBezTo>
                  <a:pt x="127" y="138"/>
                  <a:pt x="131" y="133"/>
                  <a:pt x="132" y="129"/>
                </a:cubicBezTo>
                <a:cubicBezTo>
                  <a:pt x="132" y="123"/>
                  <a:pt x="133" y="118"/>
                  <a:pt x="133" y="113"/>
                </a:cubicBezTo>
                <a:cubicBezTo>
                  <a:pt x="134" y="108"/>
                  <a:pt x="131" y="102"/>
                  <a:pt x="126" y="100"/>
                </a:cubicBezTo>
                <a:close/>
              </a:path>
            </a:pathLst>
          </a:custGeom>
          <a:solidFill>
            <a:srgbClr val="C00000"/>
          </a:solidFill>
          <a:ln>
            <a:noFill/>
          </a:ln>
          <a:effectLst>
            <a:reflection blurRad="6350" stA="52000" endA="300" endPos="35000" dir="5400000" sy="-100000" algn="bl" rotWithShape="0"/>
          </a:effectLs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46" name="组合 45"/>
          <p:cNvGrpSpPr/>
          <p:nvPr/>
        </p:nvGrpSpPr>
        <p:grpSpPr>
          <a:xfrm>
            <a:off x="6716841" y="3573016"/>
            <a:ext cx="892914" cy="896585"/>
            <a:chOff x="10382126" y="407580"/>
            <a:chExt cx="362393" cy="363883"/>
          </a:xfrm>
          <a:solidFill>
            <a:srgbClr val="C00000"/>
          </a:solidFill>
          <a:effectLst>
            <a:reflection blurRad="6350" stA="52000" endA="300" endPos="35000" dir="5400000" sy="-100000" algn="bl" rotWithShape="0"/>
          </a:effectLst>
        </p:grpSpPr>
        <p:sp>
          <p:nvSpPr>
            <p:cNvPr id="47" name="Freeform 112"/>
            <p:cNvSpPr>
              <a:spLocks/>
            </p:cNvSpPr>
            <p:nvPr/>
          </p:nvSpPr>
          <p:spPr bwMode="auto">
            <a:xfrm>
              <a:off x="10517837" y="511973"/>
              <a:ext cx="73075" cy="105884"/>
            </a:xfrm>
            <a:custGeom>
              <a:avLst/>
              <a:gdLst>
                <a:gd name="T0" fmla="*/ 21 w 34"/>
                <a:gd name="T1" fmla="*/ 22 h 49"/>
                <a:gd name="T2" fmla="*/ 16 w 34"/>
                <a:gd name="T3" fmla="*/ 26 h 49"/>
                <a:gd name="T4" fmla="*/ 11 w 34"/>
                <a:gd name="T5" fmla="*/ 30 h 49"/>
                <a:gd name="T6" fmla="*/ 3 w 34"/>
                <a:gd name="T7" fmla="*/ 38 h 49"/>
                <a:gd name="T8" fmla="*/ 1 w 34"/>
                <a:gd name="T9" fmla="*/ 41 h 49"/>
                <a:gd name="T10" fmla="*/ 0 w 34"/>
                <a:gd name="T11" fmla="*/ 44 h 49"/>
                <a:gd name="T12" fmla="*/ 2 w 34"/>
                <a:gd name="T13" fmla="*/ 47 h 49"/>
                <a:gd name="T14" fmla="*/ 6 w 34"/>
                <a:gd name="T15" fmla="*/ 49 h 49"/>
                <a:gd name="T16" fmla="*/ 30 w 34"/>
                <a:gd name="T17" fmla="*/ 49 h 49"/>
                <a:gd name="T18" fmla="*/ 33 w 34"/>
                <a:gd name="T19" fmla="*/ 48 h 49"/>
                <a:gd name="T20" fmla="*/ 34 w 34"/>
                <a:gd name="T21" fmla="*/ 45 h 49"/>
                <a:gd name="T22" fmla="*/ 33 w 34"/>
                <a:gd name="T23" fmla="*/ 42 h 49"/>
                <a:gd name="T24" fmla="*/ 29 w 34"/>
                <a:gd name="T25" fmla="*/ 41 h 49"/>
                <a:gd name="T26" fmla="*/ 12 w 34"/>
                <a:gd name="T27" fmla="*/ 41 h 49"/>
                <a:gd name="T28" fmla="*/ 13 w 34"/>
                <a:gd name="T29" fmla="*/ 39 h 49"/>
                <a:gd name="T30" fmla="*/ 20 w 34"/>
                <a:gd name="T31" fmla="*/ 32 h 49"/>
                <a:gd name="T32" fmla="*/ 27 w 34"/>
                <a:gd name="T33" fmla="*/ 26 h 49"/>
                <a:gd name="T34" fmla="*/ 32 w 34"/>
                <a:gd name="T35" fmla="*/ 21 h 49"/>
                <a:gd name="T36" fmla="*/ 34 w 34"/>
                <a:gd name="T37" fmla="*/ 14 h 49"/>
                <a:gd name="T38" fmla="*/ 33 w 34"/>
                <a:gd name="T39" fmla="*/ 8 h 49"/>
                <a:gd name="T40" fmla="*/ 30 w 34"/>
                <a:gd name="T41" fmla="*/ 4 h 49"/>
                <a:gd name="T42" fmla="*/ 26 w 34"/>
                <a:gd name="T43" fmla="*/ 1 h 49"/>
                <a:gd name="T44" fmla="*/ 17 w 34"/>
                <a:gd name="T45" fmla="*/ 0 h 49"/>
                <a:gd name="T46" fmla="*/ 10 w 34"/>
                <a:gd name="T47" fmla="*/ 1 h 49"/>
                <a:gd name="T48" fmla="*/ 5 w 34"/>
                <a:gd name="T49" fmla="*/ 4 h 49"/>
                <a:gd name="T50" fmla="*/ 1 w 34"/>
                <a:gd name="T51" fmla="*/ 9 h 49"/>
                <a:gd name="T52" fmla="*/ 0 w 34"/>
                <a:gd name="T53" fmla="*/ 13 h 49"/>
                <a:gd name="T54" fmla="*/ 2 w 34"/>
                <a:gd name="T55" fmla="*/ 16 h 49"/>
                <a:gd name="T56" fmla="*/ 4 w 34"/>
                <a:gd name="T57" fmla="*/ 18 h 49"/>
                <a:gd name="T58" fmla="*/ 7 w 34"/>
                <a:gd name="T59" fmla="*/ 16 h 49"/>
                <a:gd name="T60" fmla="*/ 9 w 34"/>
                <a:gd name="T61" fmla="*/ 13 h 49"/>
                <a:gd name="T62" fmla="*/ 10 w 34"/>
                <a:gd name="T63" fmla="*/ 10 h 49"/>
                <a:gd name="T64" fmla="*/ 17 w 34"/>
                <a:gd name="T65" fmla="*/ 6 h 49"/>
                <a:gd name="T66" fmla="*/ 21 w 34"/>
                <a:gd name="T67" fmla="*/ 7 h 49"/>
                <a:gd name="T68" fmla="*/ 23 w 34"/>
                <a:gd name="T69" fmla="*/ 10 h 49"/>
                <a:gd name="T70" fmla="*/ 24 w 34"/>
                <a:gd name="T71" fmla="*/ 14 h 49"/>
                <a:gd name="T72" fmla="*/ 23 w 34"/>
                <a:gd name="T73" fmla="*/ 18 h 49"/>
                <a:gd name="T74" fmla="*/ 21 w 34"/>
                <a:gd name="T75"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49">
                  <a:moveTo>
                    <a:pt x="21" y="22"/>
                  </a:moveTo>
                  <a:cubicBezTo>
                    <a:pt x="20" y="23"/>
                    <a:pt x="18" y="24"/>
                    <a:pt x="16" y="26"/>
                  </a:cubicBezTo>
                  <a:cubicBezTo>
                    <a:pt x="15" y="26"/>
                    <a:pt x="13" y="28"/>
                    <a:pt x="11" y="30"/>
                  </a:cubicBezTo>
                  <a:cubicBezTo>
                    <a:pt x="9" y="32"/>
                    <a:pt x="6" y="35"/>
                    <a:pt x="3" y="38"/>
                  </a:cubicBezTo>
                  <a:cubicBezTo>
                    <a:pt x="2" y="38"/>
                    <a:pt x="2" y="40"/>
                    <a:pt x="1" y="41"/>
                  </a:cubicBezTo>
                  <a:cubicBezTo>
                    <a:pt x="1" y="42"/>
                    <a:pt x="0" y="43"/>
                    <a:pt x="0" y="44"/>
                  </a:cubicBezTo>
                  <a:cubicBezTo>
                    <a:pt x="0" y="45"/>
                    <a:pt x="1" y="46"/>
                    <a:pt x="2" y="47"/>
                  </a:cubicBezTo>
                  <a:cubicBezTo>
                    <a:pt x="3" y="48"/>
                    <a:pt x="4" y="49"/>
                    <a:pt x="6" y="49"/>
                  </a:cubicBezTo>
                  <a:cubicBezTo>
                    <a:pt x="30" y="49"/>
                    <a:pt x="30" y="49"/>
                    <a:pt x="30" y="49"/>
                  </a:cubicBezTo>
                  <a:cubicBezTo>
                    <a:pt x="31" y="49"/>
                    <a:pt x="33" y="48"/>
                    <a:pt x="33" y="48"/>
                  </a:cubicBezTo>
                  <a:cubicBezTo>
                    <a:pt x="34" y="47"/>
                    <a:pt x="34" y="46"/>
                    <a:pt x="34" y="45"/>
                  </a:cubicBezTo>
                  <a:cubicBezTo>
                    <a:pt x="34" y="44"/>
                    <a:pt x="34" y="43"/>
                    <a:pt x="33" y="42"/>
                  </a:cubicBezTo>
                  <a:cubicBezTo>
                    <a:pt x="32" y="41"/>
                    <a:pt x="31" y="41"/>
                    <a:pt x="29" y="41"/>
                  </a:cubicBezTo>
                  <a:cubicBezTo>
                    <a:pt x="12" y="41"/>
                    <a:pt x="12" y="41"/>
                    <a:pt x="12" y="41"/>
                  </a:cubicBezTo>
                  <a:cubicBezTo>
                    <a:pt x="12" y="40"/>
                    <a:pt x="13" y="39"/>
                    <a:pt x="13" y="39"/>
                  </a:cubicBezTo>
                  <a:cubicBezTo>
                    <a:pt x="15" y="37"/>
                    <a:pt x="17" y="35"/>
                    <a:pt x="20" y="32"/>
                  </a:cubicBezTo>
                  <a:cubicBezTo>
                    <a:pt x="24" y="30"/>
                    <a:pt x="26" y="28"/>
                    <a:pt x="27" y="26"/>
                  </a:cubicBezTo>
                  <a:cubicBezTo>
                    <a:pt x="29" y="25"/>
                    <a:pt x="30" y="23"/>
                    <a:pt x="32" y="21"/>
                  </a:cubicBezTo>
                  <a:cubicBezTo>
                    <a:pt x="33" y="19"/>
                    <a:pt x="34" y="16"/>
                    <a:pt x="34" y="14"/>
                  </a:cubicBezTo>
                  <a:cubicBezTo>
                    <a:pt x="34" y="12"/>
                    <a:pt x="33" y="10"/>
                    <a:pt x="33" y="8"/>
                  </a:cubicBezTo>
                  <a:cubicBezTo>
                    <a:pt x="32" y="7"/>
                    <a:pt x="31" y="5"/>
                    <a:pt x="30" y="4"/>
                  </a:cubicBezTo>
                  <a:cubicBezTo>
                    <a:pt x="29" y="3"/>
                    <a:pt x="27" y="2"/>
                    <a:pt x="26" y="1"/>
                  </a:cubicBezTo>
                  <a:cubicBezTo>
                    <a:pt x="23" y="0"/>
                    <a:pt x="20" y="0"/>
                    <a:pt x="17" y="0"/>
                  </a:cubicBezTo>
                  <a:cubicBezTo>
                    <a:pt x="14" y="0"/>
                    <a:pt x="12" y="0"/>
                    <a:pt x="10" y="1"/>
                  </a:cubicBezTo>
                  <a:cubicBezTo>
                    <a:pt x="8" y="2"/>
                    <a:pt x="6" y="3"/>
                    <a:pt x="5" y="4"/>
                  </a:cubicBezTo>
                  <a:cubicBezTo>
                    <a:pt x="3" y="5"/>
                    <a:pt x="2" y="7"/>
                    <a:pt x="1" y="9"/>
                  </a:cubicBezTo>
                  <a:cubicBezTo>
                    <a:pt x="1" y="10"/>
                    <a:pt x="0" y="12"/>
                    <a:pt x="0" y="13"/>
                  </a:cubicBezTo>
                  <a:cubicBezTo>
                    <a:pt x="0" y="15"/>
                    <a:pt x="1" y="16"/>
                    <a:pt x="2" y="16"/>
                  </a:cubicBezTo>
                  <a:cubicBezTo>
                    <a:pt x="2" y="17"/>
                    <a:pt x="3" y="18"/>
                    <a:pt x="4" y="18"/>
                  </a:cubicBezTo>
                  <a:cubicBezTo>
                    <a:pt x="6" y="18"/>
                    <a:pt x="7" y="17"/>
                    <a:pt x="7" y="16"/>
                  </a:cubicBezTo>
                  <a:cubicBezTo>
                    <a:pt x="8" y="16"/>
                    <a:pt x="8" y="14"/>
                    <a:pt x="9" y="13"/>
                  </a:cubicBezTo>
                  <a:cubicBezTo>
                    <a:pt x="9" y="11"/>
                    <a:pt x="10" y="11"/>
                    <a:pt x="10" y="10"/>
                  </a:cubicBezTo>
                  <a:cubicBezTo>
                    <a:pt x="12" y="8"/>
                    <a:pt x="14" y="6"/>
                    <a:pt x="17" y="6"/>
                  </a:cubicBezTo>
                  <a:cubicBezTo>
                    <a:pt x="18" y="6"/>
                    <a:pt x="20" y="7"/>
                    <a:pt x="21" y="7"/>
                  </a:cubicBezTo>
                  <a:cubicBezTo>
                    <a:pt x="22" y="8"/>
                    <a:pt x="23" y="9"/>
                    <a:pt x="23" y="10"/>
                  </a:cubicBezTo>
                  <a:cubicBezTo>
                    <a:pt x="24" y="11"/>
                    <a:pt x="24" y="12"/>
                    <a:pt x="24" y="14"/>
                  </a:cubicBezTo>
                  <a:cubicBezTo>
                    <a:pt x="24" y="15"/>
                    <a:pt x="24" y="16"/>
                    <a:pt x="23" y="18"/>
                  </a:cubicBezTo>
                  <a:cubicBezTo>
                    <a:pt x="23" y="19"/>
                    <a:pt x="22" y="20"/>
                    <a:pt x="21"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tx1">
                    <a:lumMod val="50000"/>
                    <a:lumOff val="50000"/>
                  </a:schemeClr>
                </a:solidFill>
              </a:endParaRPr>
            </a:p>
          </p:txBody>
        </p:sp>
        <p:sp>
          <p:nvSpPr>
            <p:cNvPr id="48" name="Freeform 113"/>
            <p:cNvSpPr>
              <a:spLocks noEditPoints="1"/>
            </p:cNvSpPr>
            <p:nvPr/>
          </p:nvSpPr>
          <p:spPr bwMode="auto">
            <a:xfrm>
              <a:off x="10599860" y="508990"/>
              <a:ext cx="82023" cy="108867"/>
            </a:xfrm>
            <a:custGeom>
              <a:avLst/>
              <a:gdLst>
                <a:gd name="T0" fmla="*/ 26 w 38"/>
                <a:gd name="T1" fmla="*/ 0 h 50"/>
                <a:gd name="T2" fmla="*/ 23 w 38"/>
                <a:gd name="T3" fmla="*/ 1 h 50"/>
                <a:gd name="T4" fmla="*/ 21 w 38"/>
                <a:gd name="T5" fmla="*/ 5 h 50"/>
                <a:gd name="T6" fmla="*/ 3 w 38"/>
                <a:gd name="T7" fmla="*/ 28 h 50"/>
                <a:gd name="T8" fmla="*/ 2 w 38"/>
                <a:gd name="T9" fmla="*/ 30 h 50"/>
                <a:gd name="T10" fmla="*/ 1 w 38"/>
                <a:gd name="T11" fmla="*/ 31 h 50"/>
                <a:gd name="T12" fmla="*/ 0 w 38"/>
                <a:gd name="T13" fmla="*/ 33 h 50"/>
                <a:gd name="T14" fmla="*/ 0 w 38"/>
                <a:gd name="T15" fmla="*/ 34 h 50"/>
                <a:gd name="T16" fmla="*/ 1 w 38"/>
                <a:gd name="T17" fmla="*/ 38 h 50"/>
                <a:gd name="T18" fmla="*/ 6 w 38"/>
                <a:gd name="T19" fmla="*/ 39 h 50"/>
                <a:gd name="T20" fmla="*/ 23 w 38"/>
                <a:gd name="T21" fmla="*/ 39 h 50"/>
                <a:gd name="T22" fmla="*/ 23 w 38"/>
                <a:gd name="T23" fmla="*/ 45 h 50"/>
                <a:gd name="T24" fmla="*/ 24 w 38"/>
                <a:gd name="T25" fmla="*/ 49 h 50"/>
                <a:gd name="T26" fmla="*/ 27 w 38"/>
                <a:gd name="T27" fmla="*/ 50 h 50"/>
                <a:gd name="T28" fmla="*/ 30 w 38"/>
                <a:gd name="T29" fmla="*/ 49 h 50"/>
                <a:gd name="T30" fmla="*/ 31 w 38"/>
                <a:gd name="T31" fmla="*/ 45 h 50"/>
                <a:gd name="T32" fmla="*/ 31 w 38"/>
                <a:gd name="T33" fmla="*/ 39 h 50"/>
                <a:gd name="T34" fmla="*/ 33 w 38"/>
                <a:gd name="T35" fmla="*/ 39 h 50"/>
                <a:gd name="T36" fmla="*/ 37 w 38"/>
                <a:gd name="T37" fmla="*/ 38 h 50"/>
                <a:gd name="T38" fmla="*/ 38 w 38"/>
                <a:gd name="T39" fmla="*/ 36 h 50"/>
                <a:gd name="T40" fmla="*/ 37 w 38"/>
                <a:gd name="T41" fmla="*/ 32 h 50"/>
                <a:gd name="T42" fmla="*/ 33 w 38"/>
                <a:gd name="T43" fmla="*/ 32 h 50"/>
                <a:gd name="T44" fmla="*/ 31 w 38"/>
                <a:gd name="T45" fmla="*/ 32 h 50"/>
                <a:gd name="T46" fmla="*/ 31 w 38"/>
                <a:gd name="T47" fmla="*/ 6 h 50"/>
                <a:gd name="T48" fmla="*/ 26 w 38"/>
                <a:gd name="T49" fmla="*/ 0 h 50"/>
                <a:gd name="T50" fmla="*/ 23 w 38"/>
                <a:gd name="T51" fmla="*/ 32 h 50"/>
                <a:gd name="T52" fmla="*/ 9 w 38"/>
                <a:gd name="T53" fmla="*/ 32 h 50"/>
                <a:gd name="T54" fmla="*/ 23 w 38"/>
                <a:gd name="T55" fmla="*/ 12 h 50"/>
                <a:gd name="T56" fmla="*/ 23 w 38"/>
                <a:gd name="T57" fmla="*/ 3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8" h="50">
                  <a:moveTo>
                    <a:pt x="26" y="0"/>
                  </a:moveTo>
                  <a:cubicBezTo>
                    <a:pt x="25" y="0"/>
                    <a:pt x="24" y="1"/>
                    <a:pt x="23" y="1"/>
                  </a:cubicBezTo>
                  <a:cubicBezTo>
                    <a:pt x="23" y="2"/>
                    <a:pt x="22" y="3"/>
                    <a:pt x="21" y="5"/>
                  </a:cubicBezTo>
                  <a:cubicBezTo>
                    <a:pt x="3" y="28"/>
                    <a:pt x="3" y="28"/>
                    <a:pt x="3" y="28"/>
                  </a:cubicBezTo>
                  <a:cubicBezTo>
                    <a:pt x="2" y="29"/>
                    <a:pt x="2" y="29"/>
                    <a:pt x="2" y="30"/>
                  </a:cubicBezTo>
                  <a:cubicBezTo>
                    <a:pt x="1" y="30"/>
                    <a:pt x="1" y="31"/>
                    <a:pt x="1" y="31"/>
                  </a:cubicBezTo>
                  <a:cubicBezTo>
                    <a:pt x="0" y="32"/>
                    <a:pt x="0" y="32"/>
                    <a:pt x="0" y="33"/>
                  </a:cubicBezTo>
                  <a:cubicBezTo>
                    <a:pt x="0" y="33"/>
                    <a:pt x="0" y="33"/>
                    <a:pt x="0" y="34"/>
                  </a:cubicBezTo>
                  <a:cubicBezTo>
                    <a:pt x="0" y="36"/>
                    <a:pt x="0" y="37"/>
                    <a:pt x="1" y="38"/>
                  </a:cubicBezTo>
                  <a:cubicBezTo>
                    <a:pt x="2" y="39"/>
                    <a:pt x="4" y="39"/>
                    <a:pt x="6" y="39"/>
                  </a:cubicBezTo>
                  <a:cubicBezTo>
                    <a:pt x="23" y="39"/>
                    <a:pt x="23" y="39"/>
                    <a:pt x="23" y="39"/>
                  </a:cubicBezTo>
                  <a:cubicBezTo>
                    <a:pt x="23" y="45"/>
                    <a:pt x="23" y="45"/>
                    <a:pt x="23" y="45"/>
                  </a:cubicBezTo>
                  <a:cubicBezTo>
                    <a:pt x="23" y="47"/>
                    <a:pt x="23" y="48"/>
                    <a:pt x="24" y="49"/>
                  </a:cubicBezTo>
                  <a:cubicBezTo>
                    <a:pt x="25" y="50"/>
                    <a:pt x="26" y="50"/>
                    <a:pt x="27" y="50"/>
                  </a:cubicBezTo>
                  <a:cubicBezTo>
                    <a:pt x="28" y="50"/>
                    <a:pt x="29" y="50"/>
                    <a:pt x="30" y="49"/>
                  </a:cubicBezTo>
                  <a:cubicBezTo>
                    <a:pt x="31" y="48"/>
                    <a:pt x="31" y="47"/>
                    <a:pt x="31" y="45"/>
                  </a:cubicBezTo>
                  <a:cubicBezTo>
                    <a:pt x="31" y="39"/>
                    <a:pt x="31" y="39"/>
                    <a:pt x="31" y="39"/>
                  </a:cubicBezTo>
                  <a:cubicBezTo>
                    <a:pt x="33" y="39"/>
                    <a:pt x="33" y="39"/>
                    <a:pt x="33" y="39"/>
                  </a:cubicBezTo>
                  <a:cubicBezTo>
                    <a:pt x="35" y="39"/>
                    <a:pt x="36" y="39"/>
                    <a:pt x="37" y="38"/>
                  </a:cubicBezTo>
                  <a:cubicBezTo>
                    <a:pt x="38" y="38"/>
                    <a:pt x="38" y="37"/>
                    <a:pt x="38" y="36"/>
                  </a:cubicBezTo>
                  <a:cubicBezTo>
                    <a:pt x="38" y="34"/>
                    <a:pt x="38" y="33"/>
                    <a:pt x="37" y="32"/>
                  </a:cubicBezTo>
                  <a:cubicBezTo>
                    <a:pt x="36" y="32"/>
                    <a:pt x="34" y="32"/>
                    <a:pt x="33" y="32"/>
                  </a:cubicBezTo>
                  <a:cubicBezTo>
                    <a:pt x="31" y="32"/>
                    <a:pt x="31" y="32"/>
                    <a:pt x="31" y="32"/>
                  </a:cubicBezTo>
                  <a:cubicBezTo>
                    <a:pt x="31" y="6"/>
                    <a:pt x="31" y="6"/>
                    <a:pt x="31" y="6"/>
                  </a:cubicBezTo>
                  <a:cubicBezTo>
                    <a:pt x="31" y="2"/>
                    <a:pt x="29" y="0"/>
                    <a:pt x="26" y="0"/>
                  </a:cubicBezTo>
                  <a:close/>
                  <a:moveTo>
                    <a:pt x="23" y="32"/>
                  </a:moveTo>
                  <a:cubicBezTo>
                    <a:pt x="9" y="32"/>
                    <a:pt x="9" y="32"/>
                    <a:pt x="9" y="32"/>
                  </a:cubicBezTo>
                  <a:cubicBezTo>
                    <a:pt x="23" y="12"/>
                    <a:pt x="23" y="12"/>
                    <a:pt x="23" y="12"/>
                  </a:cubicBezTo>
                  <a:lnTo>
                    <a:pt x="23"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tx1">
                    <a:lumMod val="50000"/>
                    <a:lumOff val="50000"/>
                  </a:schemeClr>
                </a:solidFill>
              </a:endParaRPr>
            </a:p>
          </p:txBody>
        </p:sp>
        <p:sp>
          <p:nvSpPr>
            <p:cNvPr id="49" name="Freeform 114"/>
            <p:cNvSpPr>
              <a:spLocks/>
            </p:cNvSpPr>
            <p:nvPr/>
          </p:nvSpPr>
          <p:spPr bwMode="auto">
            <a:xfrm>
              <a:off x="10464150" y="407580"/>
              <a:ext cx="280369" cy="298265"/>
            </a:xfrm>
            <a:custGeom>
              <a:avLst/>
              <a:gdLst>
                <a:gd name="T0" fmla="*/ 50 w 130"/>
                <a:gd name="T1" fmla="*/ 0 h 138"/>
                <a:gd name="T2" fmla="*/ 4 w 130"/>
                <a:gd name="T3" fmla="*/ 14 h 138"/>
                <a:gd name="T4" fmla="*/ 2 w 130"/>
                <a:gd name="T5" fmla="*/ 25 h 138"/>
                <a:gd name="T6" fmla="*/ 13 w 130"/>
                <a:gd name="T7" fmla="*/ 27 h 138"/>
                <a:gd name="T8" fmla="*/ 50 w 130"/>
                <a:gd name="T9" fmla="*/ 15 h 138"/>
                <a:gd name="T10" fmla="*/ 115 w 130"/>
                <a:gd name="T11" fmla="*/ 81 h 138"/>
                <a:gd name="T12" fmla="*/ 97 w 130"/>
                <a:gd name="T13" fmla="*/ 125 h 138"/>
                <a:gd name="T14" fmla="*/ 98 w 130"/>
                <a:gd name="T15" fmla="*/ 136 h 138"/>
                <a:gd name="T16" fmla="*/ 103 w 130"/>
                <a:gd name="T17" fmla="*/ 138 h 138"/>
                <a:gd name="T18" fmla="*/ 109 w 130"/>
                <a:gd name="T19" fmla="*/ 135 h 138"/>
                <a:gd name="T20" fmla="*/ 130 w 130"/>
                <a:gd name="T21" fmla="*/ 81 h 138"/>
                <a:gd name="T22" fmla="*/ 50 w 130"/>
                <a:gd name="T23"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0" h="138">
                  <a:moveTo>
                    <a:pt x="50" y="0"/>
                  </a:moveTo>
                  <a:cubicBezTo>
                    <a:pt x="33" y="0"/>
                    <a:pt x="18" y="5"/>
                    <a:pt x="4" y="14"/>
                  </a:cubicBezTo>
                  <a:cubicBezTo>
                    <a:pt x="1" y="17"/>
                    <a:pt x="0" y="21"/>
                    <a:pt x="2" y="25"/>
                  </a:cubicBezTo>
                  <a:cubicBezTo>
                    <a:pt x="5" y="28"/>
                    <a:pt x="9" y="29"/>
                    <a:pt x="13" y="27"/>
                  </a:cubicBezTo>
                  <a:cubicBezTo>
                    <a:pt x="24" y="19"/>
                    <a:pt x="36" y="15"/>
                    <a:pt x="50" y="15"/>
                  </a:cubicBezTo>
                  <a:cubicBezTo>
                    <a:pt x="86" y="15"/>
                    <a:pt x="115" y="45"/>
                    <a:pt x="115" y="81"/>
                  </a:cubicBezTo>
                  <a:cubicBezTo>
                    <a:pt x="115" y="97"/>
                    <a:pt x="109" y="113"/>
                    <a:pt x="97" y="125"/>
                  </a:cubicBezTo>
                  <a:cubicBezTo>
                    <a:pt x="95" y="128"/>
                    <a:pt x="95" y="133"/>
                    <a:pt x="98" y="136"/>
                  </a:cubicBezTo>
                  <a:cubicBezTo>
                    <a:pt x="99" y="137"/>
                    <a:pt x="101" y="138"/>
                    <a:pt x="103" y="138"/>
                  </a:cubicBezTo>
                  <a:cubicBezTo>
                    <a:pt x="105" y="138"/>
                    <a:pt x="107" y="137"/>
                    <a:pt x="109" y="135"/>
                  </a:cubicBezTo>
                  <a:cubicBezTo>
                    <a:pt x="122" y="120"/>
                    <a:pt x="130" y="101"/>
                    <a:pt x="130" y="81"/>
                  </a:cubicBezTo>
                  <a:cubicBezTo>
                    <a:pt x="130" y="36"/>
                    <a:pt x="94" y="0"/>
                    <a:pt x="5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tx1">
                    <a:lumMod val="50000"/>
                    <a:lumOff val="50000"/>
                  </a:schemeClr>
                </a:solidFill>
              </a:endParaRPr>
            </a:p>
          </p:txBody>
        </p:sp>
        <p:sp>
          <p:nvSpPr>
            <p:cNvPr id="50" name="Freeform 115"/>
            <p:cNvSpPr>
              <a:spLocks noEditPoints="1"/>
            </p:cNvSpPr>
            <p:nvPr/>
          </p:nvSpPr>
          <p:spPr bwMode="auto">
            <a:xfrm>
              <a:off x="10382126" y="453811"/>
              <a:ext cx="298265" cy="317652"/>
            </a:xfrm>
            <a:custGeom>
              <a:avLst/>
              <a:gdLst>
                <a:gd name="T0" fmla="*/ 85 w 138"/>
                <a:gd name="T1" fmla="*/ 94 h 147"/>
                <a:gd name="T2" fmla="*/ 78 w 138"/>
                <a:gd name="T3" fmla="*/ 103 h 147"/>
                <a:gd name="T4" fmla="*/ 59 w 138"/>
                <a:gd name="T5" fmla="*/ 87 h 147"/>
                <a:gd name="T6" fmla="*/ 43 w 138"/>
                <a:gd name="T7" fmla="*/ 63 h 147"/>
                <a:gd name="T8" fmla="*/ 54 w 138"/>
                <a:gd name="T9" fmla="*/ 57 h 147"/>
                <a:gd name="T10" fmla="*/ 33 w 138"/>
                <a:gd name="T11" fmla="*/ 2 h 147"/>
                <a:gd name="T12" fmla="*/ 26 w 138"/>
                <a:gd name="T13" fmla="*/ 2 h 147"/>
                <a:gd name="T14" fmla="*/ 6 w 138"/>
                <a:gd name="T15" fmla="*/ 28 h 147"/>
                <a:gd name="T16" fmla="*/ 28 w 138"/>
                <a:gd name="T17" fmla="*/ 93 h 147"/>
                <a:gd name="T18" fmla="*/ 39 w 138"/>
                <a:gd name="T19" fmla="*/ 107 h 147"/>
                <a:gd name="T20" fmla="*/ 42 w 138"/>
                <a:gd name="T21" fmla="*/ 110 h 147"/>
                <a:gd name="T22" fmla="*/ 107 w 138"/>
                <a:gd name="T23" fmla="*/ 144 h 147"/>
                <a:gd name="T24" fmla="*/ 135 w 138"/>
                <a:gd name="T25" fmla="*/ 128 h 147"/>
                <a:gd name="T26" fmla="*/ 137 w 138"/>
                <a:gd name="T27" fmla="*/ 122 h 147"/>
                <a:gd name="T28" fmla="*/ 85 w 138"/>
                <a:gd name="T29" fmla="*/ 94 h 147"/>
                <a:gd name="T30" fmla="*/ 45 w 138"/>
                <a:gd name="T31" fmla="*/ 104 h 147"/>
                <a:gd name="T32" fmla="*/ 43 w 138"/>
                <a:gd name="T33" fmla="*/ 102 h 147"/>
                <a:gd name="T34" fmla="*/ 33 w 138"/>
                <a:gd name="T35" fmla="*/ 90 h 147"/>
                <a:gd name="T36" fmla="*/ 12 w 138"/>
                <a:gd name="T37" fmla="*/ 36 h 147"/>
                <a:gd name="T38" fmla="*/ 28 w 138"/>
                <a:gd name="T39" fmla="*/ 14 h 147"/>
                <a:gd name="T40" fmla="*/ 33 w 138"/>
                <a:gd name="T41" fmla="*/ 13 h 147"/>
                <a:gd name="T42" fmla="*/ 37 w 138"/>
                <a:gd name="T43" fmla="*/ 17 h 147"/>
                <a:gd name="T44" fmla="*/ 36 w 138"/>
                <a:gd name="T45" fmla="*/ 17 h 147"/>
                <a:gd name="T46" fmla="*/ 19 w 138"/>
                <a:gd name="T47" fmla="*/ 39 h 147"/>
                <a:gd name="T48" fmla="*/ 37 w 138"/>
                <a:gd name="T49" fmla="*/ 94 h 147"/>
                <a:gd name="T50" fmla="*/ 47 w 138"/>
                <a:gd name="T51" fmla="*/ 106 h 147"/>
                <a:gd name="T52" fmla="*/ 47 w 138"/>
                <a:gd name="T53" fmla="*/ 106 h 147"/>
                <a:gd name="T54" fmla="*/ 45 w 138"/>
                <a:gd name="T55" fmla="*/ 10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8" h="147">
                  <a:moveTo>
                    <a:pt x="85" y="94"/>
                  </a:moveTo>
                  <a:cubicBezTo>
                    <a:pt x="83" y="98"/>
                    <a:pt x="85" y="103"/>
                    <a:pt x="78" y="103"/>
                  </a:cubicBezTo>
                  <a:cubicBezTo>
                    <a:pt x="75" y="103"/>
                    <a:pt x="65" y="94"/>
                    <a:pt x="59" y="87"/>
                  </a:cubicBezTo>
                  <a:cubicBezTo>
                    <a:pt x="54" y="81"/>
                    <a:pt x="42" y="67"/>
                    <a:pt x="43" y="63"/>
                  </a:cubicBezTo>
                  <a:cubicBezTo>
                    <a:pt x="44" y="55"/>
                    <a:pt x="49" y="58"/>
                    <a:pt x="54" y="57"/>
                  </a:cubicBezTo>
                  <a:cubicBezTo>
                    <a:pt x="55" y="56"/>
                    <a:pt x="59" y="29"/>
                    <a:pt x="33" y="2"/>
                  </a:cubicBezTo>
                  <a:cubicBezTo>
                    <a:pt x="32" y="1"/>
                    <a:pt x="29" y="0"/>
                    <a:pt x="26" y="2"/>
                  </a:cubicBezTo>
                  <a:cubicBezTo>
                    <a:pt x="19" y="8"/>
                    <a:pt x="10" y="14"/>
                    <a:pt x="6" y="28"/>
                  </a:cubicBezTo>
                  <a:cubicBezTo>
                    <a:pt x="4" y="39"/>
                    <a:pt x="0" y="55"/>
                    <a:pt x="28" y="93"/>
                  </a:cubicBezTo>
                  <a:cubicBezTo>
                    <a:pt x="31" y="97"/>
                    <a:pt x="34" y="102"/>
                    <a:pt x="39" y="107"/>
                  </a:cubicBezTo>
                  <a:cubicBezTo>
                    <a:pt x="40" y="109"/>
                    <a:pt x="41" y="110"/>
                    <a:pt x="42" y="110"/>
                  </a:cubicBezTo>
                  <a:cubicBezTo>
                    <a:pt x="78" y="147"/>
                    <a:pt x="96" y="146"/>
                    <a:pt x="107" y="144"/>
                  </a:cubicBezTo>
                  <a:cubicBezTo>
                    <a:pt x="121" y="143"/>
                    <a:pt x="129" y="135"/>
                    <a:pt x="135" y="128"/>
                  </a:cubicBezTo>
                  <a:cubicBezTo>
                    <a:pt x="138" y="126"/>
                    <a:pt x="138" y="123"/>
                    <a:pt x="137" y="122"/>
                  </a:cubicBezTo>
                  <a:cubicBezTo>
                    <a:pt x="113" y="93"/>
                    <a:pt x="86" y="92"/>
                    <a:pt x="85" y="94"/>
                  </a:cubicBezTo>
                  <a:close/>
                  <a:moveTo>
                    <a:pt x="45" y="104"/>
                  </a:moveTo>
                  <a:cubicBezTo>
                    <a:pt x="44" y="103"/>
                    <a:pt x="43" y="103"/>
                    <a:pt x="43" y="102"/>
                  </a:cubicBezTo>
                  <a:cubicBezTo>
                    <a:pt x="38" y="97"/>
                    <a:pt x="35" y="93"/>
                    <a:pt x="33" y="90"/>
                  </a:cubicBezTo>
                  <a:cubicBezTo>
                    <a:pt x="7" y="59"/>
                    <a:pt x="10" y="45"/>
                    <a:pt x="12" y="36"/>
                  </a:cubicBezTo>
                  <a:cubicBezTo>
                    <a:pt x="14" y="24"/>
                    <a:pt x="21" y="19"/>
                    <a:pt x="28" y="14"/>
                  </a:cubicBezTo>
                  <a:cubicBezTo>
                    <a:pt x="30" y="12"/>
                    <a:pt x="32" y="12"/>
                    <a:pt x="33" y="13"/>
                  </a:cubicBezTo>
                  <a:cubicBezTo>
                    <a:pt x="34" y="14"/>
                    <a:pt x="36" y="15"/>
                    <a:pt x="37" y="17"/>
                  </a:cubicBezTo>
                  <a:cubicBezTo>
                    <a:pt x="37" y="17"/>
                    <a:pt x="37" y="17"/>
                    <a:pt x="36" y="17"/>
                  </a:cubicBezTo>
                  <a:cubicBezTo>
                    <a:pt x="30" y="22"/>
                    <a:pt x="22" y="27"/>
                    <a:pt x="19" y="39"/>
                  </a:cubicBezTo>
                  <a:cubicBezTo>
                    <a:pt x="17" y="48"/>
                    <a:pt x="14" y="62"/>
                    <a:pt x="37" y="94"/>
                  </a:cubicBezTo>
                  <a:cubicBezTo>
                    <a:pt x="39" y="97"/>
                    <a:pt x="42" y="101"/>
                    <a:pt x="47" y="106"/>
                  </a:cubicBezTo>
                  <a:cubicBezTo>
                    <a:pt x="47" y="106"/>
                    <a:pt x="47" y="106"/>
                    <a:pt x="47" y="106"/>
                  </a:cubicBezTo>
                  <a:cubicBezTo>
                    <a:pt x="46" y="105"/>
                    <a:pt x="46" y="105"/>
                    <a:pt x="45" y="1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tx1">
                    <a:lumMod val="50000"/>
                    <a:lumOff val="50000"/>
                  </a:schemeClr>
                </a:solidFill>
              </a:endParaRPr>
            </a:p>
          </p:txBody>
        </p:sp>
      </p:grpSp>
    </p:spTree>
    <p:extLst>
      <p:ext uri="{BB962C8B-B14F-4D97-AF65-F5344CB8AC3E}">
        <p14:creationId xmlns:p14="http://schemas.microsoft.com/office/powerpoint/2010/main" val="1312075590"/>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350"/>
                                        <p:tgtEl>
                                          <p:spTgt spid="3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5"/>
                                        </p:tgtEl>
                                        <p:attrNameLst>
                                          <p:attrName>style.visibility</p:attrName>
                                        </p:attrNameLst>
                                      </p:cBhvr>
                                      <p:to>
                                        <p:strVal val="visible"/>
                                      </p:to>
                                    </p:set>
                                    <p:animEffect transition="in" filter="fade">
                                      <p:cBhvr>
                                        <p:cTn id="10" dur="350"/>
                                        <p:tgtEl>
                                          <p:spTgt spid="45"/>
                                        </p:tgtEl>
                                      </p:cBhvr>
                                    </p:animEffect>
                                  </p:childTnLst>
                                </p:cTn>
                              </p:par>
                              <p:par>
                                <p:cTn id="11" presetID="10" presetClass="entr" presetSubtype="0" fill="hold" nodeType="withEffect">
                                  <p:stCondLst>
                                    <p:cond delay="0"/>
                                  </p:stCondLst>
                                  <p:childTnLst>
                                    <p:set>
                                      <p:cBhvr>
                                        <p:cTn id="12" dur="1" fill="hold">
                                          <p:stCondLst>
                                            <p:cond delay="0"/>
                                          </p:stCondLst>
                                        </p:cTn>
                                        <p:tgtEl>
                                          <p:spTgt spid="46"/>
                                        </p:tgtEl>
                                        <p:attrNameLst>
                                          <p:attrName>style.visibility</p:attrName>
                                        </p:attrNameLst>
                                      </p:cBhvr>
                                      <p:to>
                                        <p:strVal val="visible"/>
                                      </p:to>
                                    </p:set>
                                    <p:animEffect transition="in" filter="fade">
                                      <p:cBhvr>
                                        <p:cTn id="13" dur="350"/>
                                        <p:tgtEl>
                                          <p:spTgt spid="4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8"/>
                                        </p:tgtEl>
                                        <p:attrNameLst>
                                          <p:attrName>style.visibility</p:attrName>
                                        </p:attrNameLst>
                                      </p:cBhvr>
                                      <p:to>
                                        <p:strVal val="visible"/>
                                      </p:to>
                                    </p:set>
                                    <p:animEffect transition="in" filter="fade">
                                      <p:cBhvr>
                                        <p:cTn id="16" dur="350"/>
                                        <p:tgtEl>
                                          <p:spTgt spid="38"/>
                                        </p:tgtEl>
                                      </p:cBhvr>
                                    </p:animEffect>
                                  </p:childTnLst>
                                </p:cTn>
                              </p:par>
                              <p:par>
                                <p:cTn id="17" presetID="42"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350"/>
                                        <p:tgtEl>
                                          <p:spTgt spid="9"/>
                                        </p:tgtEl>
                                      </p:cBhvr>
                                    </p:animEffect>
                                    <p:anim calcmode="lin" valueType="num">
                                      <p:cBhvr>
                                        <p:cTn id="20" dur="350" fill="hold"/>
                                        <p:tgtEl>
                                          <p:spTgt spid="9"/>
                                        </p:tgtEl>
                                        <p:attrNameLst>
                                          <p:attrName>ppt_x</p:attrName>
                                        </p:attrNameLst>
                                      </p:cBhvr>
                                      <p:tavLst>
                                        <p:tav tm="0">
                                          <p:val>
                                            <p:strVal val="#ppt_x"/>
                                          </p:val>
                                        </p:tav>
                                        <p:tav tm="100000">
                                          <p:val>
                                            <p:strVal val="#ppt_x"/>
                                          </p:val>
                                        </p:tav>
                                      </p:tavLst>
                                    </p:anim>
                                    <p:anim calcmode="lin" valueType="num">
                                      <p:cBhvr>
                                        <p:cTn id="21" dur="350" fill="hold"/>
                                        <p:tgtEl>
                                          <p:spTgt spid="9"/>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350"/>
                                        <p:tgtEl>
                                          <p:spTgt spid="21"/>
                                        </p:tgtEl>
                                      </p:cBhvr>
                                    </p:animEffect>
                                    <p:anim calcmode="lin" valueType="num">
                                      <p:cBhvr>
                                        <p:cTn id="25" dur="350" fill="hold"/>
                                        <p:tgtEl>
                                          <p:spTgt spid="21"/>
                                        </p:tgtEl>
                                        <p:attrNameLst>
                                          <p:attrName>ppt_x</p:attrName>
                                        </p:attrNameLst>
                                      </p:cBhvr>
                                      <p:tavLst>
                                        <p:tav tm="0">
                                          <p:val>
                                            <p:strVal val="#ppt_x"/>
                                          </p:val>
                                        </p:tav>
                                        <p:tav tm="100000">
                                          <p:val>
                                            <p:strVal val="#ppt_x"/>
                                          </p:val>
                                        </p:tav>
                                      </p:tavLst>
                                    </p:anim>
                                    <p:anim calcmode="lin" valueType="num">
                                      <p:cBhvr>
                                        <p:cTn id="26" dur="350" fill="hold"/>
                                        <p:tgtEl>
                                          <p:spTgt spid="21"/>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34"/>
                                        </p:tgtEl>
                                        <p:attrNameLst>
                                          <p:attrName>style.visibility</p:attrName>
                                        </p:attrNameLst>
                                      </p:cBhvr>
                                      <p:to>
                                        <p:strVal val="visible"/>
                                      </p:to>
                                    </p:set>
                                    <p:animEffect transition="in" filter="fade">
                                      <p:cBhvr>
                                        <p:cTn id="29" dur="350"/>
                                        <p:tgtEl>
                                          <p:spTgt spid="34"/>
                                        </p:tgtEl>
                                      </p:cBhvr>
                                    </p:animEffect>
                                    <p:anim calcmode="lin" valueType="num">
                                      <p:cBhvr>
                                        <p:cTn id="30" dur="350" fill="hold"/>
                                        <p:tgtEl>
                                          <p:spTgt spid="34"/>
                                        </p:tgtEl>
                                        <p:attrNameLst>
                                          <p:attrName>ppt_x</p:attrName>
                                        </p:attrNameLst>
                                      </p:cBhvr>
                                      <p:tavLst>
                                        <p:tav tm="0">
                                          <p:val>
                                            <p:strVal val="#ppt_x"/>
                                          </p:val>
                                        </p:tav>
                                        <p:tav tm="100000">
                                          <p:val>
                                            <p:strVal val="#ppt_x"/>
                                          </p:val>
                                        </p:tav>
                                      </p:tavLst>
                                    </p:anim>
                                    <p:anim calcmode="lin" valueType="num">
                                      <p:cBhvr>
                                        <p:cTn id="31" dur="350" fill="hold"/>
                                        <p:tgtEl>
                                          <p:spTgt spid="34"/>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26"/>
                                        </p:tgtEl>
                                        <p:attrNameLst>
                                          <p:attrName>style.visibility</p:attrName>
                                        </p:attrNameLst>
                                      </p:cBhvr>
                                      <p:to>
                                        <p:strVal val="visible"/>
                                      </p:to>
                                    </p:set>
                                    <p:animEffect transition="in" filter="fade">
                                      <p:cBhvr>
                                        <p:cTn id="34" dur="350"/>
                                        <p:tgtEl>
                                          <p:spTgt spid="26"/>
                                        </p:tgtEl>
                                      </p:cBhvr>
                                    </p:animEffect>
                                    <p:anim calcmode="lin" valueType="num">
                                      <p:cBhvr>
                                        <p:cTn id="35" dur="350" fill="hold"/>
                                        <p:tgtEl>
                                          <p:spTgt spid="26"/>
                                        </p:tgtEl>
                                        <p:attrNameLst>
                                          <p:attrName>ppt_x</p:attrName>
                                        </p:attrNameLst>
                                      </p:cBhvr>
                                      <p:tavLst>
                                        <p:tav tm="0">
                                          <p:val>
                                            <p:strVal val="#ppt_x"/>
                                          </p:val>
                                        </p:tav>
                                        <p:tav tm="100000">
                                          <p:val>
                                            <p:strVal val="#ppt_x"/>
                                          </p:val>
                                        </p:tav>
                                      </p:tavLst>
                                    </p:anim>
                                    <p:anim calcmode="lin" valueType="num">
                                      <p:cBhvr>
                                        <p:cTn id="36" dur="350" fill="hold"/>
                                        <p:tgtEl>
                                          <p:spTgt spid="26"/>
                                        </p:tgtEl>
                                        <p:attrNameLst>
                                          <p:attrName>ppt_y</p:attrName>
                                        </p:attrNameLst>
                                      </p:cBhvr>
                                      <p:tavLst>
                                        <p:tav tm="0">
                                          <p:val>
                                            <p:strVal val="#ppt_y+.1"/>
                                          </p:val>
                                        </p:tav>
                                        <p:tav tm="100000">
                                          <p:val>
                                            <p:strVal val="#ppt_y"/>
                                          </p:val>
                                        </p:tav>
                                      </p:tavLst>
                                    </p:anim>
                                  </p:childTnLst>
                                </p:cTn>
                              </p:par>
                            </p:childTnLst>
                          </p:cTn>
                        </p:par>
                        <p:par>
                          <p:cTn id="37" fill="hold">
                            <p:stCondLst>
                              <p:cond delay="350"/>
                            </p:stCondLst>
                            <p:childTnLst>
                              <p:par>
                                <p:cTn id="38" presetID="12" presetClass="entr" presetSubtype="4" fill="hold" grpId="0" nodeType="afterEffect">
                                  <p:stCondLst>
                                    <p:cond delay="0"/>
                                  </p:stCondLst>
                                  <p:iterate type="lt">
                                    <p:tmPct val="50000"/>
                                  </p:iterate>
                                  <p:childTnLst>
                                    <p:set>
                                      <p:cBhvr>
                                        <p:cTn id="39" dur="1" fill="hold">
                                          <p:stCondLst>
                                            <p:cond delay="0"/>
                                          </p:stCondLst>
                                        </p:cTn>
                                        <p:tgtEl>
                                          <p:spTgt spid="13"/>
                                        </p:tgtEl>
                                        <p:attrNameLst>
                                          <p:attrName>style.visibility</p:attrName>
                                        </p:attrNameLst>
                                      </p:cBhvr>
                                      <p:to>
                                        <p:strVal val="visible"/>
                                      </p:to>
                                    </p:set>
                                    <p:anim calcmode="lin" valueType="num">
                                      <p:cBhvr additive="base">
                                        <p:cTn id="40" dur="350"/>
                                        <p:tgtEl>
                                          <p:spTgt spid="13"/>
                                        </p:tgtEl>
                                        <p:attrNameLst>
                                          <p:attrName>ppt_y</p:attrName>
                                        </p:attrNameLst>
                                      </p:cBhvr>
                                      <p:tavLst>
                                        <p:tav tm="0">
                                          <p:val>
                                            <p:strVal val="#ppt_y+#ppt_h*1.125000"/>
                                          </p:val>
                                        </p:tav>
                                        <p:tav tm="100000">
                                          <p:val>
                                            <p:strVal val="#ppt_y"/>
                                          </p:val>
                                        </p:tav>
                                      </p:tavLst>
                                    </p:anim>
                                    <p:animEffect transition="in" filter="wipe(up)">
                                      <p:cBhvr>
                                        <p:cTn id="41" dur="350"/>
                                        <p:tgtEl>
                                          <p:spTgt spid="13"/>
                                        </p:tgtEl>
                                      </p:cBhvr>
                                    </p:animEffect>
                                  </p:childTnLst>
                                </p:cTn>
                              </p:par>
                              <p:par>
                                <p:cTn id="42" presetID="12" presetClass="entr" presetSubtype="4" fill="hold" grpId="0" nodeType="withEffect">
                                  <p:stCondLst>
                                    <p:cond delay="0"/>
                                  </p:stCondLst>
                                  <p:iterate type="lt">
                                    <p:tmPct val="50000"/>
                                  </p:iterate>
                                  <p:childTnLst>
                                    <p:set>
                                      <p:cBhvr>
                                        <p:cTn id="43" dur="1" fill="hold">
                                          <p:stCondLst>
                                            <p:cond delay="0"/>
                                          </p:stCondLst>
                                        </p:cTn>
                                        <p:tgtEl>
                                          <p:spTgt spid="14"/>
                                        </p:tgtEl>
                                        <p:attrNameLst>
                                          <p:attrName>style.visibility</p:attrName>
                                        </p:attrNameLst>
                                      </p:cBhvr>
                                      <p:to>
                                        <p:strVal val="visible"/>
                                      </p:to>
                                    </p:set>
                                    <p:anim calcmode="lin" valueType="num">
                                      <p:cBhvr additive="base">
                                        <p:cTn id="44" dur="350"/>
                                        <p:tgtEl>
                                          <p:spTgt spid="14"/>
                                        </p:tgtEl>
                                        <p:attrNameLst>
                                          <p:attrName>ppt_y</p:attrName>
                                        </p:attrNameLst>
                                      </p:cBhvr>
                                      <p:tavLst>
                                        <p:tav tm="0">
                                          <p:val>
                                            <p:strVal val="#ppt_y+#ppt_h*1.125000"/>
                                          </p:val>
                                        </p:tav>
                                        <p:tav tm="100000">
                                          <p:val>
                                            <p:strVal val="#ppt_y"/>
                                          </p:val>
                                        </p:tav>
                                      </p:tavLst>
                                    </p:anim>
                                    <p:animEffect transition="in" filter="wipe(up)">
                                      <p:cBhvr>
                                        <p:cTn id="45" dur="350"/>
                                        <p:tgtEl>
                                          <p:spTgt spid="14"/>
                                        </p:tgtEl>
                                      </p:cBhvr>
                                    </p:animEffect>
                                  </p:childTnLst>
                                </p:cTn>
                              </p:par>
                              <p:par>
                                <p:cTn id="46" presetID="12" presetClass="entr" presetSubtype="4" fill="hold" grpId="0" nodeType="withEffect">
                                  <p:stCondLst>
                                    <p:cond delay="0"/>
                                  </p:stCondLst>
                                  <p:iterate type="lt">
                                    <p:tmPct val="50000"/>
                                  </p:iterate>
                                  <p:childTnLst>
                                    <p:set>
                                      <p:cBhvr>
                                        <p:cTn id="47" dur="1" fill="hold">
                                          <p:stCondLst>
                                            <p:cond delay="0"/>
                                          </p:stCondLst>
                                        </p:cTn>
                                        <p:tgtEl>
                                          <p:spTgt spid="15"/>
                                        </p:tgtEl>
                                        <p:attrNameLst>
                                          <p:attrName>style.visibility</p:attrName>
                                        </p:attrNameLst>
                                      </p:cBhvr>
                                      <p:to>
                                        <p:strVal val="visible"/>
                                      </p:to>
                                    </p:set>
                                    <p:anim calcmode="lin" valueType="num">
                                      <p:cBhvr additive="base">
                                        <p:cTn id="48" dur="350"/>
                                        <p:tgtEl>
                                          <p:spTgt spid="15"/>
                                        </p:tgtEl>
                                        <p:attrNameLst>
                                          <p:attrName>ppt_y</p:attrName>
                                        </p:attrNameLst>
                                      </p:cBhvr>
                                      <p:tavLst>
                                        <p:tav tm="0">
                                          <p:val>
                                            <p:strVal val="#ppt_y+#ppt_h*1.125000"/>
                                          </p:val>
                                        </p:tav>
                                        <p:tav tm="100000">
                                          <p:val>
                                            <p:strVal val="#ppt_y"/>
                                          </p:val>
                                        </p:tav>
                                      </p:tavLst>
                                    </p:anim>
                                    <p:animEffect transition="in" filter="wipe(up)">
                                      <p:cBhvr>
                                        <p:cTn id="49" dur="350"/>
                                        <p:tgtEl>
                                          <p:spTgt spid="15"/>
                                        </p:tgtEl>
                                      </p:cBhvr>
                                    </p:animEffect>
                                  </p:childTnLst>
                                </p:cTn>
                              </p:par>
                              <p:par>
                                <p:cTn id="50" presetID="12" presetClass="entr" presetSubtype="4" fill="hold" grpId="0" nodeType="withEffect">
                                  <p:stCondLst>
                                    <p:cond delay="0"/>
                                  </p:stCondLst>
                                  <p:iterate type="lt">
                                    <p:tmPct val="50000"/>
                                  </p:iterate>
                                  <p:childTnLst>
                                    <p:set>
                                      <p:cBhvr>
                                        <p:cTn id="51" dur="1" fill="hold">
                                          <p:stCondLst>
                                            <p:cond delay="0"/>
                                          </p:stCondLst>
                                        </p:cTn>
                                        <p:tgtEl>
                                          <p:spTgt spid="16"/>
                                        </p:tgtEl>
                                        <p:attrNameLst>
                                          <p:attrName>style.visibility</p:attrName>
                                        </p:attrNameLst>
                                      </p:cBhvr>
                                      <p:to>
                                        <p:strVal val="visible"/>
                                      </p:to>
                                    </p:set>
                                    <p:anim calcmode="lin" valueType="num">
                                      <p:cBhvr additive="base">
                                        <p:cTn id="52" dur="350"/>
                                        <p:tgtEl>
                                          <p:spTgt spid="16"/>
                                        </p:tgtEl>
                                        <p:attrNameLst>
                                          <p:attrName>ppt_y</p:attrName>
                                        </p:attrNameLst>
                                      </p:cBhvr>
                                      <p:tavLst>
                                        <p:tav tm="0">
                                          <p:val>
                                            <p:strVal val="#ppt_y+#ppt_h*1.125000"/>
                                          </p:val>
                                        </p:tav>
                                        <p:tav tm="100000">
                                          <p:val>
                                            <p:strVal val="#ppt_y"/>
                                          </p:val>
                                        </p:tav>
                                      </p:tavLst>
                                    </p:anim>
                                    <p:animEffect transition="in" filter="wipe(up)">
                                      <p:cBhvr>
                                        <p:cTn id="53" dur="350"/>
                                        <p:tgtEl>
                                          <p:spTgt spid="16"/>
                                        </p:tgtEl>
                                      </p:cBhvr>
                                    </p:animEffect>
                                  </p:childTnLst>
                                </p:cTn>
                              </p:par>
                              <p:par>
                                <p:cTn id="54" presetID="10" presetClass="entr" presetSubtype="0" fill="hold" grpId="0" nodeType="withEffect">
                                  <p:stCondLst>
                                    <p:cond delay="0"/>
                                  </p:stCondLst>
                                  <p:iterate type="lt">
                                    <p:tmPct val="10000"/>
                                  </p:iterate>
                                  <p:childTnLst>
                                    <p:set>
                                      <p:cBhvr>
                                        <p:cTn id="55" dur="1" fill="hold">
                                          <p:stCondLst>
                                            <p:cond delay="0"/>
                                          </p:stCondLst>
                                        </p:cTn>
                                        <p:tgtEl>
                                          <p:spTgt spid="17"/>
                                        </p:tgtEl>
                                        <p:attrNameLst>
                                          <p:attrName>style.visibility</p:attrName>
                                        </p:attrNameLst>
                                      </p:cBhvr>
                                      <p:to>
                                        <p:strVal val="visible"/>
                                      </p:to>
                                    </p:set>
                                    <p:animEffect transition="in" filter="fade">
                                      <p:cBhvr>
                                        <p:cTn id="56" dur="350"/>
                                        <p:tgtEl>
                                          <p:spTgt spid="17"/>
                                        </p:tgtEl>
                                      </p:cBhvr>
                                    </p:animEffect>
                                  </p:childTnLst>
                                </p:cTn>
                              </p:par>
                              <p:par>
                                <p:cTn id="57" presetID="10" presetClass="entr" presetSubtype="0" fill="hold" grpId="0" nodeType="withEffect">
                                  <p:stCondLst>
                                    <p:cond delay="0"/>
                                  </p:stCondLst>
                                  <p:iterate type="lt">
                                    <p:tmPct val="10000"/>
                                  </p:iterate>
                                  <p:childTnLst>
                                    <p:set>
                                      <p:cBhvr>
                                        <p:cTn id="58" dur="1" fill="hold">
                                          <p:stCondLst>
                                            <p:cond delay="0"/>
                                          </p:stCondLst>
                                        </p:cTn>
                                        <p:tgtEl>
                                          <p:spTgt spid="18"/>
                                        </p:tgtEl>
                                        <p:attrNameLst>
                                          <p:attrName>style.visibility</p:attrName>
                                        </p:attrNameLst>
                                      </p:cBhvr>
                                      <p:to>
                                        <p:strVal val="visible"/>
                                      </p:to>
                                    </p:set>
                                    <p:animEffect transition="in" filter="fade">
                                      <p:cBhvr>
                                        <p:cTn id="59" dur="350"/>
                                        <p:tgtEl>
                                          <p:spTgt spid="18"/>
                                        </p:tgtEl>
                                      </p:cBhvr>
                                    </p:animEffect>
                                  </p:childTnLst>
                                </p:cTn>
                              </p:par>
                              <p:par>
                                <p:cTn id="60" presetID="10" presetClass="entr" presetSubtype="0" fill="hold" grpId="0" nodeType="withEffect">
                                  <p:stCondLst>
                                    <p:cond delay="0"/>
                                  </p:stCondLst>
                                  <p:iterate type="lt">
                                    <p:tmPct val="10000"/>
                                  </p:iterate>
                                  <p:childTnLst>
                                    <p:set>
                                      <p:cBhvr>
                                        <p:cTn id="61" dur="1" fill="hold">
                                          <p:stCondLst>
                                            <p:cond delay="0"/>
                                          </p:stCondLst>
                                        </p:cTn>
                                        <p:tgtEl>
                                          <p:spTgt spid="19"/>
                                        </p:tgtEl>
                                        <p:attrNameLst>
                                          <p:attrName>style.visibility</p:attrName>
                                        </p:attrNameLst>
                                      </p:cBhvr>
                                      <p:to>
                                        <p:strVal val="visible"/>
                                      </p:to>
                                    </p:set>
                                    <p:animEffect transition="in" filter="fade">
                                      <p:cBhvr>
                                        <p:cTn id="62" dur="350"/>
                                        <p:tgtEl>
                                          <p:spTgt spid="19"/>
                                        </p:tgtEl>
                                      </p:cBhvr>
                                    </p:animEffect>
                                  </p:childTnLst>
                                </p:cTn>
                              </p:par>
                              <p:par>
                                <p:cTn id="63" presetID="10" presetClass="entr" presetSubtype="0" fill="hold" grpId="0" nodeType="withEffect">
                                  <p:stCondLst>
                                    <p:cond delay="0"/>
                                  </p:stCondLst>
                                  <p:iterate type="lt">
                                    <p:tmPct val="10000"/>
                                  </p:iterate>
                                  <p:childTnLst>
                                    <p:set>
                                      <p:cBhvr>
                                        <p:cTn id="64" dur="1" fill="hold">
                                          <p:stCondLst>
                                            <p:cond delay="0"/>
                                          </p:stCondLst>
                                        </p:cTn>
                                        <p:tgtEl>
                                          <p:spTgt spid="20"/>
                                        </p:tgtEl>
                                        <p:attrNameLst>
                                          <p:attrName>style.visibility</p:attrName>
                                        </p:attrNameLst>
                                      </p:cBhvr>
                                      <p:to>
                                        <p:strVal val="visible"/>
                                      </p:to>
                                    </p:set>
                                    <p:animEffect transition="in" filter="fade">
                                      <p:cBhvr>
                                        <p:cTn id="65" dur="35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6" grpId="0"/>
      <p:bldP spid="17" grpId="0"/>
      <p:bldP spid="18" grpId="0"/>
      <p:bldP spid="19" grpId="0"/>
      <p:bldP spid="20" grpId="0"/>
      <p:bldP spid="38" grpId="0" animBg="1"/>
      <p:bldP spid="4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9"/>
          <p:cNvSpPr txBox="1"/>
          <p:nvPr/>
        </p:nvSpPr>
        <p:spPr>
          <a:xfrm>
            <a:off x="841003" y="202431"/>
            <a:ext cx="1944216" cy="377026"/>
          </a:xfrm>
          <a:prstGeom prst="rect">
            <a:avLst/>
          </a:prstGeom>
          <a:noFill/>
        </p:spPr>
        <p:txBody>
          <a:bodyPr wrap="square" lIns="68580" tIns="34290" rIns="68580" bIns="34290" rtlCol="0">
            <a:spAutoFit/>
          </a:bodyPr>
          <a:lstStyle/>
          <a:p>
            <a:pPr marL="0" lvl="1"/>
            <a:r>
              <a:rPr lang="zh-CN" altLang="en-US" sz="2000" b="1" dirty="0">
                <a:solidFill>
                  <a:schemeClr val="tx1">
                    <a:lumMod val="50000"/>
                    <a:lumOff val="50000"/>
                  </a:schemeClr>
                </a:solidFill>
                <a:latin typeface="微软雅黑" pitchFamily="34" charset="-122"/>
                <a:ea typeface="微软雅黑" pitchFamily="34" charset="-122"/>
              </a:rPr>
              <a:t>添加文字标题</a:t>
            </a:r>
            <a:endParaRPr lang="en-US" altLang="ko-KR" sz="2000" b="1" kern="0" dirty="0">
              <a:solidFill>
                <a:schemeClr val="tx1">
                  <a:lumMod val="50000"/>
                  <a:lumOff val="50000"/>
                </a:schemeClr>
              </a:solidFill>
              <a:latin typeface="微软雅黑" pitchFamily="34" charset="-122"/>
              <a:ea typeface="微软雅黑" pitchFamily="34" charset="-122"/>
            </a:endParaRPr>
          </a:p>
        </p:txBody>
      </p:sp>
      <p:sp>
        <p:nvSpPr>
          <p:cNvPr id="24" name="矩形 23"/>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0" name="组合 29"/>
          <p:cNvGrpSpPr/>
          <p:nvPr/>
        </p:nvGrpSpPr>
        <p:grpSpPr>
          <a:xfrm>
            <a:off x="192931" y="0"/>
            <a:ext cx="576064" cy="836712"/>
            <a:chOff x="841003" y="360040"/>
            <a:chExt cx="504056" cy="836712"/>
          </a:xfrm>
          <a:solidFill>
            <a:srgbClr val="C00000"/>
          </a:solidFill>
        </p:grpSpPr>
        <p:sp>
          <p:nvSpPr>
            <p:cNvPr id="31" name="矩形 30"/>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31"/>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3" name="KSO_Shape"/>
          <p:cNvSpPr>
            <a:spLocks/>
          </p:cNvSpPr>
          <p:nvPr/>
        </p:nvSpPr>
        <p:spPr bwMode="auto">
          <a:xfrm>
            <a:off x="326330" y="197538"/>
            <a:ext cx="332357" cy="329034"/>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a:effectLs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sp>
        <p:nvSpPr>
          <p:cNvPr id="9" name="Freeform 5"/>
          <p:cNvSpPr>
            <a:spLocks/>
          </p:cNvSpPr>
          <p:nvPr/>
        </p:nvSpPr>
        <p:spPr bwMode="auto">
          <a:xfrm>
            <a:off x="4260124" y="2472190"/>
            <a:ext cx="4135838" cy="4371084"/>
          </a:xfrm>
          <a:custGeom>
            <a:avLst/>
            <a:gdLst>
              <a:gd name="T0" fmla="*/ 553107085 w 5977"/>
              <a:gd name="T1" fmla="*/ 70285550 h 6949"/>
              <a:gd name="T2" fmla="*/ 487233550 w 5977"/>
              <a:gd name="T3" fmla="*/ 359685891 h 6949"/>
              <a:gd name="T4" fmla="*/ 350301198 w 5977"/>
              <a:gd name="T5" fmla="*/ 115798432 h 6949"/>
              <a:gd name="T6" fmla="*/ 336665723 w 5977"/>
              <a:gd name="T7" fmla="*/ 128664779 h 6949"/>
              <a:gd name="T8" fmla="*/ 487425501 w 5977"/>
              <a:gd name="T9" fmla="*/ 487966836 h 6949"/>
              <a:gd name="T10" fmla="*/ 426737689 w 5977"/>
              <a:gd name="T11" fmla="*/ 535784040 h 6949"/>
              <a:gd name="T12" fmla="*/ 102747252 w 5977"/>
              <a:gd name="T13" fmla="*/ 361990214 h 6949"/>
              <a:gd name="T14" fmla="*/ 72211396 w 5977"/>
              <a:gd name="T15" fmla="*/ 375625106 h 6949"/>
              <a:gd name="T16" fmla="*/ 300559805 w 5977"/>
              <a:gd name="T17" fmla="*/ 476252431 h 6949"/>
              <a:gd name="T18" fmla="*/ 458810023 w 5977"/>
              <a:gd name="T19" fmla="*/ 679236091 h 6949"/>
              <a:gd name="T20" fmla="*/ 410029258 w 5977"/>
              <a:gd name="T21" fmla="*/ 814238084 h 6949"/>
              <a:gd name="T22" fmla="*/ 2304717 w 5977"/>
              <a:gd name="T23" fmla="*/ 744144451 h 6949"/>
              <a:gd name="T24" fmla="*/ 0 w 5977"/>
              <a:gd name="T25" fmla="*/ 778519119 h 6949"/>
              <a:gd name="T26" fmla="*/ 419439638 w 5977"/>
              <a:gd name="T27" fmla="*/ 879530717 h 6949"/>
              <a:gd name="T28" fmla="*/ 430770396 w 5977"/>
              <a:gd name="T29" fmla="*/ 1158560951 h 6949"/>
              <a:gd name="T30" fmla="*/ 300559805 w 5977"/>
              <a:gd name="T31" fmla="*/ 1274167466 h 6949"/>
              <a:gd name="T32" fmla="*/ 174382360 w 5977"/>
              <a:gd name="T33" fmla="*/ 1298364383 h 6949"/>
              <a:gd name="T34" fmla="*/ 763979262 w 5977"/>
              <a:gd name="T35" fmla="*/ 1322752778 h 6949"/>
              <a:gd name="T36" fmla="*/ 853474940 w 5977"/>
              <a:gd name="T37" fmla="*/ 1303164944 h 6949"/>
              <a:gd name="T38" fmla="*/ 766283979 w 5977"/>
              <a:gd name="T39" fmla="*/ 1282233251 h 6949"/>
              <a:gd name="T40" fmla="*/ 599391621 w 5977"/>
              <a:gd name="T41" fmla="*/ 1171043463 h 6949"/>
              <a:gd name="T42" fmla="*/ 595934326 w 5977"/>
              <a:gd name="T43" fmla="*/ 916593980 h 6949"/>
              <a:gd name="T44" fmla="*/ 886123563 w 5977"/>
              <a:gd name="T45" fmla="*/ 798298870 h 6949"/>
              <a:gd name="T46" fmla="*/ 1147889272 w 5977"/>
              <a:gd name="T47" fmla="*/ 773910474 h 6949"/>
              <a:gd name="T48" fmla="*/ 1146544744 w 5977"/>
              <a:gd name="T49" fmla="*/ 735310997 h 6949"/>
              <a:gd name="T50" fmla="*/ 1096611840 w 5977"/>
              <a:gd name="T51" fmla="*/ 748561178 h 6949"/>
              <a:gd name="T52" fmla="*/ 589788853 w 5977"/>
              <a:gd name="T53" fmla="*/ 814814274 h 6949"/>
              <a:gd name="T54" fmla="*/ 635305150 w 5977"/>
              <a:gd name="T55" fmla="*/ 568238220 h 6949"/>
              <a:gd name="T56" fmla="*/ 1048982776 w 5977"/>
              <a:gd name="T57" fmla="*/ 422866120 h 6949"/>
              <a:gd name="T58" fmla="*/ 1035347301 w 5977"/>
              <a:gd name="T59" fmla="*/ 406926906 h 6949"/>
              <a:gd name="T60" fmla="*/ 734403157 w 5977"/>
              <a:gd name="T61" fmla="*/ 474524299 h 6949"/>
              <a:gd name="T62" fmla="*/ 560020797 w 5977"/>
              <a:gd name="T63" fmla="*/ 545386039 h 6949"/>
              <a:gd name="T64" fmla="*/ 592093570 w 5977"/>
              <a:gd name="T65" fmla="*/ 456472680 h 6949"/>
              <a:gd name="T66" fmla="*/ 779535115 w 5977"/>
              <a:gd name="T67" fmla="*/ 194533602 h 6949"/>
              <a:gd name="T68" fmla="*/ 656430626 w 5977"/>
              <a:gd name="T69" fmla="*/ 351812462 h 6949"/>
              <a:gd name="T70" fmla="*/ 538895321 w 5977"/>
              <a:gd name="T71" fmla="*/ 408463120 h 6949"/>
              <a:gd name="T72" fmla="*/ 572120233 w 5977"/>
              <a:gd name="T73" fmla="*/ 103700193 h 6949"/>
              <a:gd name="T74" fmla="*/ 563093753 w 5977"/>
              <a:gd name="T75" fmla="*/ 191917 h 6949"/>
              <a:gd name="T76" fmla="*/ 534862176 w 5977"/>
              <a:gd name="T77" fmla="*/ 0 h 6949"/>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connsiteX0" fmla="*/ 4660 w 10000"/>
              <a:gd name="connsiteY0" fmla="*/ 0 h 9959"/>
              <a:gd name="connsiteX1" fmla="*/ 4818 w 10000"/>
              <a:gd name="connsiteY1" fmla="*/ 527 h 9959"/>
              <a:gd name="connsiteX2" fmla="*/ 4618 w 10000"/>
              <a:gd name="connsiteY2" fmla="*/ 2177 h 9959"/>
              <a:gd name="connsiteX3" fmla="*/ 4245 w 10000"/>
              <a:gd name="connsiteY3" fmla="*/ 2695 h 9959"/>
              <a:gd name="connsiteX4" fmla="*/ 3341 w 10000"/>
              <a:gd name="connsiteY4" fmla="*/ 1219 h 9959"/>
              <a:gd name="connsiteX5" fmla="*/ 3052 w 10000"/>
              <a:gd name="connsiteY5" fmla="*/ 868 h 9959"/>
              <a:gd name="connsiteX6" fmla="*/ 3053 w 10000"/>
              <a:gd name="connsiteY6" fmla="*/ 825 h 9959"/>
              <a:gd name="connsiteX7" fmla="*/ 2933 w 10000"/>
              <a:gd name="connsiteY7" fmla="*/ 964 h 9959"/>
              <a:gd name="connsiteX8" fmla="*/ 3664 w 10000"/>
              <a:gd name="connsiteY8" fmla="*/ 2015 h 9959"/>
              <a:gd name="connsiteX9" fmla="*/ 4246 w 10000"/>
              <a:gd name="connsiteY9" fmla="*/ 3657 h 9959"/>
              <a:gd name="connsiteX10" fmla="*/ 4092 w 10000"/>
              <a:gd name="connsiteY10" fmla="*/ 4178 h 9959"/>
              <a:gd name="connsiteX11" fmla="*/ 3718 w 10000"/>
              <a:gd name="connsiteY11" fmla="*/ 4015 h 9959"/>
              <a:gd name="connsiteX12" fmla="*/ 2403 w 10000"/>
              <a:gd name="connsiteY12" fmla="*/ 3261 h 9959"/>
              <a:gd name="connsiteX13" fmla="*/ 895 w 10000"/>
              <a:gd name="connsiteY13" fmla="*/ 2713 h 9959"/>
              <a:gd name="connsiteX14" fmla="*/ 703 w 10000"/>
              <a:gd name="connsiteY14" fmla="*/ 2623 h 9959"/>
              <a:gd name="connsiteX15" fmla="*/ 629 w 10000"/>
              <a:gd name="connsiteY15" fmla="*/ 2815 h 9959"/>
              <a:gd name="connsiteX16" fmla="*/ 661 w 10000"/>
              <a:gd name="connsiteY16" fmla="*/ 2808 h 9959"/>
              <a:gd name="connsiteX17" fmla="*/ 2618 w 10000"/>
              <a:gd name="connsiteY17" fmla="*/ 3569 h 9959"/>
              <a:gd name="connsiteX18" fmla="*/ 3826 w 10000"/>
              <a:gd name="connsiteY18" fmla="*/ 4557 h 9959"/>
              <a:gd name="connsiteX19" fmla="*/ 3997 w 10000"/>
              <a:gd name="connsiteY19" fmla="*/ 5090 h 9959"/>
              <a:gd name="connsiteX20" fmla="*/ 3863 w 10000"/>
              <a:gd name="connsiteY20" fmla="*/ 6162 h 9959"/>
              <a:gd name="connsiteX21" fmla="*/ 3572 w 10000"/>
              <a:gd name="connsiteY21" fmla="*/ 6102 h 9959"/>
              <a:gd name="connsiteX22" fmla="*/ 671 w 10000"/>
              <a:gd name="connsiteY22" fmla="*/ 5634 h 9959"/>
              <a:gd name="connsiteX23" fmla="*/ 20 w 10000"/>
              <a:gd name="connsiteY23" fmla="*/ 5576 h 9959"/>
              <a:gd name="connsiteX24" fmla="*/ 20 w 10000"/>
              <a:gd name="connsiteY24" fmla="*/ 5584 h 9959"/>
              <a:gd name="connsiteX25" fmla="*/ 0 w 10000"/>
              <a:gd name="connsiteY25" fmla="*/ 5834 h 9959"/>
              <a:gd name="connsiteX26" fmla="*/ 383 w 10000"/>
              <a:gd name="connsiteY26" fmla="*/ 5838 h 9959"/>
              <a:gd name="connsiteX27" fmla="*/ 3654 w 10000"/>
              <a:gd name="connsiteY27" fmla="*/ 6591 h 9959"/>
              <a:gd name="connsiteX28" fmla="*/ 3897 w 10000"/>
              <a:gd name="connsiteY28" fmla="*/ 6977 h 9959"/>
              <a:gd name="connsiteX29" fmla="*/ 3753 w 10000"/>
              <a:gd name="connsiteY29" fmla="*/ 8682 h 9959"/>
              <a:gd name="connsiteX30" fmla="*/ 3594 w 10000"/>
              <a:gd name="connsiteY30" fmla="*/ 9101 h 9959"/>
              <a:gd name="connsiteX31" fmla="*/ 2618 w 10000"/>
              <a:gd name="connsiteY31" fmla="*/ 9548 h 9959"/>
              <a:gd name="connsiteX32" fmla="*/ 1966 w 10000"/>
              <a:gd name="connsiteY32" fmla="*/ 9647 h 9959"/>
              <a:gd name="connsiteX33" fmla="*/ 1471 w 10000"/>
              <a:gd name="connsiteY33" fmla="*/ 9893 h 9959"/>
              <a:gd name="connsiteX34" fmla="*/ 2899 w 10000"/>
              <a:gd name="connsiteY34" fmla="*/ 9957 h 9959"/>
              <a:gd name="connsiteX35" fmla="*/ 6656 w 10000"/>
              <a:gd name="connsiteY35" fmla="*/ 9912 h 9959"/>
              <a:gd name="connsiteX36" fmla="*/ 7293 w 10000"/>
              <a:gd name="connsiteY36" fmla="*/ 9816 h 9959"/>
              <a:gd name="connsiteX37" fmla="*/ 7435 w 10000"/>
              <a:gd name="connsiteY37" fmla="*/ 9765 h 9959"/>
              <a:gd name="connsiteX38" fmla="*/ 7328 w 10000"/>
              <a:gd name="connsiteY38" fmla="*/ 9717 h 9959"/>
              <a:gd name="connsiteX39" fmla="*/ 6676 w 10000"/>
              <a:gd name="connsiteY39" fmla="*/ 9609 h 9959"/>
              <a:gd name="connsiteX40" fmla="*/ 5392 w 10000"/>
              <a:gd name="connsiteY40" fmla="*/ 9191 h 9959"/>
              <a:gd name="connsiteX41" fmla="*/ 5222 w 10000"/>
              <a:gd name="connsiteY41" fmla="*/ 8775 h 9959"/>
              <a:gd name="connsiteX42" fmla="*/ 5183 w 10000"/>
              <a:gd name="connsiteY42" fmla="*/ 7407 h 9959"/>
              <a:gd name="connsiteX43" fmla="*/ 5192 w 10000"/>
              <a:gd name="connsiteY43" fmla="*/ 6869 h 9959"/>
              <a:gd name="connsiteX44" fmla="*/ 5356 w 10000"/>
              <a:gd name="connsiteY44" fmla="*/ 6713 h 9959"/>
              <a:gd name="connsiteX45" fmla="*/ 7720 w 10000"/>
              <a:gd name="connsiteY45" fmla="*/ 5982 h 9959"/>
              <a:gd name="connsiteX46" fmla="*/ 9982 w 10000"/>
              <a:gd name="connsiteY46" fmla="*/ 5786 h 9959"/>
              <a:gd name="connsiteX47" fmla="*/ 10000 w 10000"/>
              <a:gd name="connsiteY47" fmla="*/ 5799 h 9959"/>
              <a:gd name="connsiteX48" fmla="*/ 9985 w 10000"/>
              <a:gd name="connsiteY48" fmla="*/ 5594 h 9959"/>
              <a:gd name="connsiteX49" fmla="*/ 9988 w 10000"/>
              <a:gd name="connsiteY49" fmla="*/ 5510 h 9959"/>
              <a:gd name="connsiteX50" fmla="*/ 9941 w 10000"/>
              <a:gd name="connsiteY50" fmla="*/ 5579 h 9959"/>
              <a:gd name="connsiteX51" fmla="*/ 9553 w 10000"/>
              <a:gd name="connsiteY51" fmla="*/ 5609 h 9959"/>
              <a:gd name="connsiteX52" fmla="*/ 6000 w 10000"/>
              <a:gd name="connsiteY52" fmla="*/ 5999 h 9959"/>
              <a:gd name="connsiteX53" fmla="*/ 5138 w 10000"/>
              <a:gd name="connsiteY53" fmla="*/ 6106 h 9959"/>
              <a:gd name="connsiteX54" fmla="*/ 4956 w 10000"/>
              <a:gd name="connsiteY54" fmla="*/ 4937 h 9959"/>
              <a:gd name="connsiteX55" fmla="*/ 5535 w 10000"/>
              <a:gd name="connsiteY55" fmla="*/ 4258 h 9959"/>
              <a:gd name="connsiteX56" fmla="*/ 8583 w 10000"/>
              <a:gd name="connsiteY56" fmla="*/ 3252 h 9959"/>
              <a:gd name="connsiteX57" fmla="*/ 9138 w 10000"/>
              <a:gd name="connsiteY57" fmla="*/ 3169 h 9959"/>
              <a:gd name="connsiteX58" fmla="*/ 9040 w 10000"/>
              <a:gd name="connsiteY58" fmla="*/ 3023 h 9959"/>
              <a:gd name="connsiteX59" fmla="*/ 9020 w 10000"/>
              <a:gd name="connsiteY59" fmla="*/ 3049 h 9959"/>
              <a:gd name="connsiteX60" fmla="*/ 8390 w 10000"/>
              <a:gd name="connsiteY60" fmla="*/ 3150 h 9959"/>
              <a:gd name="connsiteX61" fmla="*/ 6398 w 10000"/>
              <a:gd name="connsiteY61" fmla="*/ 3556 h 9959"/>
              <a:gd name="connsiteX62" fmla="*/ 5514 w 10000"/>
              <a:gd name="connsiteY62" fmla="*/ 3914 h 9959"/>
              <a:gd name="connsiteX63" fmla="*/ 4879 w 10000"/>
              <a:gd name="connsiteY63" fmla="*/ 4087 h 9959"/>
              <a:gd name="connsiteX64" fmla="*/ 4830 w 10000"/>
              <a:gd name="connsiteY64" fmla="*/ 3847 h 9959"/>
              <a:gd name="connsiteX65" fmla="*/ 5158 w 10000"/>
              <a:gd name="connsiteY65" fmla="*/ 3421 h 9959"/>
              <a:gd name="connsiteX66" fmla="*/ 6676 w 10000"/>
              <a:gd name="connsiteY66" fmla="*/ 1639 h 9959"/>
              <a:gd name="connsiteX67" fmla="*/ 6791 w 10000"/>
              <a:gd name="connsiteY67" fmla="*/ 1458 h 9959"/>
              <a:gd name="connsiteX68" fmla="*/ 6647 w 10000"/>
              <a:gd name="connsiteY68" fmla="*/ 1371 h 9959"/>
              <a:gd name="connsiteX69" fmla="*/ 5719 w 10000"/>
              <a:gd name="connsiteY69" fmla="*/ 2636 h 9959"/>
              <a:gd name="connsiteX70" fmla="*/ 4735 w 10000"/>
              <a:gd name="connsiteY70" fmla="*/ 3336 h 9959"/>
              <a:gd name="connsiteX71" fmla="*/ 4695 w 10000"/>
              <a:gd name="connsiteY71" fmla="*/ 3061 h 9959"/>
              <a:gd name="connsiteX72" fmla="*/ 4797 w 10000"/>
              <a:gd name="connsiteY72" fmla="*/ 2462 h 9959"/>
              <a:gd name="connsiteX73" fmla="*/ 4984 w 10000"/>
              <a:gd name="connsiteY73" fmla="*/ 777 h 9959"/>
              <a:gd name="connsiteX74" fmla="*/ 4929 w 10000"/>
              <a:gd name="connsiteY74" fmla="*/ 121 h 9959"/>
              <a:gd name="connsiteX75" fmla="*/ 4905 w 10000"/>
              <a:gd name="connsiteY75" fmla="*/ 1 h 9959"/>
              <a:gd name="connsiteX76" fmla="*/ 4790 w 10000"/>
              <a:gd name="connsiteY76" fmla="*/ 4 h 9959"/>
              <a:gd name="connsiteX77" fmla="*/ 4660 w 10000"/>
              <a:gd name="connsiteY77" fmla="*/ 0 h 9959"/>
              <a:gd name="connsiteX0" fmla="*/ 4660 w 10000"/>
              <a:gd name="connsiteY0" fmla="*/ 0 h 10000"/>
              <a:gd name="connsiteX1" fmla="*/ 4818 w 10000"/>
              <a:gd name="connsiteY1" fmla="*/ 529 h 10000"/>
              <a:gd name="connsiteX2" fmla="*/ 4618 w 10000"/>
              <a:gd name="connsiteY2" fmla="*/ 2186 h 10000"/>
              <a:gd name="connsiteX3" fmla="*/ 4245 w 10000"/>
              <a:gd name="connsiteY3" fmla="*/ 2706 h 10000"/>
              <a:gd name="connsiteX4" fmla="*/ 3341 w 10000"/>
              <a:gd name="connsiteY4" fmla="*/ 1224 h 10000"/>
              <a:gd name="connsiteX5" fmla="*/ 3052 w 10000"/>
              <a:gd name="connsiteY5" fmla="*/ 872 h 10000"/>
              <a:gd name="connsiteX6" fmla="*/ 3053 w 10000"/>
              <a:gd name="connsiteY6" fmla="*/ 828 h 10000"/>
              <a:gd name="connsiteX7" fmla="*/ 2933 w 10000"/>
              <a:gd name="connsiteY7" fmla="*/ 968 h 10000"/>
              <a:gd name="connsiteX8" fmla="*/ 3664 w 10000"/>
              <a:gd name="connsiteY8" fmla="*/ 2023 h 10000"/>
              <a:gd name="connsiteX9" fmla="*/ 4246 w 10000"/>
              <a:gd name="connsiteY9" fmla="*/ 3672 h 10000"/>
              <a:gd name="connsiteX10" fmla="*/ 4092 w 10000"/>
              <a:gd name="connsiteY10" fmla="*/ 4195 h 10000"/>
              <a:gd name="connsiteX11" fmla="*/ 3718 w 10000"/>
              <a:gd name="connsiteY11" fmla="*/ 4032 h 10000"/>
              <a:gd name="connsiteX12" fmla="*/ 2403 w 10000"/>
              <a:gd name="connsiteY12" fmla="*/ 3274 h 10000"/>
              <a:gd name="connsiteX13" fmla="*/ 895 w 10000"/>
              <a:gd name="connsiteY13" fmla="*/ 2724 h 10000"/>
              <a:gd name="connsiteX14" fmla="*/ 703 w 10000"/>
              <a:gd name="connsiteY14" fmla="*/ 2634 h 10000"/>
              <a:gd name="connsiteX15" fmla="*/ 629 w 10000"/>
              <a:gd name="connsiteY15" fmla="*/ 2827 h 10000"/>
              <a:gd name="connsiteX16" fmla="*/ 661 w 10000"/>
              <a:gd name="connsiteY16" fmla="*/ 2820 h 10000"/>
              <a:gd name="connsiteX17" fmla="*/ 2618 w 10000"/>
              <a:gd name="connsiteY17" fmla="*/ 3584 h 10000"/>
              <a:gd name="connsiteX18" fmla="*/ 3826 w 10000"/>
              <a:gd name="connsiteY18" fmla="*/ 4576 h 10000"/>
              <a:gd name="connsiteX19" fmla="*/ 3997 w 10000"/>
              <a:gd name="connsiteY19" fmla="*/ 5111 h 10000"/>
              <a:gd name="connsiteX20" fmla="*/ 3863 w 10000"/>
              <a:gd name="connsiteY20" fmla="*/ 6187 h 10000"/>
              <a:gd name="connsiteX21" fmla="*/ 3572 w 10000"/>
              <a:gd name="connsiteY21" fmla="*/ 6127 h 10000"/>
              <a:gd name="connsiteX22" fmla="*/ 671 w 10000"/>
              <a:gd name="connsiteY22" fmla="*/ 5657 h 10000"/>
              <a:gd name="connsiteX23" fmla="*/ 20 w 10000"/>
              <a:gd name="connsiteY23" fmla="*/ 5599 h 10000"/>
              <a:gd name="connsiteX24" fmla="*/ 20 w 10000"/>
              <a:gd name="connsiteY24" fmla="*/ 5607 h 10000"/>
              <a:gd name="connsiteX25" fmla="*/ 0 w 10000"/>
              <a:gd name="connsiteY25" fmla="*/ 5858 h 10000"/>
              <a:gd name="connsiteX26" fmla="*/ 383 w 10000"/>
              <a:gd name="connsiteY26" fmla="*/ 5862 h 10000"/>
              <a:gd name="connsiteX27" fmla="*/ 3654 w 10000"/>
              <a:gd name="connsiteY27" fmla="*/ 6618 h 10000"/>
              <a:gd name="connsiteX28" fmla="*/ 3897 w 10000"/>
              <a:gd name="connsiteY28" fmla="*/ 7006 h 10000"/>
              <a:gd name="connsiteX29" fmla="*/ 3753 w 10000"/>
              <a:gd name="connsiteY29" fmla="*/ 8718 h 10000"/>
              <a:gd name="connsiteX30" fmla="*/ 3594 w 10000"/>
              <a:gd name="connsiteY30" fmla="*/ 9138 h 10000"/>
              <a:gd name="connsiteX31" fmla="*/ 2618 w 10000"/>
              <a:gd name="connsiteY31" fmla="*/ 9587 h 10000"/>
              <a:gd name="connsiteX32" fmla="*/ 1966 w 10000"/>
              <a:gd name="connsiteY32" fmla="*/ 9687 h 10000"/>
              <a:gd name="connsiteX33" fmla="*/ 1471 w 10000"/>
              <a:gd name="connsiteY33" fmla="*/ 9934 h 10000"/>
              <a:gd name="connsiteX34" fmla="*/ 2899 w 10000"/>
              <a:gd name="connsiteY34" fmla="*/ 9998 h 10000"/>
              <a:gd name="connsiteX35" fmla="*/ 6656 w 10000"/>
              <a:gd name="connsiteY35" fmla="*/ 9953 h 10000"/>
              <a:gd name="connsiteX36" fmla="*/ 7345 w 10000"/>
              <a:gd name="connsiteY36" fmla="*/ 9982 h 10000"/>
              <a:gd name="connsiteX37" fmla="*/ 7435 w 10000"/>
              <a:gd name="connsiteY37" fmla="*/ 9805 h 10000"/>
              <a:gd name="connsiteX38" fmla="*/ 7328 w 10000"/>
              <a:gd name="connsiteY38" fmla="*/ 9757 h 10000"/>
              <a:gd name="connsiteX39" fmla="*/ 6676 w 10000"/>
              <a:gd name="connsiteY39" fmla="*/ 9649 h 10000"/>
              <a:gd name="connsiteX40" fmla="*/ 5392 w 10000"/>
              <a:gd name="connsiteY40" fmla="*/ 9229 h 10000"/>
              <a:gd name="connsiteX41" fmla="*/ 5222 w 10000"/>
              <a:gd name="connsiteY41" fmla="*/ 8811 h 10000"/>
              <a:gd name="connsiteX42" fmla="*/ 5183 w 10000"/>
              <a:gd name="connsiteY42" fmla="*/ 7437 h 10000"/>
              <a:gd name="connsiteX43" fmla="*/ 5192 w 10000"/>
              <a:gd name="connsiteY43" fmla="*/ 6897 h 10000"/>
              <a:gd name="connsiteX44" fmla="*/ 5356 w 10000"/>
              <a:gd name="connsiteY44" fmla="*/ 6741 h 10000"/>
              <a:gd name="connsiteX45" fmla="*/ 7720 w 10000"/>
              <a:gd name="connsiteY45" fmla="*/ 6007 h 10000"/>
              <a:gd name="connsiteX46" fmla="*/ 9982 w 10000"/>
              <a:gd name="connsiteY46" fmla="*/ 5810 h 10000"/>
              <a:gd name="connsiteX47" fmla="*/ 10000 w 10000"/>
              <a:gd name="connsiteY47" fmla="*/ 5823 h 10000"/>
              <a:gd name="connsiteX48" fmla="*/ 9985 w 10000"/>
              <a:gd name="connsiteY48" fmla="*/ 5617 h 10000"/>
              <a:gd name="connsiteX49" fmla="*/ 9988 w 10000"/>
              <a:gd name="connsiteY49" fmla="*/ 5533 h 10000"/>
              <a:gd name="connsiteX50" fmla="*/ 9941 w 10000"/>
              <a:gd name="connsiteY50" fmla="*/ 5602 h 10000"/>
              <a:gd name="connsiteX51" fmla="*/ 9553 w 10000"/>
              <a:gd name="connsiteY51" fmla="*/ 5632 h 10000"/>
              <a:gd name="connsiteX52" fmla="*/ 6000 w 10000"/>
              <a:gd name="connsiteY52" fmla="*/ 6024 h 10000"/>
              <a:gd name="connsiteX53" fmla="*/ 5138 w 10000"/>
              <a:gd name="connsiteY53" fmla="*/ 6131 h 10000"/>
              <a:gd name="connsiteX54" fmla="*/ 4956 w 10000"/>
              <a:gd name="connsiteY54" fmla="*/ 4957 h 10000"/>
              <a:gd name="connsiteX55" fmla="*/ 5535 w 10000"/>
              <a:gd name="connsiteY55" fmla="*/ 4276 h 10000"/>
              <a:gd name="connsiteX56" fmla="*/ 8583 w 10000"/>
              <a:gd name="connsiteY56" fmla="*/ 3265 h 10000"/>
              <a:gd name="connsiteX57" fmla="*/ 9138 w 10000"/>
              <a:gd name="connsiteY57" fmla="*/ 3182 h 10000"/>
              <a:gd name="connsiteX58" fmla="*/ 9040 w 10000"/>
              <a:gd name="connsiteY58" fmla="*/ 3035 h 10000"/>
              <a:gd name="connsiteX59" fmla="*/ 9020 w 10000"/>
              <a:gd name="connsiteY59" fmla="*/ 3062 h 10000"/>
              <a:gd name="connsiteX60" fmla="*/ 8390 w 10000"/>
              <a:gd name="connsiteY60" fmla="*/ 3163 h 10000"/>
              <a:gd name="connsiteX61" fmla="*/ 6398 w 10000"/>
              <a:gd name="connsiteY61" fmla="*/ 3571 h 10000"/>
              <a:gd name="connsiteX62" fmla="*/ 5514 w 10000"/>
              <a:gd name="connsiteY62" fmla="*/ 3930 h 10000"/>
              <a:gd name="connsiteX63" fmla="*/ 4879 w 10000"/>
              <a:gd name="connsiteY63" fmla="*/ 4104 h 10000"/>
              <a:gd name="connsiteX64" fmla="*/ 4830 w 10000"/>
              <a:gd name="connsiteY64" fmla="*/ 3863 h 10000"/>
              <a:gd name="connsiteX65" fmla="*/ 5158 w 10000"/>
              <a:gd name="connsiteY65" fmla="*/ 3435 h 10000"/>
              <a:gd name="connsiteX66" fmla="*/ 6676 w 10000"/>
              <a:gd name="connsiteY66" fmla="*/ 1646 h 10000"/>
              <a:gd name="connsiteX67" fmla="*/ 6791 w 10000"/>
              <a:gd name="connsiteY67" fmla="*/ 1464 h 10000"/>
              <a:gd name="connsiteX68" fmla="*/ 6647 w 10000"/>
              <a:gd name="connsiteY68" fmla="*/ 1377 h 10000"/>
              <a:gd name="connsiteX69" fmla="*/ 5719 w 10000"/>
              <a:gd name="connsiteY69" fmla="*/ 2647 h 10000"/>
              <a:gd name="connsiteX70" fmla="*/ 4735 w 10000"/>
              <a:gd name="connsiteY70" fmla="*/ 3350 h 10000"/>
              <a:gd name="connsiteX71" fmla="*/ 4695 w 10000"/>
              <a:gd name="connsiteY71" fmla="*/ 3074 h 10000"/>
              <a:gd name="connsiteX72" fmla="*/ 4797 w 10000"/>
              <a:gd name="connsiteY72" fmla="*/ 2472 h 10000"/>
              <a:gd name="connsiteX73" fmla="*/ 4984 w 10000"/>
              <a:gd name="connsiteY73" fmla="*/ 780 h 10000"/>
              <a:gd name="connsiteX74" fmla="*/ 4929 w 10000"/>
              <a:gd name="connsiteY74" fmla="*/ 121 h 10000"/>
              <a:gd name="connsiteX75" fmla="*/ 4905 w 10000"/>
              <a:gd name="connsiteY75" fmla="*/ 1 h 10000"/>
              <a:gd name="connsiteX76" fmla="*/ 4790 w 10000"/>
              <a:gd name="connsiteY76" fmla="*/ 4 h 10000"/>
              <a:gd name="connsiteX77" fmla="*/ 4660 w 10000"/>
              <a:gd name="connsiteY77" fmla="*/ 0 h 10000"/>
              <a:gd name="connsiteX0" fmla="*/ 4660 w 10000"/>
              <a:gd name="connsiteY0" fmla="*/ 0 h 10000"/>
              <a:gd name="connsiteX1" fmla="*/ 4818 w 10000"/>
              <a:gd name="connsiteY1" fmla="*/ 529 h 10000"/>
              <a:gd name="connsiteX2" fmla="*/ 4618 w 10000"/>
              <a:gd name="connsiteY2" fmla="*/ 2186 h 10000"/>
              <a:gd name="connsiteX3" fmla="*/ 4245 w 10000"/>
              <a:gd name="connsiteY3" fmla="*/ 2706 h 10000"/>
              <a:gd name="connsiteX4" fmla="*/ 3341 w 10000"/>
              <a:gd name="connsiteY4" fmla="*/ 1224 h 10000"/>
              <a:gd name="connsiteX5" fmla="*/ 3052 w 10000"/>
              <a:gd name="connsiteY5" fmla="*/ 872 h 10000"/>
              <a:gd name="connsiteX6" fmla="*/ 3053 w 10000"/>
              <a:gd name="connsiteY6" fmla="*/ 828 h 10000"/>
              <a:gd name="connsiteX7" fmla="*/ 2933 w 10000"/>
              <a:gd name="connsiteY7" fmla="*/ 968 h 10000"/>
              <a:gd name="connsiteX8" fmla="*/ 3664 w 10000"/>
              <a:gd name="connsiteY8" fmla="*/ 2023 h 10000"/>
              <a:gd name="connsiteX9" fmla="*/ 4246 w 10000"/>
              <a:gd name="connsiteY9" fmla="*/ 3672 h 10000"/>
              <a:gd name="connsiteX10" fmla="*/ 4092 w 10000"/>
              <a:gd name="connsiteY10" fmla="*/ 4195 h 10000"/>
              <a:gd name="connsiteX11" fmla="*/ 3718 w 10000"/>
              <a:gd name="connsiteY11" fmla="*/ 4032 h 10000"/>
              <a:gd name="connsiteX12" fmla="*/ 2403 w 10000"/>
              <a:gd name="connsiteY12" fmla="*/ 3274 h 10000"/>
              <a:gd name="connsiteX13" fmla="*/ 895 w 10000"/>
              <a:gd name="connsiteY13" fmla="*/ 2724 h 10000"/>
              <a:gd name="connsiteX14" fmla="*/ 703 w 10000"/>
              <a:gd name="connsiteY14" fmla="*/ 2634 h 10000"/>
              <a:gd name="connsiteX15" fmla="*/ 629 w 10000"/>
              <a:gd name="connsiteY15" fmla="*/ 2827 h 10000"/>
              <a:gd name="connsiteX16" fmla="*/ 661 w 10000"/>
              <a:gd name="connsiteY16" fmla="*/ 2820 h 10000"/>
              <a:gd name="connsiteX17" fmla="*/ 2618 w 10000"/>
              <a:gd name="connsiteY17" fmla="*/ 3584 h 10000"/>
              <a:gd name="connsiteX18" fmla="*/ 3826 w 10000"/>
              <a:gd name="connsiteY18" fmla="*/ 4576 h 10000"/>
              <a:gd name="connsiteX19" fmla="*/ 3997 w 10000"/>
              <a:gd name="connsiteY19" fmla="*/ 5111 h 10000"/>
              <a:gd name="connsiteX20" fmla="*/ 3863 w 10000"/>
              <a:gd name="connsiteY20" fmla="*/ 6187 h 10000"/>
              <a:gd name="connsiteX21" fmla="*/ 3572 w 10000"/>
              <a:gd name="connsiteY21" fmla="*/ 6127 h 10000"/>
              <a:gd name="connsiteX22" fmla="*/ 671 w 10000"/>
              <a:gd name="connsiteY22" fmla="*/ 5657 h 10000"/>
              <a:gd name="connsiteX23" fmla="*/ 20 w 10000"/>
              <a:gd name="connsiteY23" fmla="*/ 5599 h 10000"/>
              <a:gd name="connsiteX24" fmla="*/ 20 w 10000"/>
              <a:gd name="connsiteY24" fmla="*/ 5607 h 10000"/>
              <a:gd name="connsiteX25" fmla="*/ 0 w 10000"/>
              <a:gd name="connsiteY25" fmla="*/ 5858 h 10000"/>
              <a:gd name="connsiteX26" fmla="*/ 383 w 10000"/>
              <a:gd name="connsiteY26" fmla="*/ 5862 h 10000"/>
              <a:gd name="connsiteX27" fmla="*/ 3654 w 10000"/>
              <a:gd name="connsiteY27" fmla="*/ 6618 h 10000"/>
              <a:gd name="connsiteX28" fmla="*/ 3897 w 10000"/>
              <a:gd name="connsiteY28" fmla="*/ 7006 h 10000"/>
              <a:gd name="connsiteX29" fmla="*/ 3753 w 10000"/>
              <a:gd name="connsiteY29" fmla="*/ 8718 h 10000"/>
              <a:gd name="connsiteX30" fmla="*/ 3594 w 10000"/>
              <a:gd name="connsiteY30" fmla="*/ 9138 h 10000"/>
              <a:gd name="connsiteX31" fmla="*/ 2618 w 10000"/>
              <a:gd name="connsiteY31" fmla="*/ 9587 h 10000"/>
              <a:gd name="connsiteX32" fmla="*/ 1966 w 10000"/>
              <a:gd name="connsiteY32" fmla="*/ 9687 h 10000"/>
              <a:gd name="connsiteX33" fmla="*/ 1471 w 10000"/>
              <a:gd name="connsiteY33" fmla="*/ 9934 h 10000"/>
              <a:gd name="connsiteX34" fmla="*/ 2899 w 10000"/>
              <a:gd name="connsiteY34" fmla="*/ 9998 h 10000"/>
              <a:gd name="connsiteX35" fmla="*/ 6656 w 10000"/>
              <a:gd name="connsiteY35" fmla="*/ 9953 h 10000"/>
              <a:gd name="connsiteX36" fmla="*/ 7345 w 10000"/>
              <a:gd name="connsiteY36" fmla="*/ 9982 h 10000"/>
              <a:gd name="connsiteX37" fmla="*/ 7571 w 10000"/>
              <a:gd name="connsiteY37" fmla="*/ 9967 h 10000"/>
              <a:gd name="connsiteX38" fmla="*/ 7328 w 10000"/>
              <a:gd name="connsiteY38" fmla="*/ 9757 h 10000"/>
              <a:gd name="connsiteX39" fmla="*/ 6676 w 10000"/>
              <a:gd name="connsiteY39" fmla="*/ 9649 h 10000"/>
              <a:gd name="connsiteX40" fmla="*/ 5392 w 10000"/>
              <a:gd name="connsiteY40" fmla="*/ 9229 h 10000"/>
              <a:gd name="connsiteX41" fmla="*/ 5222 w 10000"/>
              <a:gd name="connsiteY41" fmla="*/ 8811 h 10000"/>
              <a:gd name="connsiteX42" fmla="*/ 5183 w 10000"/>
              <a:gd name="connsiteY42" fmla="*/ 7437 h 10000"/>
              <a:gd name="connsiteX43" fmla="*/ 5192 w 10000"/>
              <a:gd name="connsiteY43" fmla="*/ 6897 h 10000"/>
              <a:gd name="connsiteX44" fmla="*/ 5356 w 10000"/>
              <a:gd name="connsiteY44" fmla="*/ 6741 h 10000"/>
              <a:gd name="connsiteX45" fmla="*/ 7720 w 10000"/>
              <a:gd name="connsiteY45" fmla="*/ 6007 h 10000"/>
              <a:gd name="connsiteX46" fmla="*/ 9982 w 10000"/>
              <a:gd name="connsiteY46" fmla="*/ 5810 h 10000"/>
              <a:gd name="connsiteX47" fmla="*/ 10000 w 10000"/>
              <a:gd name="connsiteY47" fmla="*/ 5823 h 10000"/>
              <a:gd name="connsiteX48" fmla="*/ 9985 w 10000"/>
              <a:gd name="connsiteY48" fmla="*/ 5617 h 10000"/>
              <a:gd name="connsiteX49" fmla="*/ 9988 w 10000"/>
              <a:gd name="connsiteY49" fmla="*/ 5533 h 10000"/>
              <a:gd name="connsiteX50" fmla="*/ 9941 w 10000"/>
              <a:gd name="connsiteY50" fmla="*/ 5602 h 10000"/>
              <a:gd name="connsiteX51" fmla="*/ 9553 w 10000"/>
              <a:gd name="connsiteY51" fmla="*/ 5632 h 10000"/>
              <a:gd name="connsiteX52" fmla="*/ 6000 w 10000"/>
              <a:gd name="connsiteY52" fmla="*/ 6024 h 10000"/>
              <a:gd name="connsiteX53" fmla="*/ 5138 w 10000"/>
              <a:gd name="connsiteY53" fmla="*/ 6131 h 10000"/>
              <a:gd name="connsiteX54" fmla="*/ 4956 w 10000"/>
              <a:gd name="connsiteY54" fmla="*/ 4957 h 10000"/>
              <a:gd name="connsiteX55" fmla="*/ 5535 w 10000"/>
              <a:gd name="connsiteY55" fmla="*/ 4276 h 10000"/>
              <a:gd name="connsiteX56" fmla="*/ 8583 w 10000"/>
              <a:gd name="connsiteY56" fmla="*/ 3265 h 10000"/>
              <a:gd name="connsiteX57" fmla="*/ 9138 w 10000"/>
              <a:gd name="connsiteY57" fmla="*/ 3182 h 10000"/>
              <a:gd name="connsiteX58" fmla="*/ 9040 w 10000"/>
              <a:gd name="connsiteY58" fmla="*/ 3035 h 10000"/>
              <a:gd name="connsiteX59" fmla="*/ 9020 w 10000"/>
              <a:gd name="connsiteY59" fmla="*/ 3062 h 10000"/>
              <a:gd name="connsiteX60" fmla="*/ 8390 w 10000"/>
              <a:gd name="connsiteY60" fmla="*/ 3163 h 10000"/>
              <a:gd name="connsiteX61" fmla="*/ 6398 w 10000"/>
              <a:gd name="connsiteY61" fmla="*/ 3571 h 10000"/>
              <a:gd name="connsiteX62" fmla="*/ 5514 w 10000"/>
              <a:gd name="connsiteY62" fmla="*/ 3930 h 10000"/>
              <a:gd name="connsiteX63" fmla="*/ 4879 w 10000"/>
              <a:gd name="connsiteY63" fmla="*/ 4104 h 10000"/>
              <a:gd name="connsiteX64" fmla="*/ 4830 w 10000"/>
              <a:gd name="connsiteY64" fmla="*/ 3863 h 10000"/>
              <a:gd name="connsiteX65" fmla="*/ 5158 w 10000"/>
              <a:gd name="connsiteY65" fmla="*/ 3435 h 10000"/>
              <a:gd name="connsiteX66" fmla="*/ 6676 w 10000"/>
              <a:gd name="connsiteY66" fmla="*/ 1646 h 10000"/>
              <a:gd name="connsiteX67" fmla="*/ 6791 w 10000"/>
              <a:gd name="connsiteY67" fmla="*/ 1464 h 10000"/>
              <a:gd name="connsiteX68" fmla="*/ 6647 w 10000"/>
              <a:gd name="connsiteY68" fmla="*/ 1377 h 10000"/>
              <a:gd name="connsiteX69" fmla="*/ 5719 w 10000"/>
              <a:gd name="connsiteY69" fmla="*/ 2647 h 10000"/>
              <a:gd name="connsiteX70" fmla="*/ 4735 w 10000"/>
              <a:gd name="connsiteY70" fmla="*/ 3350 h 10000"/>
              <a:gd name="connsiteX71" fmla="*/ 4695 w 10000"/>
              <a:gd name="connsiteY71" fmla="*/ 3074 h 10000"/>
              <a:gd name="connsiteX72" fmla="*/ 4797 w 10000"/>
              <a:gd name="connsiteY72" fmla="*/ 2472 h 10000"/>
              <a:gd name="connsiteX73" fmla="*/ 4984 w 10000"/>
              <a:gd name="connsiteY73" fmla="*/ 780 h 10000"/>
              <a:gd name="connsiteX74" fmla="*/ 4929 w 10000"/>
              <a:gd name="connsiteY74" fmla="*/ 121 h 10000"/>
              <a:gd name="connsiteX75" fmla="*/ 4905 w 10000"/>
              <a:gd name="connsiteY75" fmla="*/ 1 h 10000"/>
              <a:gd name="connsiteX76" fmla="*/ 4790 w 10000"/>
              <a:gd name="connsiteY76" fmla="*/ 4 h 10000"/>
              <a:gd name="connsiteX77" fmla="*/ 4660 w 10000"/>
              <a:gd name="connsiteY77" fmla="*/ 0 h 10000"/>
              <a:gd name="connsiteX0" fmla="*/ 4660 w 10000"/>
              <a:gd name="connsiteY0" fmla="*/ 0 h 10000"/>
              <a:gd name="connsiteX1" fmla="*/ 4818 w 10000"/>
              <a:gd name="connsiteY1" fmla="*/ 529 h 10000"/>
              <a:gd name="connsiteX2" fmla="*/ 4618 w 10000"/>
              <a:gd name="connsiteY2" fmla="*/ 2186 h 10000"/>
              <a:gd name="connsiteX3" fmla="*/ 4245 w 10000"/>
              <a:gd name="connsiteY3" fmla="*/ 2706 h 10000"/>
              <a:gd name="connsiteX4" fmla="*/ 3341 w 10000"/>
              <a:gd name="connsiteY4" fmla="*/ 1224 h 10000"/>
              <a:gd name="connsiteX5" fmla="*/ 3052 w 10000"/>
              <a:gd name="connsiteY5" fmla="*/ 872 h 10000"/>
              <a:gd name="connsiteX6" fmla="*/ 3053 w 10000"/>
              <a:gd name="connsiteY6" fmla="*/ 828 h 10000"/>
              <a:gd name="connsiteX7" fmla="*/ 2933 w 10000"/>
              <a:gd name="connsiteY7" fmla="*/ 968 h 10000"/>
              <a:gd name="connsiteX8" fmla="*/ 3664 w 10000"/>
              <a:gd name="connsiteY8" fmla="*/ 2023 h 10000"/>
              <a:gd name="connsiteX9" fmla="*/ 4246 w 10000"/>
              <a:gd name="connsiteY9" fmla="*/ 3672 h 10000"/>
              <a:gd name="connsiteX10" fmla="*/ 4092 w 10000"/>
              <a:gd name="connsiteY10" fmla="*/ 4195 h 10000"/>
              <a:gd name="connsiteX11" fmla="*/ 3718 w 10000"/>
              <a:gd name="connsiteY11" fmla="*/ 4032 h 10000"/>
              <a:gd name="connsiteX12" fmla="*/ 2403 w 10000"/>
              <a:gd name="connsiteY12" fmla="*/ 3274 h 10000"/>
              <a:gd name="connsiteX13" fmla="*/ 895 w 10000"/>
              <a:gd name="connsiteY13" fmla="*/ 2724 h 10000"/>
              <a:gd name="connsiteX14" fmla="*/ 703 w 10000"/>
              <a:gd name="connsiteY14" fmla="*/ 2634 h 10000"/>
              <a:gd name="connsiteX15" fmla="*/ 629 w 10000"/>
              <a:gd name="connsiteY15" fmla="*/ 2827 h 10000"/>
              <a:gd name="connsiteX16" fmla="*/ 661 w 10000"/>
              <a:gd name="connsiteY16" fmla="*/ 2820 h 10000"/>
              <a:gd name="connsiteX17" fmla="*/ 2618 w 10000"/>
              <a:gd name="connsiteY17" fmla="*/ 3584 h 10000"/>
              <a:gd name="connsiteX18" fmla="*/ 3826 w 10000"/>
              <a:gd name="connsiteY18" fmla="*/ 4576 h 10000"/>
              <a:gd name="connsiteX19" fmla="*/ 3997 w 10000"/>
              <a:gd name="connsiteY19" fmla="*/ 5111 h 10000"/>
              <a:gd name="connsiteX20" fmla="*/ 3863 w 10000"/>
              <a:gd name="connsiteY20" fmla="*/ 6187 h 10000"/>
              <a:gd name="connsiteX21" fmla="*/ 3572 w 10000"/>
              <a:gd name="connsiteY21" fmla="*/ 6127 h 10000"/>
              <a:gd name="connsiteX22" fmla="*/ 671 w 10000"/>
              <a:gd name="connsiteY22" fmla="*/ 5657 h 10000"/>
              <a:gd name="connsiteX23" fmla="*/ 20 w 10000"/>
              <a:gd name="connsiteY23" fmla="*/ 5599 h 10000"/>
              <a:gd name="connsiteX24" fmla="*/ 20 w 10000"/>
              <a:gd name="connsiteY24" fmla="*/ 5607 h 10000"/>
              <a:gd name="connsiteX25" fmla="*/ 0 w 10000"/>
              <a:gd name="connsiteY25" fmla="*/ 5858 h 10000"/>
              <a:gd name="connsiteX26" fmla="*/ 383 w 10000"/>
              <a:gd name="connsiteY26" fmla="*/ 5862 h 10000"/>
              <a:gd name="connsiteX27" fmla="*/ 3654 w 10000"/>
              <a:gd name="connsiteY27" fmla="*/ 6618 h 10000"/>
              <a:gd name="connsiteX28" fmla="*/ 3897 w 10000"/>
              <a:gd name="connsiteY28" fmla="*/ 7006 h 10000"/>
              <a:gd name="connsiteX29" fmla="*/ 3753 w 10000"/>
              <a:gd name="connsiteY29" fmla="*/ 8718 h 10000"/>
              <a:gd name="connsiteX30" fmla="*/ 3594 w 10000"/>
              <a:gd name="connsiteY30" fmla="*/ 9138 h 10000"/>
              <a:gd name="connsiteX31" fmla="*/ 2618 w 10000"/>
              <a:gd name="connsiteY31" fmla="*/ 9587 h 10000"/>
              <a:gd name="connsiteX32" fmla="*/ 1966 w 10000"/>
              <a:gd name="connsiteY32" fmla="*/ 9687 h 10000"/>
              <a:gd name="connsiteX33" fmla="*/ 1471 w 10000"/>
              <a:gd name="connsiteY33" fmla="*/ 9934 h 10000"/>
              <a:gd name="connsiteX34" fmla="*/ 2899 w 10000"/>
              <a:gd name="connsiteY34" fmla="*/ 9998 h 10000"/>
              <a:gd name="connsiteX35" fmla="*/ 7345 w 10000"/>
              <a:gd name="connsiteY35" fmla="*/ 9982 h 10000"/>
              <a:gd name="connsiteX36" fmla="*/ 7571 w 10000"/>
              <a:gd name="connsiteY36" fmla="*/ 9967 h 10000"/>
              <a:gd name="connsiteX37" fmla="*/ 7328 w 10000"/>
              <a:gd name="connsiteY37" fmla="*/ 9757 h 10000"/>
              <a:gd name="connsiteX38" fmla="*/ 6676 w 10000"/>
              <a:gd name="connsiteY38" fmla="*/ 9649 h 10000"/>
              <a:gd name="connsiteX39" fmla="*/ 5392 w 10000"/>
              <a:gd name="connsiteY39" fmla="*/ 9229 h 10000"/>
              <a:gd name="connsiteX40" fmla="*/ 5222 w 10000"/>
              <a:gd name="connsiteY40" fmla="*/ 8811 h 10000"/>
              <a:gd name="connsiteX41" fmla="*/ 5183 w 10000"/>
              <a:gd name="connsiteY41" fmla="*/ 7437 h 10000"/>
              <a:gd name="connsiteX42" fmla="*/ 5192 w 10000"/>
              <a:gd name="connsiteY42" fmla="*/ 6897 h 10000"/>
              <a:gd name="connsiteX43" fmla="*/ 5356 w 10000"/>
              <a:gd name="connsiteY43" fmla="*/ 6741 h 10000"/>
              <a:gd name="connsiteX44" fmla="*/ 7720 w 10000"/>
              <a:gd name="connsiteY44" fmla="*/ 6007 h 10000"/>
              <a:gd name="connsiteX45" fmla="*/ 9982 w 10000"/>
              <a:gd name="connsiteY45" fmla="*/ 5810 h 10000"/>
              <a:gd name="connsiteX46" fmla="*/ 10000 w 10000"/>
              <a:gd name="connsiteY46" fmla="*/ 5823 h 10000"/>
              <a:gd name="connsiteX47" fmla="*/ 9985 w 10000"/>
              <a:gd name="connsiteY47" fmla="*/ 5617 h 10000"/>
              <a:gd name="connsiteX48" fmla="*/ 9988 w 10000"/>
              <a:gd name="connsiteY48" fmla="*/ 5533 h 10000"/>
              <a:gd name="connsiteX49" fmla="*/ 9941 w 10000"/>
              <a:gd name="connsiteY49" fmla="*/ 5602 h 10000"/>
              <a:gd name="connsiteX50" fmla="*/ 9553 w 10000"/>
              <a:gd name="connsiteY50" fmla="*/ 5632 h 10000"/>
              <a:gd name="connsiteX51" fmla="*/ 6000 w 10000"/>
              <a:gd name="connsiteY51" fmla="*/ 6024 h 10000"/>
              <a:gd name="connsiteX52" fmla="*/ 5138 w 10000"/>
              <a:gd name="connsiteY52" fmla="*/ 6131 h 10000"/>
              <a:gd name="connsiteX53" fmla="*/ 4956 w 10000"/>
              <a:gd name="connsiteY53" fmla="*/ 4957 h 10000"/>
              <a:gd name="connsiteX54" fmla="*/ 5535 w 10000"/>
              <a:gd name="connsiteY54" fmla="*/ 4276 h 10000"/>
              <a:gd name="connsiteX55" fmla="*/ 8583 w 10000"/>
              <a:gd name="connsiteY55" fmla="*/ 3265 h 10000"/>
              <a:gd name="connsiteX56" fmla="*/ 9138 w 10000"/>
              <a:gd name="connsiteY56" fmla="*/ 3182 h 10000"/>
              <a:gd name="connsiteX57" fmla="*/ 9040 w 10000"/>
              <a:gd name="connsiteY57" fmla="*/ 3035 h 10000"/>
              <a:gd name="connsiteX58" fmla="*/ 9020 w 10000"/>
              <a:gd name="connsiteY58" fmla="*/ 3062 h 10000"/>
              <a:gd name="connsiteX59" fmla="*/ 8390 w 10000"/>
              <a:gd name="connsiteY59" fmla="*/ 3163 h 10000"/>
              <a:gd name="connsiteX60" fmla="*/ 6398 w 10000"/>
              <a:gd name="connsiteY60" fmla="*/ 3571 h 10000"/>
              <a:gd name="connsiteX61" fmla="*/ 5514 w 10000"/>
              <a:gd name="connsiteY61" fmla="*/ 3930 h 10000"/>
              <a:gd name="connsiteX62" fmla="*/ 4879 w 10000"/>
              <a:gd name="connsiteY62" fmla="*/ 4104 h 10000"/>
              <a:gd name="connsiteX63" fmla="*/ 4830 w 10000"/>
              <a:gd name="connsiteY63" fmla="*/ 3863 h 10000"/>
              <a:gd name="connsiteX64" fmla="*/ 5158 w 10000"/>
              <a:gd name="connsiteY64" fmla="*/ 3435 h 10000"/>
              <a:gd name="connsiteX65" fmla="*/ 6676 w 10000"/>
              <a:gd name="connsiteY65" fmla="*/ 1646 h 10000"/>
              <a:gd name="connsiteX66" fmla="*/ 6791 w 10000"/>
              <a:gd name="connsiteY66" fmla="*/ 1464 h 10000"/>
              <a:gd name="connsiteX67" fmla="*/ 6647 w 10000"/>
              <a:gd name="connsiteY67" fmla="*/ 1377 h 10000"/>
              <a:gd name="connsiteX68" fmla="*/ 5719 w 10000"/>
              <a:gd name="connsiteY68" fmla="*/ 2647 h 10000"/>
              <a:gd name="connsiteX69" fmla="*/ 4735 w 10000"/>
              <a:gd name="connsiteY69" fmla="*/ 3350 h 10000"/>
              <a:gd name="connsiteX70" fmla="*/ 4695 w 10000"/>
              <a:gd name="connsiteY70" fmla="*/ 3074 h 10000"/>
              <a:gd name="connsiteX71" fmla="*/ 4797 w 10000"/>
              <a:gd name="connsiteY71" fmla="*/ 2472 h 10000"/>
              <a:gd name="connsiteX72" fmla="*/ 4984 w 10000"/>
              <a:gd name="connsiteY72" fmla="*/ 780 h 10000"/>
              <a:gd name="connsiteX73" fmla="*/ 4929 w 10000"/>
              <a:gd name="connsiteY73" fmla="*/ 121 h 10000"/>
              <a:gd name="connsiteX74" fmla="*/ 4905 w 10000"/>
              <a:gd name="connsiteY74" fmla="*/ 1 h 10000"/>
              <a:gd name="connsiteX75" fmla="*/ 4790 w 10000"/>
              <a:gd name="connsiteY75" fmla="*/ 4 h 10000"/>
              <a:gd name="connsiteX76" fmla="*/ 4660 w 10000"/>
              <a:gd name="connsiteY76"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10000" h="10000">
                <a:moveTo>
                  <a:pt x="4660" y="0"/>
                </a:moveTo>
                <a:cubicBezTo>
                  <a:pt x="4753" y="60"/>
                  <a:pt x="4782" y="194"/>
                  <a:pt x="4818" y="529"/>
                </a:cubicBezTo>
                <a:cubicBezTo>
                  <a:pt x="4869" y="974"/>
                  <a:pt x="4837" y="1238"/>
                  <a:pt x="4618" y="2186"/>
                </a:cubicBezTo>
                <a:cubicBezTo>
                  <a:pt x="4414" y="3083"/>
                  <a:pt x="4415" y="3078"/>
                  <a:pt x="4245" y="2706"/>
                </a:cubicBezTo>
                <a:cubicBezTo>
                  <a:pt x="4037" y="2257"/>
                  <a:pt x="3595" y="1531"/>
                  <a:pt x="3341" y="1224"/>
                </a:cubicBezTo>
                <a:cubicBezTo>
                  <a:pt x="3199" y="1055"/>
                  <a:pt x="3068" y="895"/>
                  <a:pt x="3052" y="872"/>
                </a:cubicBezTo>
                <a:cubicBezTo>
                  <a:pt x="3047" y="866"/>
                  <a:pt x="3048" y="849"/>
                  <a:pt x="3053" y="828"/>
                </a:cubicBezTo>
                <a:cubicBezTo>
                  <a:pt x="3015" y="878"/>
                  <a:pt x="2976" y="924"/>
                  <a:pt x="2933" y="968"/>
                </a:cubicBezTo>
                <a:cubicBezTo>
                  <a:pt x="3042" y="1044"/>
                  <a:pt x="3437" y="1616"/>
                  <a:pt x="3664" y="2023"/>
                </a:cubicBezTo>
                <a:cubicBezTo>
                  <a:pt x="3925" y="2491"/>
                  <a:pt x="4248" y="3409"/>
                  <a:pt x="4246" y="3672"/>
                </a:cubicBezTo>
                <a:cubicBezTo>
                  <a:pt x="4245" y="3880"/>
                  <a:pt x="4173" y="4126"/>
                  <a:pt x="4092" y="4195"/>
                </a:cubicBezTo>
                <a:cubicBezTo>
                  <a:pt x="4030" y="4248"/>
                  <a:pt x="3985" y="4228"/>
                  <a:pt x="3718" y="4032"/>
                </a:cubicBezTo>
                <a:cubicBezTo>
                  <a:pt x="3309" y="3734"/>
                  <a:pt x="2938" y="3520"/>
                  <a:pt x="2403" y="3274"/>
                </a:cubicBezTo>
                <a:cubicBezTo>
                  <a:pt x="1986" y="3083"/>
                  <a:pt x="1161" y="2781"/>
                  <a:pt x="895" y="2724"/>
                </a:cubicBezTo>
                <a:cubicBezTo>
                  <a:pt x="786" y="2699"/>
                  <a:pt x="728" y="2682"/>
                  <a:pt x="703" y="2634"/>
                </a:cubicBezTo>
                <a:cubicBezTo>
                  <a:pt x="683" y="2699"/>
                  <a:pt x="658" y="2764"/>
                  <a:pt x="629" y="2827"/>
                </a:cubicBezTo>
                <a:cubicBezTo>
                  <a:pt x="641" y="2822"/>
                  <a:pt x="651" y="2820"/>
                  <a:pt x="661" y="2820"/>
                </a:cubicBezTo>
                <a:cubicBezTo>
                  <a:pt x="919" y="2820"/>
                  <a:pt x="2014" y="3247"/>
                  <a:pt x="2618" y="3584"/>
                </a:cubicBezTo>
                <a:cubicBezTo>
                  <a:pt x="3013" y="3804"/>
                  <a:pt x="3627" y="4308"/>
                  <a:pt x="3826" y="4576"/>
                </a:cubicBezTo>
                <a:cubicBezTo>
                  <a:pt x="3945" y="4738"/>
                  <a:pt x="3974" y="4824"/>
                  <a:pt x="3997" y="5111"/>
                </a:cubicBezTo>
                <a:cubicBezTo>
                  <a:pt x="4027" y="5467"/>
                  <a:pt x="3942" y="6145"/>
                  <a:pt x="3863" y="6187"/>
                </a:cubicBezTo>
                <a:cubicBezTo>
                  <a:pt x="3838" y="6200"/>
                  <a:pt x="3708" y="6173"/>
                  <a:pt x="3572" y="6127"/>
                </a:cubicBezTo>
                <a:cubicBezTo>
                  <a:pt x="2963" y="5917"/>
                  <a:pt x="1889" y="5744"/>
                  <a:pt x="671" y="5657"/>
                </a:cubicBezTo>
                <a:cubicBezTo>
                  <a:pt x="392" y="5637"/>
                  <a:pt x="149" y="5615"/>
                  <a:pt x="20" y="5599"/>
                </a:cubicBezTo>
                <a:lnTo>
                  <a:pt x="20" y="5607"/>
                </a:lnTo>
                <a:cubicBezTo>
                  <a:pt x="20" y="5691"/>
                  <a:pt x="13" y="5776"/>
                  <a:pt x="0" y="5858"/>
                </a:cubicBezTo>
                <a:lnTo>
                  <a:pt x="383" y="5862"/>
                </a:lnTo>
                <a:cubicBezTo>
                  <a:pt x="1732" y="5875"/>
                  <a:pt x="3094" y="6190"/>
                  <a:pt x="3654" y="6618"/>
                </a:cubicBezTo>
                <a:cubicBezTo>
                  <a:pt x="3841" y="6760"/>
                  <a:pt x="3866" y="6802"/>
                  <a:pt x="3897" y="7006"/>
                </a:cubicBezTo>
                <a:cubicBezTo>
                  <a:pt x="3937" y="7276"/>
                  <a:pt x="3853" y="8265"/>
                  <a:pt x="3753" y="8718"/>
                </a:cubicBezTo>
                <a:cubicBezTo>
                  <a:pt x="3713" y="8893"/>
                  <a:pt x="3642" y="9083"/>
                  <a:pt x="3594" y="9138"/>
                </a:cubicBezTo>
                <a:cubicBezTo>
                  <a:pt x="3477" y="9275"/>
                  <a:pt x="2909" y="9535"/>
                  <a:pt x="2618" y="9587"/>
                </a:cubicBezTo>
                <a:cubicBezTo>
                  <a:pt x="2490" y="9610"/>
                  <a:pt x="2157" y="9629"/>
                  <a:pt x="1966" y="9687"/>
                </a:cubicBezTo>
                <a:cubicBezTo>
                  <a:pt x="1775" y="9744"/>
                  <a:pt x="1486" y="9922"/>
                  <a:pt x="1471" y="9934"/>
                </a:cubicBezTo>
                <a:cubicBezTo>
                  <a:pt x="1367" y="10024"/>
                  <a:pt x="2035" y="9995"/>
                  <a:pt x="2899" y="9998"/>
                </a:cubicBezTo>
                <a:lnTo>
                  <a:pt x="7345" y="9982"/>
                </a:lnTo>
                <a:lnTo>
                  <a:pt x="7571" y="9967"/>
                </a:lnTo>
                <a:lnTo>
                  <a:pt x="7328" y="9757"/>
                </a:lnTo>
                <a:cubicBezTo>
                  <a:pt x="7268" y="9729"/>
                  <a:pt x="6975" y="9680"/>
                  <a:pt x="6676" y="9649"/>
                </a:cubicBezTo>
                <a:cubicBezTo>
                  <a:pt x="6083" y="9584"/>
                  <a:pt x="5662" y="9448"/>
                  <a:pt x="5392" y="9229"/>
                </a:cubicBezTo>
                <a:cubicBezTo>
                  <a:pt x="5265" y="9128"/>
                  <a:pt x="5247" y="9080"/>
                  <a:pt x="5222" y="8811"/>
                </a:cubicBezTo>
                <a:cubicBezTo>
                  <a:pt x="5183" y="8392"/>
                  <a:pt x="5173" y="8069"/>
                  <a:pt x="5183" y="7437"/>
                </a:cubicBezTo>
                <a:cubicBezTo>
                  <a:pt x="5186" y="7258"/>
                  <a:pt x="5189" y="7077"/>
                  <a:pt x="5192" y="6897"/>
                </a:cubicBezTo>
                <a:lnTo>
                  <a:pt x="5356" y="6741"/>
                </a:lnTo>
                <a:cubicBezTo>
                  <a:pt x="5670" y="6441"/>
                  <a:pt x="6490" y="6186"/>
                  <a:pt x="7720" y="6007"/>
                </a:cubicBezTo>
                <a:cubicBezTo>
                  <a:pt x="8360" y="5913"/>
                  <a:pt x="9891" y="5780"/>
                  <a:pt x="9982" y="5810"/>
                </a:cubicBezTo>
                <a:cubicBezTo>
                  <a:pt x="9987" y="5812"/>
                  <a:pt x="9993" y="5818"/>
                  <a:pt x="10000" y="5823"/>
                </a:cubicBezTo>
                <a:cubicBezTo>
                  <a:pt x="9990" y="5756"/>
                  <a:pt x="9985" y="5686"/>
                  <a:pt x="9985" y="5617"/>
                </a:cubicBezTo>
                <a:cubicBezTo>
                  <a:pt x="9985" y="5588"/>
                  <a:pt x="9987" y="5560"/>
                  <a:pt x="9988" y="5533"/>
                </a:cubicBezTo>
                <a:cubicBezTo>
                  <a:pt x="9973" y="5569"/>
                  <a:pt x="9956" y="5594"/>
                  <a:pt x="9941" y="5602"/>
                </a:cubicBezTo>
                <a:cubicBezTo>
                  <a:pt x="9913" y="5618"/>
                  <a:pt x="9739" y="5632"/>
                  <a:pt x="9553" y="5632"/>
                </a:cubicBezTo>
                <a:cubicBezTo>
                  <a:pt x="8779" y="5634"/>
                  <a:pt x="7286" y="5799"/>
                  <a:pt x="6000" y="6024"/>
                </a:cubicBezTo>
                <a:cubicBezTo>
                  <a:pt x="5525" y="6106"/>
                  <a:pt x="5161" y="6151"/>
                  <a:pt x="5138" y="6131"/>
                </a:cubicBezTo>
                <a:cubicBezTo>
                  <a:pt x="5091" y="6091"/>
                  <a:pt x="4956" y="5219"/>
                  <a:pt x="4956" y="4957"/>
                </a:cubicBezTo>
                <a:cubicBezTo>
                  <a:pt x="4956" y="4749"/>
                  <a:pt x="5081" y="4602"/>
                  <a:pt x="5535" y="4276"/>
                </a:cubicBezTo>
                <a:cubicBezTo>
                  <a:pt x="6204" y="3795"/>
                  <a:pt x="7134" y="3485"/>
                  <a:pt x="8583" y="3265"/>
                </a:cubicBezTo>
                <a:lnTo>
                  <a:pt x="9138" y="3182"/>
                </a:lnTo>
                <a:cubicBezTo>
                  <a:pt x="9103" y="3134"/>
                  <a:pt x="9068" y="3087"/>
                  <a:pt x="9040" y="3035"/>
                </a:cubicBezTo>
                <a:cubicBezTo>
                  <a:pt x="9035" y="3048"/>
                  <a:pt x="9030" y="3058"/>
                  <a:pt x="9020" y="3062"/>
                </a:cubicBezTo>
                <a:cubicBezTo>
                  <a:pt x="8991" y="3078"/>
                  <a:pt x="8707" y="3123"/>
                  <a:pt x="8390" y="3163"/>
                </a:cubicBezTo>
                <a:cubicBezTo>
                  <a:pt x="7701" y="3249"/>
                  <a:pt x="6843" y="3426"/>
                  <a:pt x="6398" y="3571"/>
                </a:cubicBezTo>
                <a:cubicBezTo>
                  <a:pt x="6221" y="3628"/>
                  <a:pt x="5822" y="3791"/>
                  <a:pt x="5514" y="3930"/>
                </a:cubicBezTo>
                <a:cubicBezTo>
                  <a:pt x="4964" y="4179"/>
                  <a:pt x="4951" y="4183"/>
                  <a:pt x="4879" y="4104"/>
                </a:cubicBezTo>
                <a:cubicBezTo>
                  <a:pt x="4832" y="4049"/>
                  <a:pt x="4815" y="3969"/>
                  <a:pt x="4830" y="3863"/>
                </a:cubicBezTo>
                <a:cubicBezTo>
                  <a:pt x="4850" y="3735"/>
                  <a:pt x="4916" y="3650"/>
                  <a:pt x="5158" y="3435"/>
                </a:cubicBezTo>
                <a:cubicBezTo>
                  <a:pt x="5812" y="2856"/>
                  <a:pt x="6323" y="2255"/>
                  <a:pt x="6676" y="1646"/>
                </a:cubicBezTo>
                <a:cubicBezTo>
                  <a:pt x="6716" y="1576"/>
                  <a:pt x="6756" y="1514"/>
                  <a:pt x="6791" y="1464"/>
                </a:cubicBezTo>
                <a:cubicBezTo>
                  <a:pt x="6741" y="1436"/>
                  <a:pt x="6694" y="1409"/>
                  <a:pt x="6647" y="1377"/>
                </a:cubicBezTo>
                <a:cubicBezTo>
                  <a:pt x="6517" y="1672"/>
                  <a:pt x="6082" y="2281"/>
                  <a:pt x="5719" y="2647"/>
                </a:cubicBezTo>
                <a:cubicBezTo>
                  <a:pt x="5461" y="2907"/>
                  <a:pt x="4840" y="3350"/>
                  <a:pt x="4735" y="3350"/>
                </a:cubicBezTo>
                <a:cubicBezTo>
                  <a:pt x="4673" y="3350"/>
                  <a:pt x="4666" y="3308"/>
                  <a:pt x="4695" y="3074"/>
                </a:cubicBezTo>
                <a:cubicBezTo>
                  <a:pt x="4713" y="2922"/>
                  <a:pt x="4760" y="2652"/>
                  <a:pt x="4797" y="2472"/>
                </a:cubicBezTo>
                <a:cubicBezTo>
                  <a:pt x="4976" y="1619"/>
                  <a:pt x="5013" y="1287"/>
                  <a:pt x="4984" y="780"/>
                </a:cubicBezTo>
                <a:cubicBezTo>
                  <a:pt x="4969" y="500"/>
                  <a:pt x="4944" y="202"/>
                  <a:pt x="4929" y="121"/>
                </a:cubicBezTo>
                <a:lnTo>
                  <a:pt x="4905" y="1"/>
                </a:lnTo>
                <a:cubicBezTo>
                  <a:pt x="4867" y="3"/>
                  <a:pt x="4829" y="4"/>
                  <a:pt x="4790" y="4"/>
                </a:cubicBezTo>
                <a:cubicBezTo>
                  <a:pt x="4745" y="4"/>
                  <a:pt x="4703" y="3"/>
                  <a:pt x="4660" y="0"/>
                </a:cubicBezTo>
                <a:close/>
              </a:path>
            </a:pathLst>
          </a:custGeom>
          <a:solidFill>
            <a:srgbClr val="C00000"/>
          </a:solidFill>
          <a:ln>
            <a:noFill/>
          </a:ln>
          <a:effectLst>
            <a:outerShdw blurRad="127000" dist="63500" dir="2700000" algn="tl" rotWithShape="0">
              <a:prstClr val="black">
                <a:alpha val="25000"/>
              </a:prstClr>
            </a:outerShdw>
          </a:effectLst>
          <a:scene3d>
            <a:camera prst="orthographicFront"/>
            <a:lightRig rig="threePt" dir="t">
              <a:rot lat="0" lon="0" rev="0"/>
            </a:lightRig>
          </a:scene3d>
          <a:sp3d>
            <a:bevelT w="190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0" name="橢圓 3"/>
          <p:cNvSpPr/>
          <p:nvPr/>
        </p:nvSpPr>
        <p:spPr>
          <a:xfrm>
            <a:off x="3577307" y="4581128"/>
            <a:ext cx="825350" cy="827192"/>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11" name="橢圓 5"/>
          <p:cNvSpPr/>
          <p:nvPr/>
        </p:nvSpPr>
        <p:spPr>
          <a:xfrm>
            <a:off x="3721323" y="3179714"/>
            <a:ext cx="827193" cy="82535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12" name="橢圓 7"/>
          <p:cNvSpPr/>
          <p:nvPr/>
        </p:nvSpPr>
        <p:spPr>
          <a:xfrm>
            <a:off x="6889675" y="2420888"/>
            <a:ext cx="827193" cy="827192"/>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13" name="橢圓 9"/>
          <p:cNvSpPr/>
          <p:nvPr/>
        </p:nvSpPr>
        <p:spPr>
          <a:xfrm>
            <a:off x="7825779" y="3323730"/>
            <a:ext cx="825350" cy="82535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14" name="Freeform 336"/>
          <p:cNvSpPr>
            <a:spLocks noEditPoints="1"/>
          </p:cNvSpPr>
          <p:nvPr/>
        </p:nvSpPr>
        <p:spPr bwMode="auto">
          <a:xfrm>
            <a:off x="3982857" y="3439418"/>
            <a:ext cx="314081" cy="314081"/>
          </a:xfrm>
          <a:custGeom>
            <a:avLst/>
            <a:gdLst>
              <a:gd name="T0" fmla="*/ 0 w 90"/>
              <a:gd name="T1" fmla="*/ 40 h 90"/>
              <a:gd name="T2" fmla="*/ 40 w 90"/>
              <a:gd name="T3" fmla="*/ 0 h 90"/>
              <a:gd name="T4" fmla="*/ 40 w 90"/>
              <a:gd name="T5" fmla="*/ 90 h 90"/>
              <a:gd name="T6" fmla="*/ 0 w 90"/>
              <a:gd name="T7" fmla="*/ 50 h 90"/>
              <a:gd name="T8" fmla="*/ 40 w 90"/>
              <a:gd name="T9" fmla="*/ 90 h 90"/>
              <a:gd name="T10" fmla="*/ 33 w 90"/>
              <a:gd name="T11" fmla="*/ 10 h 90"/>
              <a:gd name="T12" fmla="*/ 9 w 90"/>
              <a:gd name="T13" fmla="*/ 33 h 90"/>
              <a:gd name="T14" fmla="*/ 33 w 90"/>
              <a:gd name="T15" fmla="*/ 83 h 90"/>
              <a:gd name="T16" fmla="*/ 9 w 90"/>
              <a:gd name="T17" fmla="*/ 57 h 90"/>
              <a:gd name="T18" fmla="*/ 33 w 90"/>
              <a:gd name="T19" fmla="*/ 83 h 90"/>
              <a:gd name="T20" fmla="*/ 16 w 90"/>
              <a:gd name="T21" fmla="*/ 26 h 90"/>
              <a:gd name="T22" fmla="*/ 26 w 90"/>
              <a:gd name="T23" fmla="*/ 17 h 90"/>
              <a:gd name="T24" fmla="*/ 26 w 90"/>
              <a:gd name="T25" fmla="*/ 74 h 90"/>
              <a:gd name="T26" fmla="*/ 16 w 90"/>
              <a:gd name="T27" fmla="*/ 67 h 90"/>
              <a:gd name="T28" fmla="*/ 26 w 90"/>
              <a:gd name="T29" fmla="*/ 74 h 90"/>
              <a:gd name="T30" fmla="*/ 49 w 90"/>
              <a:gd name="T31" fmla="*/ 40 h 90"/>
              <a:gd name="T32" fmla="*/ 90 w 90"/>
              <a:gd name="T33" fmla="*/ 0 h 90"/>
              <a:gd name="T34" fmla="*/ 90 w 90"/>
              <a:gd name="T35" fmla="*/ 74 h 90"/>
              <a:gd name="T36" fmla="*/ 66 w 90"/>
              <a:gd name="T37" fmla="*/ 67 h 90"/>
              <a:gd name="T38" fmla="*/ 57 w 90"/>
              <a:gd name="T39" fmla="*/ 90 h 90"/>
              <a:gd name="T40" fmla="*/ 49 w 90"/>
              <a:gd name="T41" fmla="*/ 50 h 90"/>
              <a:gd name="T42" fmla="*/ 73 w 90"/>
              <a:gd name="T43" fmla="*/ 57 h 90"/>
              <a:gd name="T44" fmla="*/ 83 w 90"/>
              <a:gd name="T45" fmla="*/ 50 h 90"/>
              <a:gd name="T46" fmla="*/ 90 w 90"/>
              <a:gd name="T47" fmla="*/ 74 h 90"/>
              <a:gd name="T48" fmla="*/ 83 w 90"/>
              <a:gd name="T49" fmla="*/ 10 h 90"/>
              <a:gd name="T50" fmla="*/ 57 w 90"/>
              <a:gd name="T51" fmla="*/ 33 h 90"/>
              <a:gd name="T52" fmla="*/ 73 w 90"/>
              <a:gd name="T53" fmla="*/ 26 h 90"/>
              <a:gd name="T54" fmla="*/ 66 w 90"/>
              <a:gd name="T55" fmla="*/ 17 h 90"/>
              <a:gd name="T56" fmla="*/ 73 w 90"/>
              <a:gd name="T57" fmla="*/ 26 h 90"/>
              <a:gd name="T58" fmla="*/ 66 w 90"/>
              <a:gd name="T59" fmla="*/ 90 h 90"/>
              <a:gd name="T60" fmla="*/ 73 w 90"/>
              <a:gd name="T61" fmla="*/ 83 h 90"/>
              <a:gd name="T62" fmla="*/ 90 w 90"/>
              <a:gd name="T63" fmla="*/ 90 h 90"/>
              <a:gd name="T64" fmla="*/ 83 w 90"/>
              <a:gd name="T65" fmla="*/ 83 h 90"/>
              <a:gd name="T66" fmla="*/ 90 w 90"/>
              <a:gd name="T67" fmla="*/ 9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0" h="90">
                <a:moveTo>
                  <a:pt x="40" y="40"/>
                </a:moveTo>
                <a:lnTo>
                  <a:pt x="0" y="40"/>
                </a:lnTo>
                <a:lnTo>
                  <a:pt x="0" y="0"/>
                </a:lnTo>
                <a:lnTo>
                  <a:pt x="40" y="0"/>
                </a:lnTo>
                <a:lnTo>
                  <a:pt x="40" y="40"/>
                </a:lnTo>
                <a:close/>
                <a:moveTo>
                  <a:pt x="40" y="90"/>
                </a:moveTo>
                <a:lnTo>
                  <a:pt x="0" y="90"/>
                </a:lnTo>
                <a:lnTo>
                  <a:pt x="0" y="50"/>
                </a:lnTo>
                <a:lnTo>
                  <a:pt x="40" y="50"/>
                </a:lnTo>
                <a:lnTo>
                  <a:pt x="40" y="90"/>
                </a:lnTo>
                <a:close/>
                <a:moveTo>
                  <a:pt x="33" y="33"/>
                </a:moveTo>
                <a:lnTo>
                  <a:pt x="33" y="10"/>
                </a:lnTo>
                <a:lnTo>
                  <a:pt x="9" y="10"/>
                </a:lnTo>
                <a:lnTo>
                  <a:pt x="9" y="33"/>
                </a:lnTo>
                <a:lnTo>
                  <a:pt x="33" y="33"/>
                </a:lnTo>
                <a:close/>
                <a:moveTo>
                  <a:pt x="33" y="83"/>
                </a:moveTo>
                <a:lnTo>
                  <a:pt x="33" y="57"/>
                </a:lnTo>
                <a:lnTo>
                  <a:pt x="9" y="57"/>
                </a:lnTo>
                <a:lnTo>
                  <a:pt x="9" y="83"/>
                </a:lnTo>
                <a:lnTo>
                  <a:pt x="33" y="83"/>
                </a:lnTo>
                <a:close/>
                <a:moveTo>
                  <a:pt x="26" y="26"/>
                </a:moveTo>
                <a:lnTo>
                  <a:pt x="16" y="26"/>
                </a:lnTo>
                <a:lnTo>
                  <a:pt x="16" y="17"/>
                </a:lnTo>
                <a:lnTo>
                  <a:pt x="26" y="17"/>
                </a:lnTo>
                <a:lnTo>
                  <a:pt x="26" y="26"/>
                </a:lnTo>
                <a:close/>
                <a:moveTo>
                  <a:pt x="26" y="74"/>
                </a:moveTo>
                <a:lnTo>
                  <a:pt x="16" y="74"/>
                </a:lnTo>
                <a:lnTo>
                  <a:pt x="16" y="67"/>
                </a:lnTo>
                <a:lnTo>
                  <a:pt x="26" y="67"/>
                </a:lnTo>
                <a:lnTo>
                  <a:pt x="26" y="74"/>
                </a:lnTo>
                <a:close/>
                <a:moveTo>
                  <a:pt x="90" y="40"/>
                </a:moveTo>
                <a:lnTo>
                  <a:pt x="49" y="40"/>
                </a:lnTo>
                <a:lnTo>
                  <a:pt x="49" y="0"/>
                </a:lnTo>
                <a:lnTo>
                  <a:pt x="90" y="0"/>
                </a:lnTo>
                <a:lnTo>
                  <a:pt x="90" y="40"/>
                </a:lnTo>
                <a:close/>
                <a:moveTo>
                  <a:pt x="90" y="74"/>
                </a:moveTo>
                <a:lnTo>
                  <a:pt x="66" y="74"/>
                </a:lnTo>
                <a:lnTo>
                  <a:pt x="66" y="67"/>
                </a:lnTo>
                <a:lnTo>
                  <a:pt x="57" y="67"/>
                </a:lnTo>
                <a:lnTo>
                  <a:pt x="57" y="90"/>
                </a:lnTo>
                <a:lnTo>
                  <a:pt x="49" y="90"/>
                </a:lnTo>
                <a:lnTo>
                  <a:pt x="49" y="50"/>
                </a:lnTo>
                <a:lnTo>
                  <a:pt x="73" y="50"/>
                </a:lnTo>
                <a:lnTo>
                  <a:pt x="73" y="57"/>
                </a:lnTo>
                <a:lnTo>
                  <a:pt x="83" y="57"/>
                </a:lnTo>
                <a:lnTo>
                  <a:pt x="83" y="50"/>
                </a:lnTo>
                <a:lnTo>
                  <a:pt x="90" y="50"/>
                </a:lnTo>
                <a:lnTo>
                  <a:pt x="90" y="74"/>
                </a:lnTo>
                <a:close/>
                <a:moveTo>
                  <a:pt x="83" y="33"/>
                </a:moveTo>
                <a:lnTo>
                  <a:pt x="83" y="10"/>
                </a:lnTo>
                <a:lnTo>
                  <a:pt x="57" y="10"/>
                </a:lnTo>
                <a:lnTo>
                  <a:pt x="57" y="33"/>
                </a:lnTo>
                <a:lnTo>
                  <a:pt x="83" y="33"/>
                </a:lnTo>
                <a:close/>
                <a:moveTo>
                  <a:pt x="73" y="26"/>
                </a:moveTo>
                <a:lnTo>
                  <a:pt x="66" y="26"/>
                </a:lnTo>
                <a:lnTo>
                  <a:pt x="66" y="17"/>
                </a:lnTo>
                <a:lnTo>
                  <a:pt x="73" y="17"/>
                </a:lnTo>
                <a:lnTo>
                  <a:pt x="73" y="26"/>
                </a:lnTo>
                <a:close/>
                <a:moveTo>
                  <a:pt x="73" y="90"/>
                </a:moveTo>
                <a:lnTo>
                  <a:pt x="66" y="90"/>
                </a:lnTo>
                <a:lnTo>
                  <a:pt x="66" y="83"/>
                </a:lnTo>
                <a:lnTo>
                  <a:pt x="73" y="83"/>
                </a:lnTo>
                <a:lnTo>
                  <a:pt x="73" y="90"/>
                </a:lnTo>
                <a:close/>
                <a:moveTo>
                  <a:pt x="90" y="90"/>
                </a:moveTo>
                <a:lnTo>
                  <a:pt x="83" y="90"/>
                </a:lnTo>
                <a:lnTo>
                  <a:pt x="83" y="83"/>
                </a:lnTo>
                <a:lnTo>
                  <a:pt x="90" y="83"/>
                </a:lnTo>
                <a:lnTo>
                  <a:pt x="90" y="9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 name="Freeform 460"/>
          <p:cNvSpPr>
            <a:spLocks noEditPoints="1"/>
          </p:cNvSpPr>
          <p:nvPr/>
        </p:nvSpPr>
        <p:spPr bwMode="auto">
          <a:xfrm>
            <a:off x="7098847" y="2656701"/>
            <a:ext cx="438299" cy="357381"/>
          </a:xfrm>
          <a:custGeom>
            <a:avLst/>
            <a:gdLst>
              <a:gd name="T0" fmla="*/ 37 w 55"/>
              <a:gd name="T1" fmla="*/ 13 h 45"/>
              <a:gd name="T2" fmla="*/ 21 w 55"/>
              <a:gd name="T3" fmla="*/ 29 h 45"/>
              <a:gd name="T4" fmla="*/ 21 w 55"/>
              <a:gd name="T5" fmla="*/ 33 h 45"/>
              <a:gd name="T6" fmla="*/ 20 w 55"/>
              <a:gd name="T7" fmla="*/ 33 h 45"/>
              <a:gd name="T8" fmla="*/ 13 w 55"/>
              <a:gd name="T9" fmla="*/ 32 h 45"/>
              <a:gd name="T10" fmla="*/ 6 w 55"/>
              <a:gd name="T11" fmla="*/ 35 h 45"/>
              <a:gd name="T12" fmla="*/ 8 w 55"/>
              <a:gd name="T13" fmla="*/ 30 h 45"/>
              <a:gd name="T14" fmla="*/ 0 w 55"/>
              <a:gd name="T15" fmla="*/ 16 h 45"/>
              <a:gd name="T16" fmla="*/ 20 w 55"/>
              <a:gd name="T17" fmla="*/ 0 h 45"/>
              <a:gd name="T18" fmla="*/ 39 w 55"/>
              <a:gd name="T19" fmla="*/ 14 h 45"/>
              <a:gd name="T20" fmla="*/ 37 w 55"/>
              <a:gd name="T21" fmla="*/ 13 h 45"/>
              <a:gd name="T22" fmla="*/ 13 w 55"/>
              <a:gd name="T23" fmla="*/ 8 h 45"/>
              <a:gd name="T24" fmla="*/ 10 w 55"/>
              <a:gd name="T25" fmla="*/ 11 h 45"/>
              <a:gd name="T26" fmla="*/ 13 w 55"/>
              <a:gd name="T27" fmla="*/ 13 h 45"/>
              <a:gd name="T28" fmla="*/ 16 w 55"/>
              <a:gd name="T29" fmla="*/ 11 h 45"/>
              <a:gd name="T30" fmla="*/ 13 w 55"/>
              <a:gd name="T31" fmla="*/ 8 h 45"/>
              <a:gd name="T32" fmla="*/ 48 w 55"/>
              <a:gd name="T33" fmla="*/ 40 h 45"/>
              <a:gd name="T34" fmla="*/ 50 w 55"/>
              <a:gd name="T35" fmla="*/ 45 h 45"/>
              <a:gd name="T36" fmla="*/ 44 w 55"/>
              <a:gd name="T37" fmla="*/ 42 h 45"/>
              <a:gd name="T38" fmla="*/ 38 w 55"/>
              <a:gd name="T39" fmla="*/ 43 h 45"/>
              <a:gd name="T40" fmla="*/ 22 w 55"/>
              <a:gd name="T41" fmla="*/ 29 h 45"/>
              <a:gd name="T42" fmla="*/ 38 w 55"/>
              <a:gd name="T43" fmla="*/ 14 h 45"/>
              <a:gd name="T44" fmla="*/ 55 w 55"/>
              <a:gd name="T45" fmla="*/ 29 h 45"/>
              <a:gd name="T46" fmla="*/ 48 w 55"/>
              <a:gd name="T47" fmla="*/ 40 h 45"/>
              <a:gd name="T48" fmla="*/ 27 w 55"/>
              <a:gd name="T49" fmla="*/ 8 h 45"/>
              <a:gd name="T50" fmla="*/ 24 w 55"/>
              <a:gd name="T51" fmla="*/ 11 h 45"/>
              <a:gd name="T52" fmla="*/ 27 w 55"/>
              <a:gd name="T53" fmla="*/ 13 h 45"/>
              <a:gd name="T54" fmla="*/ 29 w 55"/>
              <a:gd name="T55" fmla="*/ 11 h 45"/>
              <a:gd name="T56" fmla="*/ 27 w 55"/>
              <a:gd name="T57" fmla="*/ 8 h 45"/>
              <a:gd name="T58" fmla="*/ 33 w 55"/>
              <a:gd name="T59" fmla="*/ 22 h 45"/>
              <a:gd name="T60" fmla="*/ 31 w 55"/>
              <a:gd name="T61" fmla="*/ 24 h 45"/>
              <a:gd name="T62" fmla="*/ 33 w 55"/>
              <a:gd name="T63" fmla="*/ 26 h 45"/>
              <a:gd name="T64" fmla="*/ 36 w 55"/>
              <a:gd name="T65" fmla="*/ 24 h 45"/>
              <a:gd name="T66" fmla="*/ 33 w 55"/>
              <a:gd name="T67" fmla="*/ 22 h 45"/>
              <a:gd name="T68" fmla="*/ 44 w 55"/>
              <a:gd name="T69" fmla="*/ 22 h 45"/>
              <a:gd name="T70" fmla="*/ 42 w 55"/>
              <a:gd name="T71" fmla="*/ 24 h 45"/>
              <a:gd name="T72" fmla="*/ 44 w 55"/>
              <a:gd name="T73" fmla="*/ 26 h 45"/>
              <a:gd name="T74" fmla="*/ 46 w 55"/>
              <a:gd name="T75" fmla="*/ 24 h 45"/>
              <a:gd name="T76" fmla="*/ 44 w 55"/>
              <a:gd name="T77" fmla="*/ 2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5" h="45">
                <a:moveTo>
                  <a:pt x="37" y="13"/>
                </a:moveTo>
                <a:cubicBezTo>
                  <a:pt x="28" y="13"/>
                  <a:pt x="21" y="20"/>
                  <a:pt x="21" y="29"/>
                </a:cubicBezTo>
                <a:cubicBezTo>
                  <a:pt x="21" y="30"/>
                  <a:pt x="21" y="32"/>
                  <a:pt x="21" y="33"/>
                </a:cubicBezTo>
                <a:cubicBezTo>
                  <a:pt x="21" y="33"/>
                  <a:pt x="20" y="33"/>
                  <a:pt x="20" y="33"/>
                </a:cubicBezTo>
                <a:cubicBezTo>
                  <a:pt x="17" y="33"/>
                  <a:pt x="15" y="32"/>
                  <a:pt x="13" y="32"/>
                </a:cubicBezTo>
                <a:cubicBezTo>
                  <a:pt x="6" y="35"/>
                  <a:pt x="6" y="35"/>
                  <a:pt x="6" y="35"/>
                </a:cubicBezTo>
                <a:cubicBezTo>
                  <a:pt x="8" y="30"/>
                  <a:pt x="8" y="30"/>
                  <a:pt x="8" y="30"/>
                </a:cubicBezTo>
                <a:cubicBezTo>
                  <a:pt x="3" y="26"/>
                  <a:pt x="0" y="22"/>
                  <a:pt x="0" y="16"/>
                </a:cubicBezTo>
                <a:cubicBezTo>
                  <a:pt x="0" y="7"/>
                  <a:pt x="9" y="0"/>
                  <a:pt x="20" y="0"/>
                </a:cubicBezTo>
                <a:cubicBezTo>
                  <a:pt x="29" y="0"/>
                  <a:pt x="37" y="6"/>
                  <a:pt x="39" y="14"/>
                </a:cubicBezTo>
                <a:cubicBezTo>
                  <a:pt x="39" y="13"/>
                  <a:pt x="38" y="13"/>
                  <a:pt x="37" y="13"/>
                </a:cubicBezTo>
                <a:close/>
                <a:moveTo>
                  <a:pt x="13" y="8"/>
                </a:moveTo>
                <a:cubicBezTo>
                  <a:pt x="12" y="8"/>
                  <a:pt x="10" y="9"/>
                  <a:pt x="10" y="11"/>
                </a:cubicBezTo>
                <a:cubicBezTo>
                  <a:pt x="10" y="12"/>
                  <a:pt x="12" y="13"/>
                  <a:pt x="13" y="13"/>
                </a:cubicBezTo>
                <a:cubicBezTo>
                  <a:pt x="15" y="13"/>
                  <a:pt x="16" y="12"/>
                  <a:pt x="16" y="11"/>
                </a:cubicBezTo>
                <a:cubicBezTo>
                  <a:pt x="16" y="9"/>
                  <a:pt x="15" y="8"/>
                  <a:pt x="13" y="8"/>
                </a:cubicBezTo>
                <a:close/>
                <a:moveTo>
                  <a:pt x="48" y="40"/>
                </a:moveTo>
                <a:cubicBezTo>
                  <a:pt x="50" y="45"/>
                  <a:pt x="50" y="45"/>
                  <a:pt x="50" y="45"/>
                </a:cubicBezTo>
                <a:cubicBezTo>
                  <a:pt x="44" y="42"/>
                  <a:pt x="44" y="42"/>
                  <a:pt x="44" y="42"/>
                </a:cubicBezTo>
                <a:cubicBezTo>
                  <a:pt x="42" y="42"/>
                  <a:pt x="40" y="43"/>
                  <a:pt x="38" y="43"/>
                </a:cubicBezTo>
                <a:cubicBezTo>
                  <a:pt x="29" y="43"/>
                  <a:pt x="22" y="36"/>
                  <a:pt x="22" y="29"/>
                </a:cubicBezTo>
                <a:cubicBezTo>
                  <a:pt x="22" y="21"/>
                  <a:pt x="29" y="14"/>
                  <a:pt x="38" y="14"/>
                </a:cubicBezTo>
                <a:cubicBezTo>
                  <a:pt x="47" y="14"/>
                  <a:pt x="55" y="21"/>
                  <a:pt x="55" y="29"/>
                </a:cubicBezTo>
                <a:cubicBezTo>
                  <a:pt x="55" y="33"/>
                  <a:pt x="52" y="37"/>
                  <a:pt x="48" y="40"/>
                </a:cubicBezTo>
                <a:close/>
                <a:moveTo>
                  <a:pt x="27" y="8"/>
                </a:moveTo>
                <a:cubicBezTo>
                  <a:pt x="25" y="8"/>
                  <a:pt x="24" y="9"/>
                  <a:pt x="24" y="11"/>
                </a:cubicBezTo>
                <a:cubicBezTo>
                  <a:pt x="24" y="12"/>
                  <a:pt x="25" y="13"/>
                  <a:pt x="27" y="13"/>
                </a:cubicBezTo>
                <a:cubicBezTo>
                  <a:pt x="28" y="13"/>
                  <a:pt x="29" y="12"/>
                  <a:pt x="29" y="11"/>
                </a:cubicBezTo>
                <a:cubicBezTo>
                  <a:pt x="29" y="9"/>
                  <a:pt x="28" y="8"/>
                  <a:pt x="27" y="8"/>
                </a:cubicBezTo>
                <a:close/>
                <a:moveTo>
                  <a:pt x="33" y="22"/>
                </a:moveTo>
                <a:cubicBezTo>
                  <a:pt x="32" y="22"/>
                  <a:pt x="31" y="23"/>
                  <a:pt x="31" y="24"/>
                </a:cubicBezTo>
                <a:cubicBezTo>
                  <a:pt x="31" y="25"/>
                  <a:pt x="32" y="26"/>
                  <a:pt x="33" y="26"/>
                </a:cubicBezTo>
                <a:cubicBezTo>
                  <a:pt x="35" y="26"/>
                  <a:pt x="36" y="25"/>
                  <a:pt x="36" y="24"/>
                </a:cubicBezTo>
                <a:cubicBezTo>
                  <a:pt x="36" y="23"/>
                  <a:pt x="35" y="22"/>
                  <a:pt x="33" y="22"/>
                </a:cubicBezTo>
                <a:close/>
                <a:moveTo>
                  <a:pt x="44" y="22"/>
                </a:moveTo>
                <a:cubicBezTo>
                  <a:pt x="43" y="22"/>
                  <a:pt x="42" y="23"/>
                  <a:pt x="42" y="24"/>
                </a:cubicBezTo>
                <a:cubicBezTo>
                  <a:pt x="42" y="25"/>
                  <a:pt x="43" y="26"/>
                  <a:pt x="44" y="26"/>
                </a:cubicBezTo>
                <a:cubicBezTo>
                  <a:pt x="45" y="26"/>
                  <a:pt x="46" y="25"/>
                  <a:pt x="46" y="24"/>
                </a:cubicBezTo>
                <a:cubicBezTo>
                  <a:pt x="46" y="23"/>
                  <a:pt x="45" y="22"/>
                  <a:pt x="44" y="2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 name="Freeform 459"/>
          <p:cNvSpPr>
            <a:spLocks noEditPoints="1"/>
          </p:cNvSpPr>
          <p:nvPr/>
        </p:nvSpPr>
        <p:spPr bwMode="auto">
          <a:xfrm>
            <a:off x="8047207" y="3544305"/>
            <a:ext cx="420039" cy="345695"/>
          </a:xfrm>
          <a:custGeom>
            <a:avLst/>
            <a:gdLst>
              <a:gd name="T0" fmla="*/ 20 w 48"/>
              <a:gd name="T1" fmla="*/ 39 h 39"/>
              <a:gd name="T2" fmla="*/ 0 w 48"/>
              <a:gd name="T3" fmla="*/ 26 h 39"/>
              <a:gd name="T4" fmla="*/ 7 w 48"/>
              <a:gd name="T5" fmla="*/ 13 h 39"/>
              <a:gd name="T6" fmla="*/ 22 w 48"/>
              <a:gd name="T7" fmla="*/ 7 h 39"/>
              <a:gd name="T8" fmla="*/ 23 w 48"/>
              <a:gd name="T9" fmla="*/ 12 h 39"/>
              <a:gd name="T10" fmla="*/ 24 w 48"/>
              <a:gd name="T11" fmla="*/ 13 h 39"/>
              <a:gd name="T12" fmla="*/ 35 w 48"/>
              <a:gd name="T13" fmla="*/ 13 h 39"/>
              <a:gd name="T14" fmla="*/ 35 w 48"/>
              <a:gd name="T15" fmla="*/ 18 h 39"/>
              <a:gd name="T16" fmla="*/ 36 w 48"/>
              <a:gd name="T17" fmla="*/ 19 h 39"/>
              <a:gd name="T18" fmla="*/ 41 w 48"/>
              <a:gd name="T19" fmla="*/ 25 h 39"/>
              <a:gd name="T20" fmla="*/ 20 w 48"/>
              <a:gd name="T21" fmla="*/ 39 h 39"/>
              <a:gd name="T22" fmla="*/ 18 w 48"/>
              <a:gd name="T23" fmla="*/ 17 h 39"/>
              <a:gd name="T24" fmla="*/ 4 w 48"/>
              <a:gd name="T25" fmla="*/ 28 h 39"/>
              <a:gd name="T26" fmla="*/ 20 w 48"/>
              <a:gd name="T27" fmla="*/ 36 h 39"/>
              <a:gd name="T28" fmla="*/ 33 w 48"/>
              <a:gd name="T29" fmla="*/ 25 h 39"/>
              <a:gd name="T30" fmla="*/ 18 w 48"/>
              <a:gd name="T31" fmla="*/ 17 h 39"/>
              <a:gd name="T32" fmla="*/ 15 w 48"/>
              <a:gd name="T33" fmla="*/ 34 h 39"/>
              <a:gd name="T34" fmla="*/ 11 w 48"/>
              <a:gd name="T35" fmla="*/ 26 h 39"/>
              <a:gd name="T36" fmla="*/ 20 w 48"/>
              <a:gd name="T37" fmla="*/ 21 h 39"/>
              <a:gd name="T38" fmla="*/ 25 w 48"/>
              <a:gd name="T39" fmla="*/ 30 h 39"/>
              <a:gd name="T40" fmla="*/ 15 w 48"/>
              <a:gd name="T41" fmla="*/ 34 h 39"/>
              <a:gd name="T42" fmla="*/ 17 w 48"/>
              <a:gd name="T43" fmla="*/ 27 h 39"/>
              <a:gd name="T44" fmla="*/ 13 w 48"/>
              <a:gd name="T45" fmla="*/ 28 h 39"/>
              <a:gd name="T46" fmla="*/ 14 w 48"/>
              <a:gd name="T47" fmla="*/ 31 h 39"/>
              <a:gd name="T48" fmla="*/ 18 w 48"/>
              <a:gd name="T49" fmla="*/ 30 h 39"/>
              <a:gd name="T50" fmla="*/ 17 w 48"/>
              <a:gd name="T51" fmla="*/ 27 h 39"/>
              <a:gd name="T52" fmla="*/ 20 w 48"/>
              <a:gd name="T53" fmla="*/ 26 h 39"/>
              <a:gd name="T54" fmla="*/ 18 w 48"/>
              <a:gd name="T55" fmla="*/ 26 h 39"/>
              <a:gd name="T56" fmla="*/ 19 w 48"/>
              <a:gd name="T57" fmla="*/ 27 h 39"/>
              <a:gd name="T58" fmla="*/ 20 w 48"/>
              <a:gd name="T59" fmla="*/ 27 h 39"/>
              <a:gd name="T60" fmla="*/ 20 w 48"/>
              <a:gd name="T61" fmla="*/ 26 h 39"/>
              <a:gd name="T62" fmla="*/ 47 w 48"/>
              <a:gd name="T63" fmla="*/ 17 h 39"/>
              <a:gd name="T64" fmla="*/ 45 w 48"/>
              <a:gd name="T65" fmla="*/ 18 h 39"/>
              <a:gd name="T66" fmla="*/ 43 w 48"/>
              <a:gd name="T67" fmla="*/ 16 h 39"/>
              <a:gd name="T68" fmla="*/ 42 w 48"/>
              <a:gd name="T69" fmla="*/ 7 h 39"/>
              <a:gd name="T70" fmla="*/ 33 w 48"/>
              <a:gd name="T71" fmla="*/ 4 h 39"/>
              <a:gd name="T72" fmla="*/ 31 w 48"/>
              <a:gd name="T73" fmla="*/ 3 h 39"/>
              <a:gd name="T74" fmla="*/ 32 w 48"/>
              <a:gd name="T75" fmla="*/ 0 h 39"/>
              <a:gd name="T76" fmla="*/ 44 w 48"/>
              <a:gd name="T77" fmla="*/ 4 h 39"/>
              <a:gd name="T78" fmla="*/ 47 w 48"/>
              <a:gd name="T79" fmla="*/ 17 h 39"/>
              <a:gd name="T80" fmla="*/ 41 w 48"/>
              <a:gd name="T81" fmla="*/ 15 h 39"/>
              <a:gd name="T82" fmla="*/ 39 w 48"/>
              <a:gd name="T83" fmla="*/ 16 h 39"/>
              <a:gd name="T84" fmla="*/ 38 w 48"/>
              <a:gd name="T85" fmla="*/ 14 h 39"/>
              <a:gd name="T86" fmla="*/ 37 w 48"/>
              <a:gd name="T87" fmla="*/ 11 h 39"/>
              <a:gd name="T88" fmla="*/ 34 w 48"/>
              <a:gd name="T89" fmla="*/ 10 h 39"/>
              <a:gd name="T90" fmla="*/ 32 w 48"/>
              <a:gd name="T91" fmla="*/ 9 h 39"/>
              <a:gd name="T92" fmla="*/ 34 w 48"/>
              <a:gd name="T93" fmla="*/ 7 h 39"/>
              <a:gd name="T94" fmla="*/ 39 w 48"/>
              <a:gd name="T95" fmla="*/ 9 h 39"/>
              <a:gd name="T96" fmla="*/ 41 w 48"/>
              <a:gd name="T97" fmla="*/ 15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8" h="39">
                <a:moveTo>
                  <a:pt x="20" y="39"/>
                </a:moveTo>
                <a:cubicBezTo>
                  <a:pt x="10" y="39"/>
                  <a:pt x="0" y="34"/>
                  <a:pt x="0" y="26"/>
                </a:cubicBezTo>
                <a:cubicBezTo>
                  <a:pt x="0" y="22"/>
                  <a:pt x="2" y="17"/>
                  <a:pt x="7" y="13"/>
                </a:cubicBezTo>
                <a:cubicBezTo>
                  <a:pt x="13" y="7"/>
                  <a:pt x="20" y="4"/>
                  <a:pt x="22" y="7"/>
                </a:cubicBezTo>
                <a:cubicBezTo>
                  <a:pt x="24" y="8"/>
                  <a:pt x="24" y="10"/>
                  <a:pt x="23" y="12"/>
                </a:cubicBezTo>
                <a:cubicBezTo>
                  <a:pt x="23" y="14"/>
                  <a:pt x="24" y="13"/>
                  <a:pt x="24" y="13"/>
                </a:cubicBezTo>
                <a:cubicBezTo>
                  <a:pt x="29" y="11"/>
                  <a:pt x="33" y="11"/>
                  <a:pt x="35" y="13"/>
                </a:cubicBezTo>
                <a:cubicBezTo>
                  <a:pt x="36" y="14"/>
                  <a:pt x="36" y="16"/>
                  <a:pt x="35" y="18"/>
                </a:cubicBezTo>
                <a:cubicBezTo>
                  <a:pt x="34" y="19"/>
                  <a:pt x="35" y="19"/>
                  <a:pt x="36" y="19"/>
                </a:cubicBezTo>
                <a:cubicBezTo>
                  <a:pt x="38" y="20"/>
                  <a:pt x="41" y="22"/>
                  <a:pt x="41" y="25"/>
                </a:cubicBezTo>
                <a:cubicBezTo>
                  <a:pt x="41" y="32"/>
                  <a:pt x="33" y="39"/>
                  <a:pt x="20" y="39"/>
                </a:cubicBezTo>
                <a:close/>
                <a:moveTo>
                  <a:pt x="18" y="17"/>
                </a:moveTo>
                <a:cubicBezTo>
                  <a:pt x="10" y="18"/>
                  <a:pt x="4" y="23"/>
                  <a:pt x="4" y="28"/>
                </a:cubicBezTo>
                <a:cubicBezTo>
                  <a:pt x="5" y="33"/>
                  <a:pt x="12" y="37"/>
                  <a:pt x="20" y="36"/>
                </a:cubicBezTo>
                <a:cubicBezTo>
                  <a:pt x="28" y="35"/>
                  <a:pt x="34" y="31"/>
                  <a:pt x="33" y="25"/>
                </a:cubicBezTo>
                <a:cubicBezTo>
                  <a:pt x="33" y="20"/>
                  <a:pt x="26" y="17"/>
                  <a:pt x="18" y="17"/>
                </a:cubicBezTo>
                <a:close/>
                <a:moveTo>
                  <a:pt x="15" y="34"/>
                </a:moveTo>
                <a:cubicBezTo>
                  <a:pt x="11" y="33"/>
                  <a:pt x="9" y="29"/>
                  <a:pt x="11" y="26"/>
                </a:cubicBezTo>
                <a:cubicBezTo>
                  <a:pt x="12" y="22"/>
                  <a:pt x="17" y="20"/>
                  <a:pt x="20" y="21"/>
                </a:cubicBezTo>
                <a:cubicBezTo>
                  <a:pt x="24" y="22"/>
                  <a:pt x="26" y="26"/>
                  <a:pt x="25" y="30"/>
                </a:cubicBezTo>
                <a:cubicBezTo>
                  <a:pt x="23" y="33"/>
                  <a:pt x="19" y="35"/>
                  <a:pt x="15" y="34"/>
                </a:cubicBezTo>
                <a:close/>
                <a:moveTo>
                  <a:pt x="17" y="27"/>
                </a:moveTo>
                <a:cubicBezTo>
                  <a:pt x="16" y="26"/>
                  <a:pt x="14" y="27"/>
                  <a:pt x="13" y="28"/>
                </a:cubicBezTo>
                <a:cubicBezTo>
                  <a:pt x="12" y="29"/>
                  <a:pt x="13" y="31"/>
                  <a:pt x="14" y="31"/>
                </a:cubicBezTo>
                <a:cubicBezTo>
                  <a:pt x="15" y="32"/>
                  <a:pt x="17" y="31"/>
                  <a:pt x="18" y="30"/>
                </a:cubicBezTo>
                <a:cubicBezTo>
                  <a:pt x="18" y="29"/>
                  <a:pt x="18" y="27"/>
                  <a:pt x="17" y="27"/>
                </a:cubicBezTo>
                <a:close/>
                <a:moveTo>
                  <a:pt x="20" y="26"/>
                </a:moveTo>
                <a:cubicBezTo>
                  <a:pt x="19" y="25"/>
                  <a:pt x="19" y="26"/>
                  <a:pt x="18" y="26"/>
                </a:cubicBezTo>
                <a:cubicBezTo>
                  <a:pt x="18" y="27"/>
                  <a:pt x="18" y="27"/>
                  <a:pt x="19" y="27"/>
                </a:cubicBezTo>
                <a:cubicBezTo>
                  <a:pt x="19" y="28"/>
                  <a:pt x="20" y="27"/>
                  <a:pt x="20" y="27"/>
                </a:cubicBezTo>
                <a:cubicBezTo>
                  <a:pt x="20" y="26"/>
                  <a:pt x="20" y="26"/>
                  <a:pt x="20" y="26"/>
                </a:cubicBezTo>
                <a:close/>
                <a:moveTo>
                  <a:pt x="47" y="17"/>
                </a:moveTo>
                <a:cubicBezTo>
                  <a:pt x="47" y="18"/>
                  <a:pt x="46" y="18"/>
                  <a:pt x="45" y="18"/>
                </a:cubicBezTo>
                <a:cubicBezTo>
                  <a:pt x="44" y="18"/>
                  <a:pt x="43" y="17"/>
                  <a:pt x="43" y="16"/>
                </a:cubicBezTo>
                <a:cubicBezTo>
                  <a:pt x="44" y="13"/>
                  <a:pt x="44" y="9"/>
                  <a:pt x="42" y="7"/>
                </a:cubicBezTo>
                <a:cubicBezTo>
                  <a:pt x="39" y="4"/>
                  <a:pt x="36" y="3"/>
                  <a:pt x="33" y="4"/>
                </a:cubicBezTo>
                <a:cubicBezTo>
                  <a:pt x="32" y="4"/>
                  <a:pt x="31" y="4"/>
                  <a:pt x="31" y="3"/>
                </a:cubicBezTo>
                <a:cubicBezTo>
                  <a:pt x="31" y="2"/>
                  <a:pt x="31" y="1"/>
                  <a:pt x="32" y="0"/>
                </a:cubicBezTo>
                <a:cubicBezTo>
                  <a:pt x="36" y="0"/>
                  <a:pt x="41" y="1"/>
                  <a:pt x="44" y="4"/>
                </a:cubicBezTo>
                <a:cubicBezTo>
                  <a:pt x="47" y="8"/>
                  <a:pt x="48" y="13"/>
                  <a:pt x="47" y="17"/>
                </a:cubicBezTo>
                <a:close/>
                <a:moveTo>
                  <a:pt x="41" y="15"/>
                </a:moveTo>
                <a:cubicBezTo>
                  <a:pt x="40" y="16"/>
                  <a:pt x="40" y="16"/>
                  <a:pt x="39" y="16"/>
                </a:cubicBezTo>
                <a:cubicBezTo>
                  <a:pt x="38" y="16"/>
                  <a:pt x="37" y="15"/>
                  <a:pt x="38" y="14"/>
                </a:cubicBezTo>
                <a:cubicBezTo>
                  <a:pt x="38" y="13"/>
                  <a:pt x="38" y="12"/>
                  <a:pt x="37" y="11"/>
                </a:cubicBezTo>
                <a:cubicBezTo>
                  <a:pt x="36" y="10"/>
                  <a:pt x="35" y="10"/>
                  <a:pt x="34" y="10"/>
                </a:cubicBezTo>
                <a:cubicBezTo>
                  <a:pt x="33" y="10"/>
                  <a:pt x="32" y="10"/>
                  <a:pt x="32" y="9"/>
                </a:cubicBezTo>
                <a:cubicBezTo>
                  <a:pt x="32" y="8"/>
                  <a:pt x="33" y="7"/>
                  <a:pt x="34" y="7"/>
                </a:cubicBezTo>
                <a:cubicBezTo>
                  <a:pt x="36" y="6"/>
                  <a:pt x="38" y="7"/>
                  <a:pt x="39" y="9"/>
                </a:cubicBezTo>
                <a:cubicBezTo>
                  <a:pt x="41" y="10"/>
                  <a:pt x="41" y="13"/>
                  <a:pt x="41" y="1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 name="Freeform 453"/>
          <p:cNvSpPr>
            <a:spLocks noEditPoints="1"/>
          </p:cNvSpPr>
          <p:nvPr/>
        </p:nvSpPr>
        <p:spPr bwMode="auto">
          <a:xfrm>
            <a:off x="3805655" y="4826065"/>
            <a:ext cx="333203" cy="308290"/>
          </a:xfrm>
          <a:custGeom>
            <a:avLst/>
            <a:gdLst>
              <a:gd name="T0" fmla="*/ 45 w 45"/>
              <a:gd name="T1" fmla="*/ 13 h 42"/>
              <a:gd name="T2" fmla="*/ 30 w 45"/>
              <a:gd name="T3" fmla="*/ 24 h 42"/>
              <a:gd name="T4" fmla="*/ 28 w 45"/>
              <a:gd name="T5" fmla="*/ 27 h 42"/>
              <a:gd name="T6" fmla="*/ 26 w 45"/>
              <a:gd name="T7" fmla="*/ 31 h 42"/>
              <a:gd name="T8" fmla="*/ 29 w 45"/>
              <a:gd name="T9" fmla="*/ 35 h 42"/>
              <a:gd name="T10" fmla="*/ 35 w 45"/>
              <a:gd name="T11" fmla="*/ 39 h 42"/>
              <a:gd name="T12" fmla="*/ 35 w 45"/>
              <a:gd name="T13" fmla="*/ 41 h 42"/>
              <a:gd name="T14" fmla="*/ 34 w 45"/>
              <a:gd name="T15" fmla="*/ 42 h 42"/>
              <a:gd name="T16" fmla="*/ 11 w 45"/>
              <a:gd name="T17" fmla="*/ 42 h 42"/>
              <a:gd name="T18" fmla="*/ 11 w 45"/>
              <a:gd name="T19" fmla="*/ 41 h 42"/>
              <a:gd name="T20" fmla="*/ 11 w 45"/>
              <a:gd name="T21" fmla="*/ 39 h 42"/>
              <a:gd name="T22" fmla="*/ 16 w 45"/>
              <a:gd name="T23" fmla="*/ 35 h 42"/>
              <a:gd name="T24" fmla="*/ 19 w 45"/>
              <a:gd name="T25" fmla="*/ 31 h 42"/>
              <a:gd name="T26" fmla="*/ 17 w 45"/>
              <a:gd name="T27" fmla="*/ 27 h 42"/>
              <a:gd name="T28" fmla="*/ 15 w 45"/>
              <a:gd name="T29" fmla="*/ 24 h 42"/>
              <a:gd name="T30" fmla="*/ 0 w 45"/>
              <a:gd name="T31" fmla="*/ 13 h 42"/>
              <a:gd name="T32" fmla="*/ 0 w 45"/>
              <a:gd name="T33" fmla="*/ 10 h 42"/>
              <a:gd name="T34" fmla="*/ 3 w 45"/>
              <a:gd name="T35" fmla="*/ 7 h 42"/>
              <a:gd name="T36" fmla="*/ 11 w 45"/>
              <a:gd name="T37" fmla="*/ 7 h 42"/>
              <a:gd name="T38" fmla="*/ 11 w 45"/>
              <a:gd name="T39" fmla="*/ 5 h 42"/>
              <a:gd name="T40" fmla="*/ 15 w 45"/>
              <a:gd name="T41" fmla="*/ 0 h 42"/>
              <a:gd name="T42" fmla="*/ 30 w 45"/>
              <a:gd name="T43" fmla="*/ 0 h 42"/>
              <a:gd name="T44" fmla="*/ 35 w 45"/>
              <a:gd name="T45" fmla="*/ 5 h 42"/>
              <a:gd name="T46" fmla="*/ 35 w 45"/>
              <a:gd name="T47" fmla="*/ 7 h 42"/>
              <a:gd name="T48" fmla="*/ 42 w 45"/>
              <a:gd name="T49" fmla="*/ 7 h 42"/>
              <a:gd name="T50" fmla="*/ 45 w 45"/>
              <a:gd name="T51" fmla="*/ 10 h 42"/>
              <a:gd name="T52" fmla="*/ 45 w 45"/>
              <a:gd name="T53" fmla="*/ 13 h 42"/>
              <a:gd name="T54" fmla="*/ 11 w 45"/>
              <a:gd name="T55" fmla="*/ 11 h 42"/>
              <a:gd name="T56" fmla="*/ 4 w 45"/>
              <a:gd name="T57" fmla="*/ 11 h 42"/>
              <a:gd name="T58" fmla="*/ 4 w 45"/>
              <a:gd name="T59" fmla="*/ 13 h 42"/>
              <a:gd name="T60" fmla="*/ 13 w 45"/>
              <a:gd name="T61" fmla="*/ 21 h 42"/>
              <a:gd name="T62" fmla="*/ 11 w 45"/>
              <a:gd name="T63" fmla="*/ 11 h 42"/>
              <a:gd name="T64" fmla="*/ 41 w 45"/>
              <a:gd name="T65" fmla="*/ 11 h 42"/>
              <a:gd name="T66" fmla="*/ 35 w 45"/>
              <a:gd name="T67" fmla="*/ 11 h 42"/>
              <a:gd name="T68" fmla="*/ 33 w 45"/>
              <a:gd name="T69" fmla="*/ 21 h 42"/>
              <a:gd name="T70" fmla="*/ 41 w 45"/>
              <a:gd name="T71" fmla="*/ 13 h 42"/>
              <a:gd name="T72" fmla="*/ 41 w 45"/>
              <a:gd name="T73" fmla="*/ 1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5" h="42">
                <a:moveTo>
                  <a:pt x="45" y="13"/>
                </a:moveTo>
                <a:cubicBezTo>
                  <a:pt x="45" y="18"/>
                  <a:pt x="39" y="24"/>
                  <a:pt x="30" y="24"/>
                </a:cubicBezTo>
                <a:cubicBezTo>
                  <a:pt x="29" y="26"/>
                  <a:pt x="28" y="27"/>
                  <a:pt x="28" y="27"/>
                </a:cubicBezTo>
                <a:cubicBezTo>
                  <a:pt x="26" y="28"/>
                  <a:pt x="26" y="30"/>
                  <a:pt x="26" y="31"/>
                </a:cubicBezTo>
                <a:cubicBezTo>
                  <a:pt x="26" y="33"/>
                  <a:pt x="27" y="35"/>
                  <a:pt x="29" y="35"/>
                </a:cubicBezTo>
                <a:cubicBezTo>
                  <a:pt x="32" y="35"/>
                  <a:pt x="35" y="36"/>
                  <a:pt x="35" y="39"/>
                </a:cubicBezTo>
                <a:cubicBezTo>
                  <a:pt x="35" y="41"/>
                  <a:pt x="35" y="41"/>
                  <a:pt x="35" y="41"/>
                </a:cubicBezTo>
                <a:cubicBezTo>
                  <a:pt x="35" y="41"/>
                  <a:pt x="34" y="42"/>
                  <a:pt x="34" y="42"/>
                </a:cubicBezTo>
                <a:cubicBezTo>
                  <a:pt x="11" y="42"/>
                  <a:pt x="11" y="42"/>
                  <a:pt x="11" y="42"/>
                </a:cubicBezTo>
                <a:cubicBezTo>
                  <a:pt x="11" y="42"/>
                  <a:pt x="11" y="41"/>
                  <a:pt x="11" y="41"/>
                </a:cubicBezTo>
                <a:cubicBezTo>
                  <a:pt x="11" y="39"/>
                  <a:pt x="11" y="39"/>
                  <a:pt x="11" y="39"/>
                </a:cubicBezTo>
                <a:cubicBezTo>
                  <a:pt x="11" y="36"/>
                  <a:pt x="13" y="35"/>
                  <a:pt x="16" y="35"/>
                </a:cubicBezTo>
                <a:cubicBezTo>
                  <a:pt x="18" y="35"/>
                  <a:pt x="19" y="33"/>
                  <a:pt x="19" y="31"/>
                </a:cubicBezTo>
                <a:cubicBezTo>
                  <a:pt x="19" y="30"/>
                  <a:pt x="19" y="28"/>
                  <a:pt x="17" y="27"/>
                </a:cubicBezTo>
                <a:cubicBezTo>
                  <a:pt x="17" y="27"/>
                  <a:pt x="16" y="26"/>
                  <a:pt x="15" y="24"/>
                </a:cubicBezTo>
                <a:cubicBezTo>
                  <a:pt x="6" y="24"/>
                  <a:pt x="0" y="18"/>
                  <a:pt x="0" y="13"/>
                </a:cubicBezTo>
                <a:cubicBezTo>
                  <a:pt x="0" y="10"/>
                  <a:pt x="0" y="10"/>
                  <a:pt x="0" y="10"/>
                </a:cubicBezTo>
                <a:cubicBezTo>
                  <a:pt x="0" y="8"/>
                  <a:pt x="1" y="7"/>
                  <a:pt x="3" y="7"/>
                </a:cubicBezTo>
                <a:cubicBezTo>
                  <a:pt x="11" y="7"/>
                  <a:pt x="11" y="7"/>
                  <a:pt x="11" y="7"/>
                </a:cubicBezTo>
                <a:cubicBezTo>
                  <a:pt x="11" y="5"/>
                  <a:pt x="11" y="5"/>
                  <a:pt x="11" y="5"/>
                </a:cubicBezTo>
                <a:cubicBezTo>
                  <a:pt x="11" y="2"/>
                  <a:pt x="12" y="0"/>
                  <a:pt x="15" y="0"/>
                </a:cubicBezTo>
                <a:cubicBezTo>
                  <a:pt x="30" y="0"/>
                  <a:pt x="30" y="0"/>
                  <a:pt x="30" y="0"/>
                </a:cubicBezTo>
                <a:cubicBezTo>
                  <a:pt x="33" y="0"/>
                  <a:pt x="35" y="2"/>
                  <a:pt x="35" y="5"/>
                </a:cubicBezTo>
                <a:cubicBezTo>
                  <a:pt x="35" y="7"/>
                  <a:pt x="35" y="7"/>
                  <a:pt x="35" y="7"/>
                </a:cubicBezTo>
                <a:cubicBezTo>
                  <a:pt x="42" y="7"/>
                  <a:pt x="42" y="7"/>
                  <a:pt x="42" y="7"/>
                </a:cubicBezTo>
                <a:cubicBezTo>
                  <a:pt x="44" y="7"/>
                  <a:pt x="45" y="8"/>
                  <a:pt x="45" y="10"/>
                </a:cubicBezTo>
                <a:lnTo>
                  <a:pt x="45" y="13"/>
                </a:lnTo>
                <a:close/>
                <a:moveTo>
                  <a:pt x="11" y="11"/>
                </a:moveTo>
                <a:cubicBezTo>
                  <a:pt x="4" y="11"/>
                  <a:pt x="4" y="11"/>
                  <a:pt x="4" y="11"/>
                </a:cubicBezTo>
                <a:cubicBezTo>
                  <a:pt x="4" y="13"/>
                  <a:pt x="4" y="13"/>
                  <a:pt x="4" y="13"/>
                </a:cubicBezTo>
                <a:cubicBezTo>
                  <a:pt x="4" y="16"/>
                  <a:pt x="7" y="20"/>
                  <a:pt x="13" y="21"/>
                </a:cubicBezTo>
                <a:cubicBezTo>
                  <a:pt x="11" y="18"/>
                  <a:pt x="11" y="15"/>
                  <a:pt x="11" y="11"/>
                </a:cubicBezTo>
                <a:close/>
                <a:moveTo>
                  <a:pt x="41" y="11"/>
                </a:moveTo>
                <a:cubicBezTo>
                  <a:pt x="35" y="11"/>
                  <a:pt x="35" y="11"/>
                  <a:pt x="35" y="11"/>
                </a:cubicBezTo>
                <a:cubicBezTo>
                  <a:pt x="35" y="15"/>
                  <a:pt x="34" y="18"/>
                  <a:pt x="33" y="21"/>
                </a:cubicBezTo>
                <a:cubicBezTo>
                  <a:pt x="38" y="20"/>
                  <a:pt x="41" y="16"/>
                  <a:pt x="41" y="13"/>
                </a:cubicBezTo>
                <a:lnTo>
                  <a:pt x="41" y="1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橢圓 5"/>
          <p:cNvSpPr/>
          <p:nvPr/>
        </p:nvSpPr>
        <p:spPr>
          <a:xfrm>
            <a:off x="5846458" y="1811562"/>
            <a:ext cx="827193" cy="82535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19" name="橢圓 3"/>
          <p:cNvSpPr/>
          <p:nvPr/>
        </p:nvSpPr>
        <p:spPr>
          <a:xfrm>
            <a:off x="4657427" y="2132856"/>
            <a:ext cx="825350" cy="827192"/>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20" name="橢圓 3"/>
          <p:cNvSpPr/>
          <p:nvPr/>
        </p:nvSpPr>
        <p:spPr>
          <a:xfrm>
            <a:off x="8080549" y="4581128"/>
            <a:ext cx="825350" cy="827192"/>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21" name="Freeform 314"/>
          <p:cNvSpPr>
            <a:spLocks noEditPoints="1"/>
          </p:cNvSpPr>
          <p:nvPr/>
        </p:nvSpPr>
        <p:spPr bwMode="auto">
          <a:xfrm>
            <a:off x="4868502" y="2344852"/>
            <a:ext cx="403200" cy="403200"/>
          </a:xfrm>
          <a:custGeom>
            <a:avLst/>
            <a:gdLst>
              <a:gd name="T0" fmla="*/ 33 w 41"/>
              <a:gd name="T1" fmla="*/ 18 h 41"/>
              <a:gd name="T2" fmla="*/ 11 w 41"/>
              <a:gd name="T3" fmla="*/ 41 h 41"/>
              <a:gd name="T4" fmla="*/ 0 w 41"/>
              <a:gd name="T5" fmla="*/ 41 h 41"/>
              <a:gd name="T6" fmla="*/ 0 w 41"/>
              <a:gd name="T7" fmla="*/ 29 h 41"/>
              <a:gd name="T8" fmla="*/ 22 w 41"/>
              <a:gd name="T9" fmla="*/ 7 h 41"/>
              <a:gd name="T10" fmla="*/ 33 w 41"/>
              <a:gd name="T11" fmla="*/ 18 h 41"/>
              <a:gd name="T12" fmla="*/ 12 w 41"/>
              <a:gd name="T13" fmla="*/ 35 h 41"/>
              <a:gd name="T14" fmla="*/ 6 w 41"/>
              <a:gd name="T15" fmla="*/ 28 h 41"/>
              <a:gd name="T16" fmla="*/ 3 w 41"/>
              <a:gd name="T17" fmla="*/ 31 h 41"/>
              <a:gd name="T18" fmla="*/ 3 w 41"/>
              <a:gd name="T19" fmla="*/ 34 h 41"/>
              <a:gd name="T20" fmla="*/ 7 w 41"/>
              <a:gd name="T21" fmla="*/ 34 h 41"/>
              <a:gd name="T22" fmla="*/ 7 w 41"/>
              <a:gd name="T23" fmla="*/ 37 h 41"/>
              <a:gd name="T24" fmla="*/ 10 w 41"/>
              <a:gd name="T25" fmla="*/ 37 h 41"/>
              <a:gd name="T26" fmla="*/ 12 w 41"/>
              <a:gd name="T27" fmla="*/ 35 h 41"/>
              <a:gd name="T28" fmla="*/ 23 w 41"/>
              <a:gd name="T29" fmla="*/ 12 h 41"/>
              <a:gd name="T30" fmla="*/ 23 w 41"/>
              <a:gd name="T31" fmla="*/ 12 h 41"/>
              <a:gd name="T32" fmla="*/ 8 w 41"/>
              <a:gd name="T33" fmla="*/ 26 h 41"/>
              <a:gd name="T34" fmla="*/ 8 w 41"/>
              <a:gd name="T35" fmla="*/ 27 h 41"/>
              <a:gd name="T36" fmla="*/ 9 w 41"/>
              <a:gd name="T37" fmla="*/ 28 h 41"/>
              <a:gd name="T38" fmla="*/ 9 w 41"/>
              <a:gd name="T39" fmla="*/ 27 h 41"/>
              <a:gd name="T40" fmla="*/ 24 w 41"/>
              <a:gd name="T41" fmla="*/ 13 h 41"/>
              <a:gd name="T42" fmla="*/ 24 w 41"/>
              <a:gd name="T43" fmla="*/ 12 h 41"/>
              <a:gd name="T44" fmla="*/ 23 w 41"/>
              <a:gd name="T45" fmla="*/ 12 h 41"/>
              <a:gd name="T46" fmla="*/ 40 w 41"/>
              <a:gd name="T47" fmla="*/ 12 h 41"/>
              <a:gd name="T48" fmla="*/ 35 w 41"/>
              <a:gd name="T49" fmla="*/ 17 h 41"/>
              <a:gd name="T50" fmla="*/ 24 w 41"/>
              <a:gd name="T51" fmla="*/ 5 h 41"/>
              <a:gd name="T52" fmla="*/ 29 w 41"/>
              <a:gd name="T53" fmla="*/ 1 h 41"/>
              <a:gd name="T54" fmla="*/ 31 w 41"/>
              <a:gd name="T55" fmla="*/ 0 h 41"/>
              <a:gd name="T56" fmla="*/ 33 w 41"/>
              <a:gd name="T57" fmla="*/ 1 h 41"/>
              <a:gd name="T58" fmla="*/ 40 w 41"/>
              <a:gd name="T59" fmla="*/ 7 h 41"/>
              <a:gd name="T60" fmla="*/ 41 w 41"/>
              <a:gd name="T61" fmla="*/ 10 h 41"/>
              <a:gd name="T62" fmla="*/ 40 w 41"/>
              <a:gd name="T63" fmla="*/ 12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1" h="41">
                <a:moveTo>
                  <a:pt x="33" y="18"/>
                </a:moveTo>
                <a:cubicBezTo>
                  <a:pt x="11" y="41"/>
                  <a:pt x="11" y="41"/>
                  <a:pt x="11" y="41"/>
                </a:cubicBezTo>
                <a:cubicBezTo>
                  <a:pt x="0" y="41"/>
                  <a:pt x="0" y="41"/>
                  <a:pt x="0" y="41"/>
                </a:cubicBezTo>
                <a:cubicBezTo>
                  <a:pt x="0" y="29"/>
                  <a:pt x="0" y="29"/>
                  <a:pt x="0" y="29"/>
                </a:cubicBezTo>
                <a:cubicBezTo>
                  <a:pt x="22" y="7"/>
                  <a:pt x="22" y="7"/>
                  <a:pt x="22" y="7"/>
                </a:cubicBezTo>
                <a:lnTo>
                  <a:pt x="33" y="18"/>
                </a:lnTo>
                <a:close/>
                <a:moveTo>
                  <a:pt x="12" y="35"/>
                </a:moveTo>
                <a:cubicBezTo>
                  <a:pt x="6" y="28"/>
                  <a:pt x="6" y="28"/>
                  <a:pt x="6" y="28"/>
                </a:cubicBezTo>
                <a:cubicBezTo>
                  <a:pt x="3" y="31"/>
                  <a:pt x="3" y="31"/>
                  <a:pt x="3" y="31"/>
                </a:cubicBezTo>
                <a:cubicBezTo>
                  <a:pt x="3" y="34"/>
                  <a:pt x="3" y="34"/>
                  <a:pt x="3" y="34"/>
                </a:cubicBezTo>
                <a:cubicBezTo>
                  <a:pt x="7" y="34"/>
                  <a:pt x="7" y="34"/>
                  <a:pt x="7" y="34"/>
                </a:cubicBezTo>
                <a:cubicBezTo>
                  <a:pt x="7" y="37"/>
                  <a:pt x="7" y="37"/>
                  <a:pt x="7" y="37"/>
                </a:cubicBezTo>
                <a:cubicBezTo>
                  <a:pt x="10" y="37"/>
                  <a:pt x="10" y="37"/>
                  <a:pt x="10" y="37"/>
                </a:cubicBezTo>
                <a:lnTo>
                  <a:pt x="12" y="35"/>
                </a:lnTo>
                <a:close/>
                <a:moveTo>
                  <a:pt x="23" y="12"/>
                </a:moveTo>
                <a:cubicBezTo>
                  <a:pt x="23" y="12"/>
                  <a:pt x="23" y="12"/>
                  <a:pt x="23" y="12"/>
                </a:cubicBezTo>
                <a:cubicBezTo>
                  <a:pt x="8" y="26"/>
                  <a:pt x="8" y="26"/>
                  <a:pt x="8" y="26"/>
                </a:cubicBezTo>
                <a:cubicBezTo>
                  <a:pt x="8" y="27"/>
                  <a:pt x="8" y="27"/>
                  <a:pt x="8" y="27"/>
                </a:cubicBezTo>
                <a:cubicBezTo>
                  <a:pt x="8" y="27"/>
                  <a:pt x="8" y="28"/>
                  <a:pt x="9" y="28"/>
                </a:cubicBezTo>
                <a:cubicBezTo>
                  <a:pt x="9" y="28"/>
                  <a:pt x="9" y="27"/>
                  <a:pt x="9" y="27"/>
                </a:cubicBezTo>
                <a:cubicBezTo>
                  <a:pt x="24" y="13"/>
                  <a:pt x="24" y="13"/>
                  <a:pt x="24" y="13"/>
                </a:cubicBezTo>
                <a:cubicBezTo>
                  <a:pt x="24" y="13"/>
                  <a:pt x="24" y="12"/>
                  <a:pt x="24" y="12"/>
                </a:cubicBezTo>
                <a:cubicBezTo>
                  <a:pt x="24" y="12"/>
                  <a:pt x="24" y="12"/>
                  <a:pt x="23" y="12"/>
                </a:cubicBezTo>
                <a:close/>
                <a:moveTo>
                  <a:pt x="40" y="12"/>
                </a:moveTo>
                <a:cubicBezTo>
                  <a:pt x="35" y="17"/>
                  <a:pt x="35" y="17"/>
                  <a:pt x="35" y="17"/>
                </a:cubicBezTo>
                <a:cubicBezTo>
                  <a:pt x="24" y="5"/>
                  <a:pt x="24" y="5"/>
                  <a:pt x="24" y="5"/>
                </a:cubicBezTo>
                <a:cubicBezTo>
                  <a:pt x="29" y="1"/>
                  <a:pt x="29" y="1"/>
                  <a:pt x="29" y="1"/>
                </a:cubicBezTo>
                <a:cubicBezTo>
                  <a:pt x="29" y="0"/>
                  <a:pt x="30" y="0"/>
                  <a:pt x="31" y="0"/>
                </a:cubicBezTo>
                <a:cubicBezTo>
                  <a:pt x="32" y="0"/>
                  <a:pt x="33" y="0"/>
                  <a:pt x="33" y="1"/>
                </a:cubicBezTo>
                <a:cubicBezTo>
                  <a:pt x="40" y="7"/>
                  <a:pt x="40" y="7"/>
                  <a:pt x="40" y="7"/>
                </a:cubicBezTo>
                <a:cubicBezTo>
                  <a:pt x="40" y="8"/>
                  <a:pt x="41" y="9"/>
                  <a:pt x="41" y="10"/>
                </a:cubicBezTo>
                <a:cubicBezTo>
                  <a:pt x="41" y="11"/>
                  <a:pt x="40" y="12"/>
                  <a:pt x="40" y="1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Freeform 454"/>
          <p:cNvSpPr>
            <a:spLocks noEditPoints="1"/>
          </p:cNvSpPr>
          <p:nvPr/>
        </p:nvSpPr>
        <p:spPr bwMode="auto">
          <a:xfrm flipH="1">
            <a:off x="6071681" y="2074896"/>
            <a:ext cx="376746" cy="298681"/>
          </a:xfrm>
          <a:custGeom>
            <a:avLst/>
            <a:gdLst>
              <a:gd name="T0" fmla="*/ 47 w 47"/>
              <a:gd name="T1" fmla="*/ 29 h 37"/>
              <a:gd name="T2" fmla="*/ 43 w 47"/>
              <a:gd name="T3" fmla="*/ 30 h 37"/>
              <a:gd name="T4" fmla="*/ 36 w 47"/>
              <a:gd name="T5" fmla="*/ 37 h 37"/>
              <a:gd name="T6" fmla="*/ 29 w 47"/>
              <a:gd name="T7" fmla="*/ 30 h 37"/>
              <a:gd name="T8" fmla="*/ 19 w 47"/>
              <a:gd name="T9" fmla="*/ 30 h 37"/>
              <a:gd name="T10" fmla="*/ 12 w 47"/>
              <a:gd name="T11" fmla="*/ 37 h 37"/>
              <a:gd name="T12" fmla="*/ 5 w 47"/>
              <a:gd name="T13" fmla="*/ 30 h 37"/>
              <a:gd name="T14" fmla="*/ 4 w 47"/>
              <a:gd name="T15" fmla="*/ 30 h 37"/>
              <a:gd name="T16" fmla="*/ 0 w 47"/>
              <a:gd name="T17" fmla="*/ 29 h 37"/>
              <a:gd name="T18" fmla="*/ 2 w 47"/>
              <a:gd name="T19" fmla="*/ 27 h 37"/>
              <a:gd name="T20" fmla="*/ 2 w 47"/>
              <a:gd name="T21" fmla="*/ 18 h 37"/>
              <a:gd name="T22" fmla="*/ 3 w 47"/>
              <a:gd name="T23" fmla="*/ 13 h 37"/>
              <a:gd name="T24" fmla="*/ 8 w 47"/>
              <a:gd name="T25" fmla="*/ 8 h 37"/>
              <a:gd name="T26" fmla="*/ 11 w 47"/>
              <a:gd name="T27" fmla="*/ 6 h 37"/>
              <a:gd name="T28" fmla="*/ 16 w 47"/>
              <a:gd name="T29" fmla="*/ 6 h 37"/>
              <a:gd name="T30" fmla="*/ 16 w 47"/>
              <a:gd name="T31" fmla="*/ 1 h 37"/>
              <a:gd name="T32" fmla="*/ 17 w 47"/>
              <a:gd name="T33" fmla="*/ 0 h 37"/>
              <a:gd name="T34" fmla="*/ 45 w 47"/>
              <a:gd name="T35" fmla="*/ 0 h 37"/>
              <a:gd name="T36" fmla="*/ 47 w 47"/>
              <a:gd name="T37" fmla="*/ 1 h 37"/>
              <a:gd name="T38" fmla="*/ 47 w 47"/>
              <a:gd name="T39" fmla="*/ 29 h 37"/>
              <a:gd name="T40" fmla="*/ 16 w 47"/>
              <a:gd name="T41" fmla="*/ 17 h 37"/>
              <a:gd name="T42" fmla="*/ 16 w 47"/>
              <a:gd name="T43" fmla="*/ 10 h 37"/>
              <a:gd name="T44" fmla="*/ 11 w 47"/>
              <a:gd name="T45" fmla="*/ 10 h 37"/>
              <a:gd name="T46" fmla="*/ 11 w 47"/>
              <a:gd name="T47" fmla="*/ 10 h 37"/>
              <a:gd name="T48" fmla="*/ 6 w 47"/>
              <a:gd name="T49" fmla="*/ 15 h 37"/>
              <a:gd name="T50" fmla="*/ 5 w 47"/>
              <a:gd name="T51" fmla="*/ 16 h 37"/>
              <a:gd name="T52" fmla="*/ 5 w 47"/>
              <a:gd name="T53" fmla="*/ 17 h 37"/>
              <a:gd name="T54" fmla="*/ 16 w 47"/>
              <a:gd name="T55" fmla="*/ 17 h 37"/>
              <a:gd name="T56" fmla="*/ 12 w 47"/>
              <a:gd name="T57" fmla="*/ 27 h 37"/>
              <a:gd name="T58" fmla="*/ 9 w 47"/>
              <a:gd name="T59" fmla="*/ 30 h 37"/>
              <a:gd name="T60" fmla="*/ 12 w 47"/>
              <a:gd name="T61" fmla="*/ 34 h 37"/>
              <a:gd name="T62" fmla="*/ 16 w 47"/>
              <a:gd name="T63" fmla="*/ 30 h 37"/>
              <a:gd name="T64" fmla="*/ 12 w 47"/>
              <a:gd name="T65" fmla="*/ 27 h 37"/>
              <a:gd name="T66" fmla="*/ 36 w 47"/>
              <a:gd name="T67" fmla="*/ 27 h 37"/>
              <a:gd name="T68" fmla="*/ 33 w 47"/>
              <a:gd name="T69" fmla="*/ 30 h 37"/>
              <a:gd name="T70" fmla="*/ 36 w 47"/>
              <a:gd name="T71" fmla="*/ 34 h 37"/>
              <a:gd name="T72" fmla="*/ 40 w 47"/>
              <a:gd name="T73" fmla="*/ 30 h 37"/>
              <a:gd name="T74" fmla="*/ 36 w 47"/>
              <a:gd name="T75" fmla="*/ 2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7" h="37">
                <a:moveTo>
                  <a:pt x="47" y="29"/>
                </a:moveTo>
                <a:cubicBezTo>
                  <a:pt x="47" y="31"/>
                  <a:pt x="44" y="30"/>
                  <a:pt x="43" y="30"/>
                </a:cubicBezTo>
                <a:cubicBezTo>
                  <a:pt x="43" y="34"/>
                  <a:pt x="40" y="37"/>
                  <a:pt x="36" y="37"/>
                </a:cubicBezTo>
                <a:cubicBezTo>
                  <a:pt x="32" y="37"/>
                  <a:pt x="29" y="34"/>
                  <a:pt x="29" y="30"/>
                </a:cubicBezTo>
                <a:cubicBezTo>
                  <a:pt x="19" y="30"/>
                  <a:pt x="19" y="30"/>
                  <a:pt x="19" y="30"/>
                </a:cubicBezTo>
                <a:cubicBezTo>
                  <a:pt x="19" y="34"/>
                  <a:pt x="16" y="37"/>
                  <a:pt x="12" y="37"/>
                </a:cubicBezTo>
                <a:cubicBezTo>
                  <a:pt x="8" y="37"/>
                  <a:pt x="5" y="34"/>
                  <a:pt x="5" y="30"/>
                </a:cubicBezTo>
                <a:cubicBezTo>
                  <a:pt x="4" y="30"/>
                  <a:pt x="4" y="30"/>
                  <a:pt x="4" y="30"/>
                </a:cubicBezTo>
                <a:cubicBezTo>
                  <a:pt x="2" y="30"/>
                  <a:pt x="0" y="31"/>
                  <a:pt x="0" y="29"/>
                </a:cubicBezTo>
                <a:cubicBezTo>
                  <a:pt x="0" y="28"/>
                  <a:pt x="1" y="27"/>
                  <a:pt x="2" y="27"/>
                </a:cubicBezTo>
                <a:cubicBezTo>
                  <a:pt x="2" y="18"/>
                  <a:pt x="2" y="18"/>
                  <a:pt x="2" y="18"/>
                </a:cubicBezTo>
                <a:cubicBezTo>
                  <a:pt x="2" y="16"/>
                  <a:pt x="2" y="14"/>
                  <a:pt x="3" y="13"/>
                </a:cubicBezTo>
                <a:cubicBezTo>
                  <a:pt x="8" y="8"/>
                  <a:pt x="8" y="8"/>
                  <a:pt x="8" y="8"/>
                </a:cubicBezTo>
                <a:cubicBezTo>
                  <a:pt x="9" y="7"/>
                  <a:pt x="10" y="6"/>
                  <a:pt x="11" y="6"/>
                </a:cubicBezTo>
                <a:cubicBezTo>
                  <a:pt x="16" y="6"/>
                  <a:pt x="16" y="6"/>
                  <a:pt x="16" y="6"/>
                </a:cubicBezTo>
                <a:cubicBezTo>
                  <a:pt x="16" y="1"/>
                  <a:pt x="16" y="1"/>
                  <a:pt x="16" y="1"/>
                </a:cubicBezTo>
                <a:cubicBezTo>
                  <a:pt x="16" y="0"/>
                  <a:pt x="16" y="0"/>
                  <a:pt x="17" y="0"/>
                </a:cubicBezTo>
                <a:cubicBezTo>
                  <a:pt x="45" y="0"/>
                  <a:pt x="45" y="0"/>
                  <a:pt x="45" y="0"/>
                </a:cubicBezTo>
                <a:cubicBezTo>
                  <a:pt x="46" y="0"/>
                  <a:pt x="47" y="0"/>
                  <a:pt x="47" y="1"/>
                </a:cubicBezTo>
                <a:lnTo>
                  <a:pt x="47" y="29"/>
                </a:lnTo>
                <a:close/>
                <a:moveTo>
                  <a:pt x="16" y="17"/>
                </a:moveTo>
                <a:cubicBezTo>
                  <a:pt x="16" y="10"/>
                  <a:pt x="16" y="10"/>
                  <a:pt x="16" y="10"/>
                </a:cubicBezTo>
                <a:cubicBezTo>
                  <a:pt x="11" y="10"/>
                  <a:pt x="11" y="10"/>
                  <a:pt x="11" y="10"/>
                </a:cubicBezTo>
                <a:cubicBezTo>
                  <a:pt x="11" y="10"/>
                  <a:pt x="11" y="10"/>
                  <a:pt x="11" y="10"/>
                </a:cubicBezTo>
                <a:cubicBezTo>
                  <a:pt x="6" y="15"/>
                  <a:pt x="6" y="15"/>
                  <a:pt x="6" y="15"/>
                </a:cubicBezTo>
                <a:cubicBezTo>
                  <a:pt x="6" y="15"/>
                  <a:pt x="5" y="16"/>
                  <a:pt x="5" y="16"/>
                </a:cubicBezTo>
                <a:cubicBezTo>
                  <a:pt x="5" y="17"/>
                  <a:pt x="5" y="17"/>
                  <a:pt x="5" y="17"/>
                </a:cubicBezTo>
                <a:lnTo>
                  <a:pt x="16" y="17"/>
                </a:lnTo>
                <a:close/>
                <a:moveTo>
                  <a:pt x="12" y="27"/>
                </a:moveTo>
                <a:cubicBezTo>
                  <a:pt x="10" y="27"/>
                  <a:pt x="9" y="28"/>
                  <a:pt x="9" y="30"/>
                </a:cubicBezTo>
                <a:cubicBezTo>
                  <a:pt x="9" y="32"/>
                  <a:pt x="10" y="34"/>
                  <a:pt x="12" y="34"/>
                </a:cubicBezTo>
                <a:cubicBezTo>
                  <a:pt x="14" y="34"/>
                  <a:pt x="16" y="32"/>
                  <a:pt x="16" y="30"/>
                </a:cubicBezTo>
                <a:cubicBezTo>
                  <a:pt x="16" y="28"/>
                  <a:pt x="14" y="27"/>
                  <a:pt x="12" y="27"/>
                </a:cubicBezTo>
                <a:close/>
                <a:moveTo>
                  <a:pt x="36" y="27"/>
                </a:moveTo>
                <a:cubicBezTo>
                  <a:pt x="34" y="27"/>
                  <a:pt x="33" y="28"/>
                  <a:pt x="33" y="30"/>
                </a:cubicBezTo>
                <a:cubicBezTo>
                  <a:pt x="33" y="32"/>
                  <a:pt x="34" y="34"/>
                  <a:pt x="36" y="34"/>
                </a:cubicBezTo>
                <a:cubicBezTo>
                  <a:pt x="38" y="34"/>
                  <a:pt x="40" y="32"/>
                  <a:pt x="40" y="30"/>
                </a:cubicBezTo>
                <a:cubicBezTo>
                  <a:pt x="40" y="28"/>
                  <a:pt x="38" y="27"/>
                  <a:pt x="36" y="2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Freeform 436"/>
          <p:cNvSpPr>
            <a:spLocks noEditPoints="1"/>
          </p:cNvSpPr>
          <p:nvPr/>
        </p:nvSpPr>
        <p:spPr bwMode="auto">
          <a:xfrm>
            <a:off x="8398580" y="4826065"/>
            <a:ext cx="252549" cy="369927"/>
          </a:xfrm>
          <a:custGeom>
            <a:avLst/>
            <a:gdLst>
              <a:gd name="T0" fmla="*/ 29 w 30"/>
              <a:gd name="T1" fmla="*/ 31 h 44"/>
              <a:gd name="T2" fmla="*/ 17 w 30"/>
              <a:gd name="T3" fmla="*/ 31 h 44"/>
              <a:gd name="T4" fmla="*/ 16 w 30"/>
              <a:gd name="T5" fmla="*/ 43 h 44"/>
              <a:gd name="T6" fmla="*/ 15 w 30"/>
              <a:gd name="T7" fmla="*/ 44 h 44"/>
              <a:gd name="T8" fmla="*/ 15 w 30"/>
              <a:gd name="T9" fmla="*/ 44 h 44"/>
              <a:gd name="T10" fmla="*/ 14 w 30"/>
              <a:gd name="T11" fmla="*/ 44 h 44"/>
              <a:gd name="T12" fmla="*/ 12 w 30"/>
              <a:gd name="T13" fmla="*/ 31 h 44"/>
              <a:gd name="T14" fmla="*/ 1 w 30"/>
              <a:gd name="T15" fmla="*/ 31 h 44"/>
              <a:gd name="T16" fmla="*/ 0 w 30"/>
              <a:gd name="T17" fmla="*/ 29 h 44"/>
              <a:gd name="T18" fmla="*/ 6 w 30"/>
              <a:gd name="T19" fmla="*/ 20 h 44"/>
              <a:gd name="T20" fmla="*/ 6 w 30"/>
              <a:gd name="T21" fmla="*/ 7 h 44"/>
              <a:gd name="T22" fmla="*/ 3 w 30"/>
              <a:gd name="T23" fmla="*/ 3 h 44"/>
              <a:gd name="T24" fmla="*/ 6 w 30"/>
              <a:gd name="T25" fmla="*/ 0 h 44"/>
              <a:gd name="T26" fmla="*/ 24 w 30"/>
              <a:gd name="T27" fmla="*/ 0 h 44"/>
              <a:gd name="T28" fmla="*/ 27 w 30"/>
              <a:gd name="T29" fmla="*/ 3 h 44"/>
              <a:gd name="T30" fmla="*/ 24 w 30"/>
              <a:gd name="T31" fmla="*/ 7 h 44"/>
              <a:gd name="T32" fmla="*/ 24 w 30"/>
              <a:gd name="T33" fmla="*/ 20 h 44"/>
              <a:gd name="T34" fmla="*/ 30 w 30"/>
              <a:gd name="T35" fmla="*/ 29 h 44"/>
              <a:gd name="T36" fmla="*/ 29 w 30"/>
              <a:gd name="T37" fmla="*/ 31 h 44"/>
              <a:gd name="T38" fmla="*/ 12 w 30"/>
              <a:gd name="T39" fmla="*/ 7 h 44"/>
              <a:gd name="T40" fmla="*/ 12 w 30"/>
              <a:gd name="T41" fmla="*/ 7 h 44"/>
              <a:gd name="T42" fmla="*/ 11 w 30"/>
              <a:gd name="T43" fmla="*/ 7 h 44"/>
              <a:gd name="T44" fmla="*/ 11 w 30"/>
              <a:gd name="T45" fmla="*/ 19 h 44"/>
              <a:gd name="T46" fmla="*/ 12 w 30"/>
              <a:gd name="T47" fmla="*/ 20 h 44"/>
              <a:gd name="T48" fmla="*/ 12 w 30"/>
              <a:gd name="T49" fmla="*/ 19 h 44"/>
              <a:gd name="T50" fmla="*/ 12 w 30"/>
              <a:gd name="T51"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0" h="44">
                <a:moveTo>
                  <a:pt x="29" y="31"/>
                </a:moveTo>
                <a:cubicBezTo>
                  <a:pt x="17" y="31"/>
                  <a:pt x="17" y="31"/>
                  <a:pt x="17" y="31"/>
                </a:cubicBezTo>
                <a:cubicBezTo>
                  <a:pt x="16" y="43"/>
                  <a:pt x="16" y="43"/>
                  <a:pt x="16" y="43"/>
                </a:cubicBezTo>
                <a:cubicBezTo>
                  <a:pt x="16" y="44"/>
                  <a:pt x="15" y="44"/>
                  <a:pt x="15" y="44"/>
                </a:cubicBezTo>
                <a:cubicBezTo>
                  <a:pt x="15" y="44"/>
                  <a:pt x="15" y="44"/>
                  <a:pt x="15" y="44"/>
                </a:cubicBezTo>
                <a:cubicBezTo>
                  <a:pt x="15" y="44"/>
                  <a:pt x="14" y="44"/>
                  <a:pt x="14" y="44"/>
                </a:cubicBezTo>
                <a:cubicBezTo>
                  <a:pt x="12" y="31"/>
                  <a:pt x="12" y="31"/>
                  <a:pt x="12" y="31"/>
                </a:cubicBezTo>
                <a:cubicBezTo>
                  <a:pt x="1" y="31"/>
                  <a:pt x="1" y="31"/>
                  <a:pt x="1" y="31"/>
                </a:cubicBezTo>
                <a:cubicBezTo>
                  <a:pt x="0" y="31"/>
                  <a:pt x="0" y="30"/>
                  <a:pt x="0" y="29"/>
                </a:cubicBezTo>
                <a:cubicBezTo>
                  <a:pt x="0" y="24"/>
                  <a:pt x="3" y="20"/>
                  <a:pt x="6" y="20"/>
                </a:cubicBezTo>
                <a:cubicBezTo>
                  <a:pt x="6" y="7"/>
                  <a:pt x="6" y="7"/>
                  <a:pt x="6" y="7"/>
                </a:cubicBezTo>
                <a:cubicBezTo>
                  <a:pt x="5" y="7"/>
                  <a:pt x="3" y="5"/>
                  <a:pt x="3" y="3"/>
                </a:cubicBezTo>
                <a:cubicBezTo>
                  <a:pt x="3" y="1"/>
                  <a:pt x="5" y="0"/>
                  <a:pt x="6" y="0"/>
                </a:cubicBezTo>
                <a:cubicBezTo>
                  <a:pt x="24" y="0"/>
                  <a:pt x="24" y="0"/>
                  <a:pt x="24" y="0"/>
                </a:cubicBezTo>
                <a:cubicBezTo>
                  <a:pt x="25" y="0"/>
                  <a:pt x="27" y="1"/>
                  <a:pt x="27" y="3"/>
                </a:cubicBezTo>
                <a:cubicBezTo>
                  <a:pt x="27" y="5"/>
                  <a:pt x="25" y="7"/>
                  <a:pt x="24" y="7"/>
                </a:cubicBezTo>
                <a:cubicBezTo>
                  <a:pt x="24" y="20"/>
                  <a:pt x="24" y="20"/>
                  <a:pt x="24" y="20"/>
                </a:cubicBezTo>
                <a:cubicBezTo>
                  <a:pt x="27" y="20"/>
                  <a:pt x="30" y="24"/>
                  <a:pt x="30" y="29"/>
                </a:cubicBezTo>
                <a:cubicBezTo>
                  <a:pt x="30" y="30"/>
                  <a:pt x="30" y="31"/>
                  <a:pt x="29" y="31"/>
                </a:cubicBezTo>
                <a:close/>
                <a:moveTo>
                  <a:pt x="12" y="7"/>
                </a:moveTo>
                <a:cubicBezTo>
                  <a:pt x="12" y="7"/>
                  <a:pt x="12" y="7"/>
                  <a:pt x="12" y="7"/>
                </a:cubicBezTo>
                <a:cubicBezTo>
                  <a:pt x="11" y="7"/>
                  <a:pt x="11" y="7"/>
                  <a:pt x="11" y="7"/>
                </a:cubicBezTo>
                <a:cubicBezTo>
                  <a:pt x="11" y="19"/>
                  <a:pt x="11" y="19"/>
                  <a:pt x="11" y="19"/>
                </a:cubicBezTo>
                <a:cubicBezTo>
                  <a:pt x="11" y="20"/>
                  <a:pt x="11" y="20"/>
                  <a:pt x="12" y="20"/>
                </a:cubicBezTo>
                <a:cubicBezTo>
                  <a:pt x="12" y="20"/>
                  <a:pt x="12" y="20"/>
                  <a:pt x="12" y="19"/>
                </a:cubicBezTo>
                <a:lnTo>
                  <a:pt x="12" y="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矩形 24"/>
          <p:cNvSpPr/>
          <p:nvPr/>
        </p:nvSpPr>
        <p:spPr>
          <a:xfrm>
            <a:off x="1236856" y="4516765"/>
            <a:ext cx="2160241" cy="928459"/>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sp>
        <p:nvSpPr>
          <p:cNvPr id="26" name="矩形 25"/>
          <p:cNvSpPr/>
          <p:nvPr/>
        </p:nvSpPr>
        <p:spPr>
          <a:xfrm>
            <a:off x="1417067" y="3068960"/>
            <a:ext cx="2160241" cy="928459"/>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sp>
        <p:nvSpPr>
          <p:cNvPr id="27" name="矩形 26"/>
          <p:cNvSpPr/>
          <p:nvPr/>
        </p:nvSpPr>
        <p:spPr>
          <a:xfrm>
            <a:off x="2281163" y="1924477"/>
            <a:ext cx="2160241" cy="928459"/>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a:t>
            </a:r>
            <a:r>
              <a:rPr lang="zh-CN" altLang="en-US" sz="1400" kern="100" dirty="0" smtClean="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信息</a:t>
            </a:r>
            <a:r>
              <a:rPr lang="zh-CN" altLang="en-US" sz="1400" kern="100" dirty="0" smtClean="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sp>
        <p:nvSpPr>
          <p:cNvPr id="28" name="矩形 27"/>
          <p:cNvSpPr/>
          <p:nvPr/>
        </p:nvSpPr>
        <p:spPr>
          <a:xfrm>
            <a:off x="5144231" y="751436"/>
            <a:ext cx="2231646" cy="928459"/>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sp>
        <p:nvSpPr>
          <p:cNvPr id="29" name="矩形 28"/>
          <p:cNvSpPr/>
          <p:nvPr/>
        </p:nvSpPr>
        <p:spPr>
          <a:xfrm>
            <a:off x="7789584" y="2212509"/>
            <a:ext cx="2160239" cy="928459"/>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sp>
        <p:nvSpPr>
          <p:cNvPr id="34" name="矩形 33"/>
          <p:cNvSpPr/>
          <p:nvPr/>
        </p:nvSpPr>
        <p:spPr>
          <a:xfrm>
            <a:off x="8689875" y="3220621"/>
            <a:ext cx="2160239" cy="928459"/>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sp>
        <p:nvSpPr>
          <p:cNvPr id="35" name="矩形 34"/>
          <p:cNvSpPr/>
          <p:nvPr/>
        </p:nvSpPr>
        <p:spPr>
          <a:xfrm>
            <a:off x="8905899" y="4516765"/>
            <a:ext cx="2160239" cy="928459"/>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484247508"/>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350"/>
                                        <p:tgtEl>
                                          <p:spTgt spid="9"/>
                                        </p:tgtEl>
                                      </p:cBhvr>
                                    </p:animEffect>
                                    <p:anim calcmode="lin" valueType="num">
                                      <p:cBhvr>
                                        <p:cTn id="8" dur="350" fill="hold"/>
                                        <p:tgtEl>
                                          <p:spTgt spid="9"/>
                                        </p:tgtEl>
                                        <p:attrNameLst>
                                          <p:attrName>ppt_x</p:attrName>
                                        </p:attrNameLst>
                                      </p:cBhvr>
                                      <p:tavLst>
                                        <p:tav tm="0">
                                          <p:val>
                                            <p:strVal val="#ppt_x"/>
                                          </p:val>
                                        </p:tav>
                                        <p:tav tm="100000">
                                          <p:val>
                                            <p:strVal val="#ppt_x"/>
                                          </p:val>
                                        </p:tav>
                                      </p:tavLst>
                                    </p:anim>
                                    <p:anim calcmode="lin" valueType="num">
                                      <p:cBhvr>
                                        <p:cTn id="9" dur="350" fill="hold"/>
                                        <p:tgtEl>
                                          <p:spTgt spid="9"/>
                                        </p:tgtEl>
                                        <p:attrNameLst>
                                          <p:attrName>ppt_y</p:attrName>
                                        </p:attrNameLst>
                                      </p:cBhvr>
                                      <p:tavLst>
                                        <p:tav tm="0">
                                          <p:val>
                                            <p:strVal val="#ppt_y+.1"/>
                                          </p:val>
                                        </p:tav>
                                        <p:tav tm="100000">
                                          <p:val>
                                            <p:strVal val="#ppt_y"/>
                                          </p:val>
                                        </p:tav>
                                      </p:tavLst>
                                    </p:anim>
                                  </p:childTnLst>
                                </p:cTn>
                              </p:par>
                              <p:par>
                                <p:cTn id="10" presetID="2" presetClass="entr" presetSubtype="4"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350" fill="hold"/>
                                        <p:tgtEl>
                                          <p:spTgt spid="10"/>
                                        </p:tgtEl>
                                        <p:attrNameLst>
                                          <p:attrName>ppt_x</p:attrName>
                                        </p:attrNameLst>
                                      </p:cBhvr>
                                      <p:tavLst>
                                        <p:tav tm="0">
                                          <p:val>
                                            <p:strVal val="#ppt_x"/>
                                          </p:val>
                                        </p:tav>
                                        <p:tav tm="100000">
                                          <p:val>
                                            <p:strVal val="#ppt_x"/>
                                          </p:val>
                                        </p:tav>
                                      </p:tavLst>
                                    </p:anim>
                                    <p:anim calcmode="lin" valueType="num">
                                      <p:cBhvr additive="base">
                                        <p:cTn id="13" dur="350" fill="hold"/>
                                        <p:tgtEl>
                                          <p:spTgt spid="10"/>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350" fill="hold"/>
                                        <p:tgtEl>
                                          <p:spTgt spid="11"/>
                                        </p:tgtEl>
                                        <p:attrNameLst>
                                          <p:attrName>ppt_x</p:attrName>
                                        </p:attrNameLst>
                                      </p:cBhvr>
                                      <p:tavLst>
                                        <p:tav tm="0">
                                          <p:val>
                                            <p:strVal val="#ppt_x"/>
                                          </p:val>
                                        </p:tav>
                                        <p:tav tm="100000">
                                          <p:val>
                                            <p:strVal val="#ppt_x"/>
                                          </p:val>
                                        </p:tav>
                                      </p:tavLst>
                                    </p:anim>
                                    <p:anim calcmode="lin" valueType="num">
                                      <p:cBhvr additive="base">
                                        <p:cTn id="17" dur="350" fill="hold"/>
                                        <p:tgtEl>
                                          <p:spTgt spid="11"/>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12"/>
                                        </p:tgtEl>
                                        <p:attrNameLst>
                                          <p:attrName>style.visibility</p:attrName>
                                        </p:attrNameLst>
                                      </p:cBhvr>
                                      <p:to>
                                        <p:strVal val="visible"/>
                                      </p:to>
                                    </p:set>
                                    <p:anim calcmode="lin" valueType="num">
                                      <p:cBhvr additive="base">
                                        <p:cTn id="20" dur="350" fill="hold"/>
                                        <p:tgtEl>
                                          <p:spTgt spid="12"/>
                                        </p:tgtEl>
                                        <p:attrNameLst>
                                          <p:attrName>ppt_x</p:attrName>
                                        </p:attrNameLst>
                                      </p:cBhvr>
                                      <p:tavLst>
                                        <p:tav tm="0">
                                          <p:val>
                                            <p:strVal val="#ppt_x"/>
                                          </p:val>
                                        </p:tav>
                                        <p:tav tm="100000">
                                          <p:val>
                                            <p:strVal val="#ppt_x"/>
                                          </p:val>
                                        </p:tav>
                                      </p:tavLst>
                                    </p:anim>
                                    <p:anim calcmode="lin" valueType="num">
                                      <p:cBhvr additive="base">
                                        <p:cTn id="21" dur="350" fill="hold"/>
                                        <p:tgtEl>
                                          <p:spTgt spid="12"/>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13"/>
                                        </p:tgtEl>
                                        <p:attrNameLst>
                                          <p:attrName>style.visibility</p:attrName>
                                        </p:attrNameLst>
                                      </p:cBhvr>
                                      <p:to>
                                        <p:strVal val="visible"/>
                                      </p:to>
                                    </p:set>
                                    <p:anim calcmode="lin" valueType="num">
                                      <p:cBhvr additive="base">
                                        <p:cTn id="24" dur="350" fill="hold"/>
                                        <p:tgtEl>
                                          <p:spTgt spid="13"/>
                                        </p:tgtEl>
                                        <p:attrNameLst>
                                          <p:attrName>ppt_x</p:attrName>
                                        </p:attrNameLst>
                                      </p:cBhvr>
                                      <p:tavLst>
                                        <p:tav tm="0">
                                          <p:val>
                                            <p:strVal val="#ppt_x"/>
                                          </p:val>
                                        </p:tav>
                                        <p:tav tm="100000">
                                          <p:val>
                                            <p:strVal val="#ppt_x"/>
                                          </p:val>
                                        </p:tav>
                                      </p:tavLst>
                                    </p:anim>
                                    <p:anim calcmode="lin" valueType="num">
                                      <p:cBhvr additive="base">
                                        <p:cTn id="25" dur="350" fill="hold"/>
                                        <p:tgtEl>
                                          <p:spTgt spid="13"/>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 calcmode="lin" valueType="num">
                                      <p:cBhvr additive="base">
                                        <p:cTn id="28" dur="350" fill="hold"/>
                                        <p:tgtEl>
                                          <p:spTgt spid="14"/>
                                        </p:tgtEl>
                                        <p:attrNameLst>
                                          <p:attrName>ppt_x</p:attrName>
                                        </p:attrNameLst>
                                      </p:cBhvr>
                                      <p:tavLst>
                                        <p:tav tm="0">
                                          <p:val>
                                            <p:strVal val="#ppt_x"/>
                                          </p:val>
                                        </p:tav>
                                        <p:tav tm="100000">
                                          <p:val>
                                            <p:strVal val="#ppt_x"/>
                                          </p:val>
                                        </p:tav>
                                      </p:tavLst>
                                    </p:anim>
                                    <p:anim calcmode="lin" valueType="num">
                                      <p:cBhvr additive="base">
                                        <p:cTn id="29" dur="350" fill="hold"/>
                                        <p:tgtEl>
                                          <p:spTgt spid="14"/>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 calcmode="lin" valueType="num">
                                      <p:cBhvr additive="base">
                                        <p:cTn id="32" dur="350" fill="hold"/>
                                        <p:tgtEl>
                                          <p:spTgt spid="15"/>
                                        </p:tgtEl>
                                        <p:attrNameLst>
                                          <p:attrName>ppt_x</p:attrName>
                                        </p:attrNameLst>
                                      </p:cBhvr>
                                      <p:tavLst>
                                        <p:tav tm="0">
                                          <p:val>
                                            <p:strVal val="#ppt_x"/>
                                          </p:val>
                                        </p:tav>
                                        <p:tav tm="100000">
                                          <p:val>
                                            <p:strVal val="#ppt_x"/>
                                          </p:val>
                                        </p:tav>
                                      </p:tavLst>
                                    </p:anim>
                                    <p:anim calcmode="lin" valueType="num">
                                      <p:cBhvr additive="base">
                                        <p:cTn id="33" dur="350" fill="hold"/>
                                        <p:tgtEl>
                                          <p:spTgt spid="15"/>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16"/>
                                        </p:tgtEl>
                                        <p:attrNameLst>
                                          <p:attrName>style.visibility</p:attrName>
                                        </p:attrNameLst>
                                      </p:cBhvr>
                                      <p:to>
                                        <p:strVal val="visible"/>
                                      </p:to>
                                    </p:set>
                                    <p:anim calcmode="lin" valueType="num">
                                      <p:cBhvr additive="base">
                                        <p:cTn id="36" dur="350" fill="hold"/>
                                        <p:tgtEl>
                                          <p:spTgt spid="16"/>
                                        </p:tgtEl>
                                        <p:attrNameLst>
                                          <p:attrName>ppt_x</p:attrName>
                                        </p:attrNameLst>
                                      </p:cBhvr>
                                      <p:tavLst>
                                        <p:tav tm="0">
                                          <p:val>
                                            <p:strVal val="#ppt_x"/>
                                          </p:val>
                                        </p:tav>
                                        <p:tav tm="100000">
                                          <p:val>
                                            <p:strVal val="#ppt_x"/>
                                          </p:val>
                                        </p:tav>
                                      </p:tavLst>
                                    </p:anim>
                                    <p:anim calcmode="lin" valueType="num">
                                      <p:cBhvr additive="base">
                                        <p:cTn id="37" dur="350" fill="hold"/>
                                        <p:tgtEl>
                                          <p:spTgt spid="16"/>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17"/>
                                        </p:tgtEl>
                                        <p:attrNameLst>
                                          <p:attrName>style.visibility</p:attrName>
                                        </p:attrNameLst>
                                      </p:cBhvr>
                                      <p:to>
                                        <p:strVal val="visible"/>
                                      </p:to>
                                    </p:set>
                                    <p:anim calcmode="lin" valueType="num">
                                      <p:cBhvr additive="base">
                                        <p:cTn id="40" dur="350" fill="hold"/>
                                        <p:tgtEl>
                                          <p:spTgt spid="17"/>
                                        </p:tgtEl>
                                        <p:attrNameLst>
                                          <p:attrName>ppt_x</p:attrName>
                                        </p:attrNameLst>
                                      </p:cBhvr>
                                      <p:tavLst>
                                        <p:tav tm="0">
                                          <p:val>
                                            <p:strVal val="#ppt_x"/>
                                          </p:val>
                                        </p:tav>
                                        <p:tav tm="100000">
                                          <p:val>
                                            <p:strVal val="#ppt_x"/>
                                          </p:val>
                                        </p:tav>
                                      </p:tavLst>
                                    </p:anim>
                                    <p:anim calcmode="lin" valueType="num">
                                      <p:cBhvr additive="base">
                                        <p:cTn id="41" dur="350" fill="hold"/>
                                        <p:tgtEl>
                                          <p:spTgt spid="17"/>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0"/>
                                  </p:stCondLst>
                                  <p:childTnLst>
                                    <p:set>
                                      <p:cBhvr>
                                        <p:cTn id="43" dur="1" fill="hold">
                                          <p:stCondLst>
                                            <p:cond delay="0"/>
                                          </p:stCondLst>
                                        </p:cTn>
                                        <p:tgtEl>
                                          <p:spTgt spid="18"/>
                                        </p:tgtEl>
                                        <p:attrNameLst>
                                          <p:attrName>style.visibility</p:attrName>
                                        </p:attrNameLst>
                                      </p:cBhvr>
                                      <p:to>
                                        <p:strVal val="visible"/>
                                      </p:to>
                                    </p:set>
                                    <p:anim calcmode="lin" valueType="num">
                                      <p:cBhvr additive="base">
                                        <p:cTn id="44" dur="350" fill="hold"/>
                                        <p:tgtEl>
                                          <p:spTgt spid="18"/>
                                        </p:tgtEl>
                                        <p:attrNameLst>
                                          <p:attrName>ppt_x</p:attrName>
                                        </p:attrNameLst>
                                      </p:cBhvr>
                                      <p:tavLst>
                                        <p:tav tm="0">
                                          <p:val>
                                            <p:strVal val="#ppt_x"/>
                                          </p:val>
                                        </p:tav>
                                        <p:tav tm="100000">
                                          <p:val>
                                            <p:strVal val="#ppt_x"/>
                                          </p:val>
                                        </p:tav>
                                      </p:tavLst>
                                    </p:anim>
                                    <p:anim calcmode="lin" valueType="num">
                                      <p:cBhvr additive="base">
                                        <p:cTn id="45" dur="350" fill="hold"/>
                                        <p:tgtEl>
                                          <p:spTgt spid="18"/>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0"/>
                                  </p:stCondLst>
                                  <p:childTnLst>
                                    <p:set>
                                      <p:cBhvr>
                                        <p:cTn id="47" dur="1" fill="hold">
                                          <p:stCondLst>
                                            <p:cond delay="0"/>
                                          </p:stCondLst>
                                        </p:cTn>
                                        <p:tgtEl>
                                          <p:spTgt spid="19"/>
                                        </p:tgtEl>
                                        <p:attrNameLst>
                                          <p:attrName>style.visibility</p:attrName>
                                        </p:attrNameLst>
                                      </p:cBhvr>
                                      <p:to>
                                        <p:strVal val="visible"/>
                                      </p:to>
                                    </p:set>
                                    <p:anim calcmode="lin" valueType="num">
                                      <p:cBhvr additive="base">
                                        <p:cTn id="48" dur="350" fill="hold"/>
                                        <p:tgtEl>
                                          <p:spTgt spid="19"/>
                                        </p:tgtEl>
                                        <p:attrNameLst>
                                          <p:attrName>ppt_x</p:attrName>
                                        </p:attrNameLst>
                                      </p:cBhvr>
                                      <p:tavLst>
                                        <p:tav tm="0">
                                          <p:val>
                                            <p:strVal val="#ppt_x"/>
                                          </p:val>
                                        </p:tav>
                                        <p:tav tm="100000">
                                          <p:val>
                                            <p:strVal val="#ppt_x"/>
                                          </p:val>
                                        </p:tav>
                                      </p:tavLst>
                                    </p:anim>
                                    <p:anim calcmode="lin" valueType="num">
                                      <p:cBhvr additive="base">
                                        <p:cTn id="49" dur="350" fill="hold"/>
                                        <p:tgtEl>
                                          <p:spTgt spid="19"/>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0"/>
                                  </p:stCondLst>
                                  <p:childTnLst>
                                    <p:set>
                                      <p:cBhvr>
                                        <p:cTn id="51" dur="1" fill="hold">
                                          <p:stCondLst>
                                            <p:cond delay="0"/>
                                          </p:stCondLst>
                                        </p:cTn>
                                        <p:tgtEl>
                                          <p:spTgt spid="20"/>
                                        </p:tgtEl>
                                        <p:attrNameLst>
                                          <p:attrName>style.visibility</p:attrName>
                                        </p:attrNameLst>
                                      </p:cBhvr>
                                      <p:to>
                                        <p:strVal val="visible"/>
                                      </p:to>
                                    </p:set>
                                    <p:anim calcmode="lin" valueType="num">
                                      <p:cBhvr additive="base">
                                        <p:cTn id="52" dur="350" fill="hold"/>
                                        <p:tgtEl>
                                          <p:spTgt spid="20"/>
                                        </p:tgtEl>
                                        <p:attrNameLst>
                                          <p:attrName>ppt_x</p:attrName>
                                        </p:attrNameLst>
                                      </p:cBhvr>
                                      <p:tavLst>
                                        <p:tav tm="0">
                                          <p:val>
                                            <p:strVal val="#ppt_x"/>
                                          </p:val>
                                        </p:tav>
                                        <p:tav tm="100000">
                                          <p:val>
                                            <p:strVal val="#ppt_x"/>
                                          </p:val>
                                        </p:tav>
                                      </p:tavLst>
                                    </p:anim>
                                    <p:anim calcmode="lin" valueType="num">
                                      <p:cBhvr additive="base">
                                        <p:cTn id="53" dur="350" fill="hold"/>
                                        <p:tgtEl>
                                          <p:spTgt spid="20"/>
                                        </p:tgtEl>
                                        <p:attrNameLst>
                                          <p:attrName>ppt_y</p:attrName>
                                        </p:attrNameLst>
                                      </p:cBhvr>
                                      <p:tavLst>
                                        <p:tav tm="0">
                                          <p:val>
                                            <p:strVal val="1+#ppt_h/2"/>
                                          </p:val>
                                        </p:tav>
                                        <p:tav tm="100000">
                                          <p:val>
                                            <p:strVal val="#ppt_y"/>
                                          </p:val>
                                        </p:tav>
                                      </p:tavLst>
                                    </p:anim>
                                  </p:childTnLst>
                                </p:cTn>
                              </p:par>
                              <p:par>
                                <p:cTn id="54" presetID="2" presetClass="entr" presetSubtype="4" fill="hold" grpId="0" nodeType="withEffect">
                                  <p:stCondLst>
                                    <p:cond delay="0"/>
                                  </p:stCondLst>
                                  <p:childTnLst>
                                    <p:set>
                                      <p:cBhvr>
                                        <p:cTn id="55" dur="1" fill="hold">
                                          <p:stCondLst>
                                            <p:cond delay="0"/>
                                          </p:stCondLst>
                                        </p:cTn>
                                        <p:tgtEl>
                                          <p:spTgt spid="21"/>
                                        </p:tgtEl>
                                        <p:attrNameLst>
                                          <p:attrName>style.visibility</p:attrName>
                                        </p:attrNameLst>
                                      </p:cBhvr>
                                      <p:to>
                                        <p:strVal val="visible"/>
                                      </p:to>
                                    </p:set>
                                    <p:anim calcmode="lin" valueType="num">
                                      <p:cBhvr additive="base">
                                        <p:cTn id="56" dur="350" fill="hold"/>
                                        <p:tgtEl>
                                          <p:spTgt spid="21"/>
                                        </p:tgtEl>
                                        <p:attrNameLst>
                                          <p:attrName>ppt_x</p:attrName>
                                        </p:attrNameLst>
                                      </p:cBhvr>
                                      <p:tavLst>
                                        <p:tav tm="0">
                                          <p:val>
                                            <p:strVal val="#ppt_x"/>
                                          </p:val>
                                        </p:tav>
                                        <p:tav tm="100000">
                                          <p:val>
                                            <p:strVal val="#ppt_x"/>
                                          </p:val>
                                        </p:tav>
                                      </p:tavLst>
                                    </p:anim>
                                    <p:anim calcmode="lin" valueType="num">
                                      <p:cBhvr additive="base">
                                        <p:cTn id="57" dur="350" fill="hold"/>
                                        <p:tgtEl>
                                          <p:spTgt spid="21"/>
                                        </p:tgtEl>
                                        <p:attrNameLst>
                                          <p:attrName>ppt_y</p:attrName>
                                        </p:attrNameLst>
                                      </p:cBhvr>
                                      <p:tavLst>
                                        <p:tav tm="0">
                                          <p:val>
                                            <p:strVal val="1+#ppt_h/2"/>
                                          </p:val>
                                        </p:tav>
                                        <p:tav tm="100000">
                                          <p:val>
                                            <p:strVal val="#ppt_y"/>
                                          </p:val>
                                        </p:tav>
                                      </p:tavLst>
                                    </p:anim>
                                  </p:childTnLst>
                                </p:cTn>
                              </p:par>
                              <p:par>
                                <p:cTn id="58" presetID="2" presetClass="entr" presetSubtype="4" fill="hold" grpId="0" nodeType="withEffect">
                                  <p:stCondLst>
                                    <p:cond delay="0"/>
                                  </p:stCondLst>
                                  <p:childTnLst>
                                    <p:set>
                                      <p:cBhvr>
                                        <p:cTn id="59" dur="1" fill="hold">
                                          <p:stCondLst>
                                            <p:cond delay="0"/>
                                          </p:stCondLst>
                                        </p:cTn>
                                        <p:tgtEl>
                                          <p:spTgt spid="22"/>
                                        </p:tgtEl>
                                        <p:attrNameLst>
                                          <p:attrName>style.visibility</p:attrName>
                                        </p:attrNameLst>
                                      </p:cBhvr>
                                      <p:to>
                                        <p:strVal val="visible"/>
                                      </p:to>
                                    </p:set>
                                    <p:anim calcmode="lin" valueType="num">
                                      <p:cBhvr additive="base">
                                        <p:cTn id="60" dur="350" fill="hold"/>
                                        <p:tgtEl>
                                          <p:spTgt spid="22"/>
                                        </p:tgtEl>
                                        <p:attrNameLst>
                                          <p:attrName>ppt_x</p:attrName>
                                        </p:attrNameLst>
                                      </p:cBhvr>
                                      <p:tavLst>
                                        <p:tav tm="0">
                                          <p:val>
                                            <p:strVal val="#ppt_x"/>
                                          </p:val>
                                        </p:tav>
                                        <p:tav tm="100000">
                                          <p:val>
                                            <p:strVal val="#ppt_x"/>
                                          </p:val>
                                        </p:tav>
                                      </p:tavLst>
                                    </p:anim>
                                    <p:anim calcmode="lin" valueType="num">
                                      <p:cBhvr additive="base">
                                        <p:cTn id="61" dur="350" fill="hold"/>
                                        <p:tgtEl>
                                          <p:spTgt spid="22"/>
                                        </p:tgtEl>
                                        <p:attrNameLst>
                                          <p:attrName>ppt_y</p:attrName>
                                        </p:attrNameLst>
                                      </p:cBhvr>
                                      <p:tavLst>
                                        <p:tav tm="0">
                                          <p:val>
                                            <p:strVal val="1+#ppt_h/2"/>
                                          </p:val>
                                        </p:tav>
                                        <p:tav tm="100000">
                                          <p:val>
                                            <p:strVal val="#ppt_y"/>
                                          </p:val>
                                        </p:tav>
                                      </p:tavLst>
                                    </p:anim>
                                  </p:childTnLst>
                                </p:cTn>
                              </p:par>
                              <p:par>
                                <p:cTn id="62" presetID="2" presetClass="entr" presetSubtype="4" fill="hold" grpId="0" nodeType="withEffect">
                                  <p:stCondLst>
                                    <p:cond delay="0"/>
                                  </p:stCondLst>
                                  <p:childTnLst>
                                    <p:set>
                                      <p:cBhvr>
                                        <p:cTn id="63" dur="1" fill="hold">
                                          <p:stCondLst>
                                            <p:cond delay="0"/>
                                          </p:stCondLst>
                                        </p:cTn>
                                        <p:tgtEl>
                                          <p:spTgt spid="23"/>
                                        </p:tgtEl>
                                        <p:attrNameLst>
                                          <p:attrName>style.visibility</p:attrName>
                                        </p:attrNameLst>
                                      </p:cBhvr>
                                      <p:to>
                                        <p:strVal val="visible"/>
                                      </p:to>
                                    </p:set>
                                    <p:anim calcmode="lin" valueType="num">
                                      <p:cBhvr additive="base">
                                        <p:cTn id="64" dur="350" fill="hold"/>
                                        <p:tgtEl>
                                          <p:spTgt spid="23"/>
                                        </p:tgtEl>
                                        <p:attrNameLst>
                                          <p:attrName>ppt_x</p:attrName>
                                        </p:attrNameLst>
                                      </p:cBhvr>
                                      <p:tavLst>
                                        <p:tav tm="0">
                                          <p:val>
                                            <p:strVal val="#ppt_x"/>
                                          </p:val>
                                        </p:tav>
                                        <p:tav tm="100000">
                                          <p:val>
                                            <p:strVal val="#ppt_x"/>
                                          </p:val>
                                        </p:tav>
                                      </p:tavLst>
                                    </p:anim>
                                    <p:anim calcmode="lin" valueType="num">
                                      <p:cBhvr additive="base">
                                        <p:cTn id="65" dur="350" fill="hold"/>
                                        <p:tgtEl>
                                          <p:spTgt spid="23"/>
                                        </p:tgtEl>
                                        <p:attrNameLst>
                                          <p:attrName>ppt_y</p:attrName>
                                        </p:attrNameLst>
                                      </p:cBhvr>
                                      <p:tavLst>
                                        <p:tav tm="0">
                                          <p:val>
                                            <p:strVal val="1+#ppt_h/2"/>
                                          </p:val>
                                        </p:tav>
                                        <p:tav tm="100000">
                                          <p:val>
                                            <p:strVal val="#ppt_y"/>
                                          </p:val>
                                        </p:tav>
                                      </p:tavLst>
                                    </p:anim>
                                  </p:childTnLst>
                                </p:cTn>
                              </p:par>
                            </p:childTnLst>
                          </p:cTn>
                        </p:par>
                        <p:par>
                          <p:cTn id="66" fill="hold">
                            <p:stCondLst>
                              <p:cond delay="350"/>
                            </p:stCondLst>
                            <p:childTnLst>
                              <p:par>
                                <p:cTn id="67" presetID="2" presetClass="entr" presetSubtype="8" fill="hold" grpId="0" nodeType="afterEffect">
                                  <p:stCondLst>
                                    <p:cond delay="0"/>
                                  </p:stCondLst>
                                  <p:childTnLst>
                                    <p:set>
                                      <p:cBhvr>
                                        <p:cTn id="68" dur="1" fill="hold">
                                          <p:stCondLst>
                                            <p:cond delay="0"/>
                                          </p:stCondLst>
                                        </p:cTn>
                                        <p:tgtEl>
                                          <p:spTgt spid="25"/>
                                        </p:tgtEl>
                                        <p:attrNameLst>
                                          <p:attrName>style.visibility</p:attrName>
                                        </p:attrNameLst>
                                      </p:cBhvr>
                                      <p:to>
                                        <p:strVal val="visible"/>
                                      </p:to>
                                    </p:set>
                                    <p:anim calcmode="lin" valueType="num">
                                      <p:cBhvr additive="base">
                                        <p:cTn id="69" dur="350" fill="hold"/>
                                        <p:tgtEl>
                                          <p:spTgt spid="25"/>
                                        </p:tgtEl>
                                        <p:attrNameLst>
                                          <p:attrName>ppt_x</p:attrName>
                                        </p:attrNameLst>
                                      </p:cBhvr>
                                      <p:tavLst>
                                        <p:tav tm="0">
                                          <p:val>
                                            <p:strVal val="0-#ppt_w/2"/>
                                          </p:val>
                                        </p:tav>
                                        <p:tav tm="100000">
                                          <p:val>
                                            <p:strVal val="#ppt_x"/>
                                          </p:val>
                                        </p:tav>
                                      </p:tavLst>
                                    </p:anim>
                                    <p:anim calcmode="lin" valueType="num">
                                      <p:cBhvr additive="base">
                                        <p:cTn id="70" dur="350" fill="hold"/>
                                        <p:tgtEl>
                                          <p:spTgt spid="25"/>
                                        </p:tgtEl>
                                        <p:attrNameLst>
                                          <p:attrName>ppt_y</p:attrName>
                                        </p:attrNameLst>
                                      </p:cBhvr>
                                      <p:tavLst>
                                        <p:tav tm="0">
                                          <p:val>
                                            <p:strVal val="#ppt_y"/>
                                          </p:val>
                                        </p:tav>
                                        <p:tav tm="100000">
                                          <p:val>
                                            <p:strVal val="#ppt_y"/>
                                          </p:val>
                                        </p:tav>
                                      </p:tavLst>
                                    </p:anim>
                                  </p:childTnLst>
                                </p:cTn>
                              </p:par>
                            </p:childTnLst>
                          </p:cTn>
                        </p:par>
                        <p:par>
                          <p:cTn id="71" fill="hold">
                            <p:stCondLst>
                              <p:cond delay="700"/>
                            </p:stCondLst>
                            <p:childTnLst>
                              <p:par>
                                <p:cTn id="72" presetID="2" presetClass="entr" presetSubtype="8" fill="hold" grpId="0" nodeType="afterEffect">
                                  <p:stCondLst>
                                    <p:cond delay="0"/>
                                  </p:stCondLst>
                                  <p:childTnLst>
                                    <p:set>
                                      <p:cBhvr>
                                        <p:cTn id="73" dur="1" fill="hold">
                                          <p:stCondLst>
                                            <p:cond delay="0"/>
                                          </p:stCondLst>
                                        </p:cTn>
                                        <p:tgtEl>
                                          <p:spTgt spid="26"/>
                                        </p:tgtEl>
                                        <p:attrNameLst>
                                          <p:attrName>style.visibility</p:attrName>
                                        </p:attrNameLst>
                                      </p:cBhvr>
                                      <p:to>
                                        <p:strVal val="visible"/>
                                      </p:to>
                                    </p:set>
                                    <p:anim calcmode="lin" valueType="num">
                                      <p:cBhvr additive="base">
                                        <p:cTn id="74" dur="350" fill="hold"/>
                                        <p:tgtEl>
                                          <p:spTgt spid="26"/>
                                        </p:tgtEl>
                                        <p:attrNameLst>
                                          <p:attrName>ppt_x</p:attrName>
                                        </p:attrNameLst>
                                      </p:cBhvr>
                                      <p:tavLst>
                                        <p:tav tm="0">
                                          <p:val>
                                            <p:strVal val="0-#ppt_w/2"/>
                                          </p:val>
                                        </p:tav>
                                        <p:tav tm="100000">
                                          <p:val>
                                            <p:strVal val="#ppt_x"/>
                                          </p:val>
                                        </p:tav>
                                      </p:tavLst>
                                    </p:anim>
                                    <p:anim calcmode="lin" valueType="num">
                                      <p:cBhvr additive="base">
                                        <p:cTn id="75" dur="350" fill="hold"/>
                                        <p:tgtEl>
                                          <p:spTgt spid="26"/>
                                        </p:tgtEl>
                                        <p:attrNameLst>
                                          <p:attrName>ppt_y</p:attrName>
                                        </p:attrNameLst>
                                      </p:cBhvr>
                                      <p:tavLst>
                                        <p:tav tm="0">
                                          <p:val>
                                            <p:strVal val="#ppt_y"/>
                                          </p:val>
                                        </p:tav>
                                        <p:tav tm="100000">
                                          <p:val>
                                            <p:strVal val="#ppt_y"/>
                                          </p:val>
                                        </p:tav>
                                      </p:tavLst>
                                    </p:anim>
                                  </p:childTnLst>
                                </p:cTn>
                              </p:par>
                            </p:childTnLst>
                          </p:cTn>
                        </p:par>
                        <p:par>
                          <p:cTn id="76" fill="hold">
                            <p:stCondLst>
                              <p:cond delay="1050"/>
                            </p:stCondLst>
                            <p:childTnLst>
                              <p:par>
                                <p:cTn id="77" presetID="2" presetClass="entr" presetSubtype="8" fill="hold" grpId="0" nodeType="afterEffect">
                                  <p:stCondLst>
                                    <p:cond delay="0"/>
                                  </p:stCondLst>
                                  <p:childTnLst>
                                    <p:set>
                                      <p:cBhvr>
                                        <p:cTn id="78" dur="1" fill="hold">
                                          <p:stCondLst>
                                            <p:cond delay="0"/>
                                          </p:stCondLst>
                                        </p:cTn>
                                        <p:tgtEl>
                                          <p:spTgt spid="27"/>
                                        </p:tgtEl>
                                        <p:attrNameLst>
                                          <p:attrName>style.visibility</p:attrName>
                                        </p:attrNameLst>
                                      </p:cBhvr>
                                      <p:to>
                                        <p:strVal val="visible"/>
                                      </p:to>
                                    </p:set>
                                    <p:anim calcmode="lin" valueType="num">
                                      <p:cBhvr additive="base">
                                        <p:cTn id="79" dur="350" fill="hold"/>
                                        <p:tgtEl>
                                          <p:spTgt spid="27"/>
                                        </p:tgtEl>
                                        <p:attrNameLst>
                                          <p:attrName>ppt_x</p:attrName>
                                        </p:attrNameLst>
                                      </p:cBhvr>
                                      <p:tavLst>
                                        <p:tav tm="0">
                                          <p:val>
                                            <p:strVal val="0-#ppt_w/2"/>
                                          </p:val>
                                        </p:tav>
                                        <p:tav tm="100000">
                                          <p:val>
                                            <p:strVal val="#ppt_x"/>
                                          </p:val>
                                        </p:tav>
                                      </p:tavLst>
                                    </p:anim>
                                    <p:anim calcmode="lin" valueType="num">
                                      <p:cBhvr additive="base">
                                        <p:cTn id="80" dur="350" fill="hold"/>
                                        <p:tgtEl>
                                          <p:spTgt spid="27"/>
                                        </p:tgtEl>
                                        <p:attrNameLst>
                                          <p:attrName>ppt_y</p:attrName>
                                        </p:attrNameLst>
                                      </p:cBhvr>
                                      <p:tavLst>
                                        <p:tav tm="0">
                                          <p:val>
                                            <p:strVal val="#ppt_y"/>
                                          </p:val>
                                        </p:tav>
                                        <p:tav tm="100000">
                                          <p:val>
                                            <p:strVal val="#ppt_y"/>
                                          </p:val>
                                        </p:tav>
                                      </p:tavLst>
                                    </p:anim>
                                  </p:childTnLst>
                                </p:cTn>
                              </p:par>
                            </p:childTnLst>
                          </p:cTn>
                        </p:par>
                        <p:par>
                          <p:cTn id="81" fill="hold">
                            <p:stCondLst>
                              <p:cond delay="1400"/>
                            </p:stCondLst>
                            <p:childTnLst>
                              <p:par>
                                <p:cTn id="82" presetID="2" presetClass="entr" presetSubtype="8" fill="hold" grpId="0" nodeType="afterEffect">
                                  <p:stCondLst>
                                    <p:cond delay="0"/>
                                  </p:stCondLst>
                                  <p:childTnLst>
                                    <p:set>
                                      <p:cBhvr>
                                        <p:cTn id="83" dur="1" fill="hold">
                                          <p:stCondLst>
                                            <p:cond delay="0"/>
                                          </p:stCondLst>
                                        </p:cTn>
                                        <p:tgtEl>
                                          <p:spTgt spid="28"/>
                                        </p:tgtEl>
                                        <p:attrNameLst>
                                          <p:attrName>style.visibility</p:attrName>
                                        </p:attrNameLst>
                                      </p:cBhvr>
                                      <p:to>
                                        <p:strVal val="visible"/>
                                      </p:to>
                                    </p:set>
                                    <p:anim calcmode="lin" valueType="num">
                                      <p:cBhvr additive="base">
                                        <p:cTn id="84" dur="350" fill="hold"/>
                                        <p:tgtEl>
                                          <p:spTgt spid="28"/>
                                        </p:tgtEl>
                                        <p:attrNameLst>
                                          <p:attrName>ppt_x</p:attrName>
                                        </p:attrNameLst>
                                      </p:cBhvr>
                                      <p:tavLst>
                                        <p:tav tm="0">
                                          <p:val>
                                            <p:strVal val="0-#ppt_w/2"/>
                                          </p:val>
                                        </p:tav>
                                        <p:tav tm="100000">
                                          <p:val>
                                            <p:strVal val="#ppt_x"/>
                                          </p:val>
                                        </p:tav>
                                      </p:tavLst>
                                    </p:anim>
                                    <p:anim calcmode="lin" valueType="num">
                                      <p:cBhvr additive="base">
                                        <p:cTn id="85" dur="350" fill="hold"/>
                                        <p:tgtEl>
                                          <p:spTgt spid="28"/>
                                        </p:tgtEl>
                                        <p:attrNameLst>
                                          <p:attrName>ppt_y</p:attrName>
                                        </p:attrNameLst>
                                      </p:cBhvr>
                                      <p:tavLst>
                                        <p:tav tm="0">
                                          <p:val>
                                            <p:strVal val="#ppt_y"/>
                                          </p:val>
                                        </p:tav>
                                        <p:tav tm="100000">
                                          <p:val>
                                            <p:strVal val="#ppt_y"/>
                                          </p:val>
                                        </p:tav>
                                      </p:tavLst>
                                    </p:anim>
                                  </p:childTnLst>
                                </p:cTn>
                              </p:par>
                            </p:childTnLst>
                          </p:cTn>
                        </p:par>
                        <p:par>
                          <p:cTn id="86" fill="hold">
                            <p:stCondLst>
                              <p:cond delay="1750"/>
                            </p:stCondLst>
                            <p:childTnLst>
                              <p:par>
                                <p:cTn id="87" presetID="2" presetClass="entr" presetSubtype="8" fill="hold" grpId="0" nodeType="afterEffect">
                                  <p:stCondLst>
                                    <p:cond delay="0"/>
                                  </p:stCondLst>
                                  <p:childTnLst>
                                    <p:set>
                                      <p:cBhvr>
                                        <p:cTn id="88" dur="1" fill="hold">
                                          <p:stCondLst>
                                            <p:cond delay="0"/>
                                          </p:stCondLst>
                                        </p:cTn>
                                        <p:tgtEl>
                                          <p:spTgt spid="29"/>
                                        </p:tgtEl>
                                        <p:attrNameLst>
                                          <p:attrName>style.visibility</p:attrName>
                                        </p:attrNameLst>
                                      </p:cBhvr>
                                      <p:to>
                                        <p:strVal val="visible"/>
                                      </p:to>
                                    </p:set>
                                    <p:anim calcmode="lin" valueType="num">
                                      <p:cBhvr additive="base">
                                        <p:cTn id="89" dur="350" fill="hold"/>
                                        <p:tgtEl>
                                          <p:spTgt spid="29"/>
                                        </p:tgtEl>
                                        <p:attrNameLst>
                                          <p:attrName>ppt_x</p:attrName>
                                        </p:attrNameLst>
                                      </p:cBhvr>
                                      <p:tavLst>
                                        <p:tav tm="0">
                                          <p:val>
                                            <p:strVal val="0-#ppt_w/2"/>
                                          </p:val>
                                        </p:tav>
                                        <p:tav tm="100000">
                                          <p:val>
                                            <p:strVal val="#ppt_x"/>
                                          </p:val>
                                        </p:tav>
                                      </p:tavLst>
                                    </p:anim>
                                    <p:anim calcmode="lin" valueType="num">
                                      <p:cBhvr additive="base">
                                        <p:cTn id="90" dur="350" fill="hold"/>
                                        <p:tgtEl>
                                          <p:spTgt spid="29"/>
                                        </p:tgtEl>
                                        <p:attrNameLst>
                                          <p:attrName>ppt_y</p:attrName>
                                        </p:attrNameLst>
                                      </p:cBhvr>
                                      <p:tavLst>
                                        <p:tav tm="0">
                                          <p:val>
                                            <p:strVal val="#ppt_y"/>
                                          </p:val>
                                        </p:tav>
                                        <p:tav tm="100000">
                                          <p:val>
                                            <p:strVal val="#ppt_y"/>
                                          </p:val>
                                        </p:tav>
                                      </p:tavLst>
                                    </p:anim>
                                  </p:childTnLst>
                                </p:cTn>
                              </p:par>
                            </p:childTnLst>
                          </p:cTn>
                        </p:par>
                        <p:par>
                          <p:cTn id="91" fill="hold">
                            <p:stCondLst>
                              <p:cond delay="2100"/>
                            </p:stCondLst>
                            <p:childTnLst>
                              <p:par>
                                <p:cTn id="92" presetID="2" presetClass="entr" presetSubtype="8" fill="hold" grpId="0" nodeType="afterEffect">
                                  <p:stCondLst>
                                    <p:cond delay="0"/>
                                  </p:stCondLst>
                                  <p:childTnLst>
                                    <p:set>
                                      <p:cBhvr>
                                        <p:cTn id="93" dur="1" fill="hold">
                                          <p:stCondLst>
                                            <p:cond delay="0"/>
                                          </p:stCondLst>
                                        </p:cTn>
                                        <p:tgtEl>
                                          <p:spTgt spid="34"/>
                                        </p:tgtEl>
                                        <p:attrNameLst>
                                          <p:attrName>style.visibility</p:attrName>
                                        </p:attrNameLst>
                                      </p:cBhvr>
                                      <p:to>
                                        <p:strVal val="visible"/>
                                      </p:to>
                                    </p:set>
                                    <p:anim calcmode="lin" valueType="num">
                                      <p:cBhvr additive="base">
                                        <p:cTn id="94" dur="350" fill="hold"/>
                                        <p:tgtEl>
                                          <p:spTgt spid="34"/>
                                        </p:tgtEl>
                                        <p:attrNameLst>
                                          <p:attrName>ppt_x</p:attrName>
                                        </p:attrNameLst>
                                      </p:cBhvr>
                                      <p:tavLst>
                                        <p:tav tm="0">
                                          <p:val>
                                            <p:strVal val="0-#ppt_w/2"/>
                                          </p:val>
                                        </p:tav>
                                        <p:tav tm="100000">
                                          <p:val>
                                            <p:strVal val="#ppt_x"/>
                                          </p:val>
                                        </p:tav>
                                      </p:tavLst>
                                    </p:anim>
                                    <p:anim calcmode="lin" valueType="num">
                                      <p:cBhvr additive="base">
                                        <p:cTn id="95" dur="350" fill="hold"/>
                                        <p:tgtEl>
                                          <p:spTgt spid="34"/>
                                        </p:tgtEl>
                                        <p:attrNameLst>
                                          <p:attrName>ppt_y</p:attrName>
                                        </p:attrNameLst>
                                      </p:cBhvr>
                                      <p:tavLst>
                                        <p:tav tm="0">
                                          <p:val>
                                            <p:strVal val="#ppt_y"/>
                                          </p:val>
                                        </p:tav>
                                        <p:tav tm="100000">
                                          <p:val>
                                            <p:strVal val="#ppt_y"/>
                                          </p:val>
                                        </p:tav>
                                      </p:tavLst>
                                    </p:anim>
                                  </p:childTnLst>
                                </p:cTn>
                              </p:par>
                            </p:childTnLst>
                          </p:cTn>
                        </p:par>
                        <p:par>
                          <p:cTn id="96" fill="hold">
                            <p:stCondLst>
                              <p:cond delay="2450"/>
                            </p:stCondLst>
                            <p:childTnLst>
                              <p:par>
                                <p:cTn id="97" presetID="2" presetClass="entr" presetSubtype="8" fill="hold" grpId="0" nodeType="afterEffect">
                                  <p:stCondLst>
                                    <p:cond delay="0"/>
                                  </p:stCondLst>
                                  <p:childTnLst>
                                    <p:set>
                                      <p:cBhvr>
                                        <p:cTn id="98" dur="1" fill="hold">
                                          <p:stCondLst>
                                            <p:cond delay="0"/>
                                          </p:stCondLst>
                                        </p:cTn>
                                        <p:tgtEl>
                                          <p:spTgt spid="35"/>
                                        </p:tgtEl>
                                        <p:attrNameLst>
                                          <p:attrName>style.visibility</p:attrName>
                                        </p:attrNameLst>
                                      </p:cBhvr>
                                      <p:to>
                                        <p:strVal val="visible"/>
                                      </p:to>
                                    </p:set>
                                    <p:anim calcmode="lin" valueType="num">
                                      <p:cBhvr additive="base">
                                        <p:cTn id="99" dur="350" fill="hold"/>
                                        <p:tgtEl>
                                          <p:spTgt spid="35"/>
                                        </p:tgtEl>
                                        <p:attrNameLst>
                                          <p:attrName>ppt_x</p:attrName>
                                        </p:attrNameLst>
                                      </p:cBhvr>
                                      <p:tavLst>
                                        <p:tav tm="0">
                                          <p:val>
                                            <p:strVal val="0-#ppt_w/2"/>
                                          </p:val>
                                        </p:tav>
                                        <p:tav tm="100000">
                                          <p:val>
                                            <p:strVal val="#ppt_x"/>
                                          </p:val>
                                        </p:tav>
                                      </p:tavLst>
                                    </p:anim>
                                    <p:anim calcmode="lin" valueType="num">
                                      <p:cBhvr additive="base">
                                        <p:cTn id="100" dur="350" fill="hold"/>
                                        <p:tgtEl>
                                          <p:spTgt spid="3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5" grpId="0"/>
      <p:bldP spid="26" grpId="0"/>
      <p:bldP spid="27" grpId="0"/>
      <p:bldP spid="28" grpId="0"/>
      <p:bldP spid="29" grpId="0"/>
      <p:bldP spid="34" grpId="0"/>
      <p:bldP spid="3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9"/>
          <p:cNvSpPr txBox="1"/>
          <p:nvPr/>
        </p:nvSpPr>
        <p:spPr>
          <a:xfrm>
            <a:off x="841003" y="202431"/>
            <a:ext cx="1944216" cy="377026"/>
          </a:xfrm>
          <a:prstGeom prst="rect">
            <a:avLst/>
          </a:prstGeom>
          <a:noFill/>
        </p:spPr>
        <p:txBody>
          <a:bodyPr wrap="square" lIns="68580" tIns="34290" rIns="68580" bIns="34290" rtlCol="0">
            <a:spAutoFit/>
          </a:bodyPr>
          <a:lstStyle/>
          <a:p>
            <a:pPr marL="0" lvl="1"/>
            <a:r>
              <a:rPr lang="zh-CN" altLang="en-US" sz="2000" b="1" dirty="0">
                <a:solidFill>
                  <a:schemeClr val="tx1">
                    <a:lumMod val="50000"/>
                    <a:lumOff val="50000"/>
                  </a:schemeClr>
                </a:solidFill>
                <a:latin typeface="微软雅黑" pitchFamily="34" charset="-122"/>
                <a:ea typeface="微软雅黑" pitchFamily="34" charset="-122"/>
              </a:rPr>
              <a:t>添加文字标题</a:t>
            </a:r>
            <a:endParaRPr lang="en-US" altLang="ko-KR" sz="2000" b="1" kern="0" dirty="0">
              <a:solidFill>
                <a:schemeClr val="tx1">
                  <a:lumMod val="50000"/>
                  <a:lumOff val="50000"/>
                </a:schemeClr>
              </a:solidFill>
              <a:latin typeface="微软雅黑" pitchFamily="34" charset="-122"/>
              <a:ea typeface="微软雅黑" pitchFamily="34" charset="-122"/>
            </a:endParaRPr>
          </a:p>
        </p:txBody>
      </p:sp>
      <p:sp>
        <p:nvSpPr>
          <p:cNvPr id="24" name="矩形 23"/>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0" name="组合 29"/>
          <p:cNvGrpSpPr/>
          <p:nvPr/>
        </p:nvGrpSpPr>
        <p:grpSpPr>
          <a:xfrm>
            <a:off x="192931" y="0"/>
            <a:ext cx="576064" cy="836712"/>
            <a:chOff x="841003" y="360040"/>
            <a:chExt cx="504056" cy="836712"/>
          </a:xfrm>
          <a:solidFill>
            <a:srgbClr val="C00000"/>
          </a:solidFill>
        </p:grpSpPr>
        <p:sp>
          <p:nvSpPr>
            <p:cNvPr id="31" name="矩形 30"/>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31"/>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3" name="KSO_Shape"/>
          <p:cNvSpPr>
            <a:spLocks/>
          </p:cNvSpPr>
          <p:nvPr/>
        </p:nvSpPr>
        <p:spPr bwMode="auto">
          <a:xfrm>
            <a:off x="326330" y="197538"/>
            <a:ext cx="332357" cy="329034"/>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a:effectLs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grpSp>
        <p:nvGrpSpPr>
          <p:cNvPr id="9" name="组合 8"/>
          <p:cNvGrpSpPr/>
          <p:nvPr/>
        </p:nvGrpSpPr>
        <p:grpSpPr>
          <a:xfrm>
            <a:off x="1849115" y="2470569"/>
            <a:ext cx="2034550" cy="1816080"/>
            <a:chOff x="3342359" y="1161598"/>
            <a:chExt cx="2123116" cy="1895135"/>
          </a:xfrm>
          <a:effectLst>
            <a:outerShdw blurRad="63500" sx="102000" sy="102000" algn="ctr" rotWithShape="0">
              <a:prstClr val="black">
                <a:alpha val="40000"/>
              </a:prstClr>
            </a:outerShdw>
          </a:effectLst>
        </p:grpSpPr>
        <p:sp>
          <p:nvSpPr>
            <p:cNvPr id="10" name="任意多边形 9"/>
            <p:cNvSpPr>
              <a:spLocks/>
            </p:cNvSpPr>
            <p:nvPr/>
          </p:nvSpPr>
          <p:spPr bwMode="auto">
            <a:xfrm rot="10800000">
              <a:off x="3342359" y="1161598"/>
              <a:ext cx="2123116" cy="1895135"/>
            </a:xfrm>
            <a:custGeom>
              <a:avLst/>
              <a:gdLst>
                <a:gd name="connsiteX0" fmla="*/ 1795626 w 2791387"/>
                <a:gd name="connsiteY0" fmla="*/ 2117139 h 2491648"/>
                <a:gd name="connsiteX1" fmla="*/ 1950063 w 2791387"/>
                <a:gd name="connsiteY1" fmla="*/ 2028434 h 2491648"/>
                <a:gd name="connsiteX2" fmla="*/ 2350454 w 2791387"/>
                <a:gd name="connsiteY2" fmla="*/ 1334530 h 2491648"/>
                <a:gd name="connsiteX3" fmla="*/ 2350454 w 2791387"/>
                <a:gd name="connsiteY3" fmla="*/ 1157119 h 2491648"/>
                <a:gd name="connsiteX4" fmla="*/ 1950063 w 2791387"/>
                <a:gd name="connsiteY4" fmla="*/ 463215 h 2491648"/>
                <a:gd name="connsiteX5" fmla="*/ 1795626 w 2791387"/>
                <a:gd name="connsiteY5" fmla="*/ 374509 h 2491648"/>
                <a:gd name="connsiteX6" fmla="*/ 994844 w 2791387"/>
                <a:gd name="connsiteY6" fmla="*/ 374509 h 2491648"/>
                <a:gd name="connsiteX7" fmla="*/ 840408 w 2791387"/>
                <a:gd name="connsiteY7" fmla="*/ 463215 h 2491648"/>
                <a:gd name="connsiteX8" fmla="*/ 440017 w 2791387"/>
                <a:gd name="connsiteY8" fmla="*/ 1157119 h 2491648"/>
                <a:gd name="connsiteX9" fmla="*/ 440017 w 2791387"/>
                <a:gd name="connsiteY9" fmla="*/ 1334530 h 2491648"/>
                <a:gd name="connsiteX10" fmla="*/ 840408 w 2791387"/>
                <a:gd name="connsiteY10" fmla="*/ 2028434 h 2491648"/>
                <a:gd name="connsiteX11" fmla="*/ 994844 w 2791387"/>
                <a:gd name="connsiteY11" fmla="*/ 2117139 h 2491648"/>
                <a:gd name="connsiteX12" fmla="*/ 1967414 w 2791387"/>
                <a:gd name="connsiteY12" fmla="*/ 2491648 h 2491648"/>
                <a:gd name="connsiteX13" fmla="*/ 822440 w 2791387"/>
                <a:gd name="connsiteY13" fmla="*/ 2491648 h 2491648"/>
                <a:gd name="connsiteX14" fmla="*/ 601623 w 2791387"/>
                <a:gd name="connsiteY14" fmla="*/ 2364815 h 2491648"/>
                <a:gd name="connsiteX15" fmla="*/ 29136 w 2791387"/>
                <a:gd name="connsiteY15" fmla="*/ 1372657 h 2491648"/>
                <a:gd name="connsiteX16" fmla="*/ 29136 w 2791387"/>
                <a:gd name="connsiteY16" fmla="*/ 1118992 h 2491648"/>
                <a:gd name="connsiteX17" fmla="*/ 601623 w 2791387"/>
                <a:gd name="connsiteY17" fmla="*/ 126833 h 2491648"/>
                <a:gd name="connsiteX18" fmla="*/ 822440 w 2791387"/>
                <a:gd name="connsiteY18" fmla="*/ 0 h 2491648"/>
                <a:gd name="connsiteX19" fmla="*/ 1967414 w 2791387"/>
                <a:gd name="connsiteY19" fmla="*/ 0 h 2491648"/>
                <a:gd name="connsiteX20" fmla="*/ 2188231 w 2791387"/>
                <a:gd name="connsiteY20" fmla="*/ 126833 h 2491648"/>
                <a:gd name="connsiteX21" fmla="*/ 2760718 w 2791387"/>
                <a:gd name="connsiteY21" fmla="*/ 1118992 h 2491648"/>
                <a:gd name="connsiteX22" fmla="*/ 2760718 w 2791387"/>
                <a:gd name="connsiteY22" fmla="*/ 1372657 h 2491648"/>
                <a:gd name="connsiteX23" fmla="*/ 2188231 w 2791387"/>
                <a:gd name="connsiteY23" fmla="*/ 2364815 h 2491648"/>
                <a:gd name="connsiteX24" fmla="*/ 1967414 w 2791387"/>
                <a:gd name="connsiteY24" fmla="*/ 2491648 h 249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91387" h="2491648">
                  <a:moveTo>
                    <a:pt x="1795626" y="2117139"/>
                  </a:moveTo>
                  <a:cubicBezTo>
                    <a:pt x="1852825" y="2117139"/>
                    <a:pt x="1921463" y="2077079"/>
                    <a:pt x="1950063" y="2028434"/>
                  </a:cubicBezTo>
                  <a:cubicBezTo>
                    <a:pt x="1950063" y="2028434"/>
                    <a:pt x="1950063" y="2028434"/>
                    <a:pt x="2350454" y="1334530"/>
                  </a:cubicBezTo>
                  <a:cubicBezTo>
                    <a:pt x="2379053" y="1285885"/>
                    <a:pt x="2379053" y="1205764"/>
                    <a:pt x="2350454" y="1157119"/>
                  </a:cubicBezTo>
                  <a:cubicBezTo>
                    <a:pt x="2350454" y="1157119"/>
                    <a:pt x="2350454" y="1157119"/>
                    <a:pt x="1950063" y="463215"/>
                  </a:cubicBezTo>
                  <a:cubicBezTo>
                    <a:pt x="1921463" y="414570"/>
                    <a:pt x="1852825" y="374509"/>
                    <a:pt x="1795626" y="374509"/>
                  </a:cubicBezTo>
                  <a:cubicBezTo>
                    <a:pt x="1795626" y="374509"/>
                    <a:pt x="1795626" y="374509"/>
                    <a:pt x="994844" y="374509"/>
                  </a:cubicBezTo>
                  <a:cubicBezTo>
                    <a:pt x="939075" y="374509"/>
                    <a:pt x="869007" y="414570"/>
                    <a:pt x="840408" y="463215"/>
                  </a:cubicBezTo>
                  <a:cubicBezTo>
                    <a:pt x="840408" y="463215"/>
                    <a:pt x="840408" y="463215"/>
                    <a:pt x="440017" y="1157119"/>
                  </a:cubicBezTo>
                  <a:cubicBezTo>
                    <a:pt x="412847" y="1205764"/>
                    <a:pt x="412847" y="1285885"/>
                    <a:pt x="440017" y="1334530"/>
                  </a:cubicBezTo>
                  <a:cubicBezTo>
                    <a:pt x="440017" y="1334530"/>
                    <a:pt x="440017" y="1334530"/>
                    <a:pt x="840408" y="2028434"/>
                  </a:cubicBezTo>
                  <a:cubicBezTo>
                    <a:pt x="869007" y="2077079"/>
                    <a:pt x="939075" y="2117139"/>
                    <a:pt x="994844" y="2117139"/>
                  </a:cubicBezTo>
                  <a:close/>
                  <a:moveTo>
                    <a:pt x="1967414" y="2491648"/>
                  </a:moveTo>
                  <a:lnTo>
                    <a:pt x="822440" y="2491648"/>
                  </a:lnTo>
                  <a:cubicBezTo>
                    <a:pt x="742700" y="2491648"/>
                    <a:pt x="642515" y="2434369"/>
                    <a:pt x="601623" y="2364815"/>
                  </a:cubicBezTo>
                  <a:cubicBezTo>
                    <a:pt x="29136" y="1372657"/>
                    <a:pt x="29136" y="1372657"/>
                    <a:pt x="29136" y="1372657"/>
                  </a:cubicBezTo>
                  <a:cubicBezTo>
                    <a:pt x="-9712" y="1303103"/>
                    <a:pt x="-9712" y="1188545"/>
                    <a:pt x="29136" y="1118992"/>
                  </a:cubicBezTo>
                  <a:cubicBezTo>
                    <a:pt x="601623" y="126833"/>
                    <a:pt x="601623" y="126833"/>
                    <a:pt x="601623" y="126833"/>
                  </a:cubicBezTo>
                  <a:cubicBezTo>
                    <a:pt x="642515" y="57280"/>
                    <a:pt x="742700" y="0"/>
                    <a:pt x="822440" y="0"/>
                  </a:cubicBezTo>
                  <a:cubicBezTo>
                    <a:pt x="1967414" y="0"/>
                    <a:pt x="1967414" y="0"/>
                    <a:pt x="1967414" y="0"/>
                  </a:cubicBezTo>
                  <a:cubicBezTo>
                    <a:pt x="2049198" y="0"/>
                    <a:pt x="2147339" y="57280"/>
                    <a:pt x="2188231" y="126833"/>
                  </a:cubicBezTo>
                  <a:cubicBezTo>
                    <a:pt x="2760718" y="1118992"/>
                    <a:pt x="2760718" y="1118992"/>
                    <a:pt x="2760718" y="1118992"/>
                  </a:cubicBezTo>
                  <a:cubicBezTo>
                    <a:pt x="2801610" y="1188545"/>
                    <a:pt x="2801610" y="1303103"/>
                    <a:pt x="2760718" y="1372657"/>
                  </a:cubicBezTo>
                  <a:cubicBezTo>
                    <a:pt x="2188231" y="2364815"/>
                    <a:pt x="2188231" y="2364815"/>
                    <a:pt x="2188231" y="2364815"/>
                  </a:cubicBezTo>
                  <a:cubicBezTo>
                    <a:pt x="2147339" y="2434369"/>
                    <a:pt x="2049198" y="2491648"/>
                    <a:pt x="1967414" y="2491648"/>
                  </a:cubicBezTo>
                  <a:close/>
                </a:path>
              </a:pathLst>
            </a:custGeom>
            <a:solidFill>
              <a:srgbClr val="C00000"/>
            </a:solidFill>
            <a:ln w="19050">
              <a:noFill/>
            </a:ln>
            <a:effectLst>
              <a:innerShdw blurRad="63500" dist="63500" dir="27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11" name="Freeform 5"/>
            <p:cNvSpPr>
              <a:spLocks/>
            </p:cNvSpPr>
            <p:nvPr/>
          </p:nvSpPr>
          <p:spPr bwMode="auto">
            <a:xfrm rot="10800000">
              <a:off x="3656172" y="1456206"/>
              <a:ext cx="1495486" cy="132543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84000"/>
                  </a:schemeClr>
                </a:gs>
                <a:gs pos="0">
                  <a:schemeClr val="bg1">
                    <a:lumMod val="91000"/>
                  </a:schemeClr>
                </a:gs>
              </a:gsLst>
              <a:lin ang="2700000" scaled="1"/>
              <a:tileRect/>
            </a:gradFill>
            <a:ln>
              <a:noFill/>
            </a:ln>
            <a:effectLst>
              <a:outerShdw blurRad="127000" dist="63500" dir="2700000" algn="tl" rotWithShape="0">
                <a:prstClr val="black">
                  <a:alpha val="25000"/>
                </a:prstClr>
              </a:outerShdw>
            </a:effectLst>
            <a:scene3d>
              <a:camera prst="orthographicFront"/>
              <a:lightRig rig="threePt" dir="t">
                <a:rot lat="0" lon="0" rev="0"/>
              </a:lightRig>
            </a:scene3d>
            <a:sp3d>
              <a:bevelT w="19050" h="6350" prst="angle"/>
            </a:sp3d>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12" name="组合 11"/>
          <p:cNvGrpSpPr/>
          <p:nvPr/>
        </p:nvGrpSpPr>
        <p:grpSpPr>
          <a:xfrm>
            <a:off x="3505299" y="3384345"/>
            <a:ext cx="1969029" cy="1757595"/>
            <a:chOff x="3342359" y="1161598"/>
            <a:chExt cx="2123116" cy="1895135"/>
          </a:xfrm>
          <a:effectLst>
            <a:outerShdw blurRad="63500" sx="102000" sy="102000" algn="ctr" rotWithShape="0">
              <a:prstClr val="black">
                <a:alpha val="40000"/>
              </a:prstClr>
            </a:outerShdw>
          </a:effectLst>
        </p:grpSpPr>
        <p:sp>
          <p:nvSpPr>
            <p:cNvPr id="13" name="任意多边形 12"/>
            <p:cNvSpPr>
              <a:spLocks/>
            </p:cNvSpPr>
            <p:nvPr/>
          </p:nvSpPr>
          <p:spPr bwMode="auto">
            <a:xfrm rot="10800000">
              <a:off x="3342359" y="1161598"/>
              <a:ext cx="2123116" cy="1895135"/>
            </a:xfrm>
            <a:custGeom>
              <a:avLst/>
              <a:gdLst>
                <a:gd name="connsiteX0" fmla="*/ 1795626 w 2791387"/>
                <a:gd name="connsiteY0" fmla="*/ 2117139 h 2491648"/>
                <a:gd name="connsiteX1" fmla="*/ 1950063 w 2791387"/>
                <a:gd name="connsiteY1" fmla="*/ 2028434 h 2491648"/>
                <a:gd name="connsiteX2" fmla="*/ 2350454 w 2791387"/>
                <a:gd name="connsiteY2" fmla="*/ 1334530 h 2491648"/>
                <a:gd name="connsiteX3" fmla="*/ 2350454 w 2791387"/>
                <a:gd name="connsiteY3" fmla="*/ 1157119 h 2491648"/>
                <a:gd name="connsiteX4" fmla="*/ 1950063 w 2791387"/>
                <a:gd name="connsiteY4" fmla="*/ 463215 h 2491648"/>
                <a:gd name="connsiteX5" fmla="*/ 1795626 w 2791387"/>
                <a:gd name="connsiteY5" fmla="*/ 374509 h 2491648"/>
                <a:gd name="connsiteX6" fmla="*/ 994844 w 2791387"/>
                <a:gd name="connsiteY6" fmla="*/ 374509 h 2491648"/>
                <a:gd name="connsiteX7" fmla="*/ 840408 w 2791387"/>
                <a:gd name="connsiteY7" fmla="*/ 463215 h 2491648"/>
                <a:gd name="connsiteX8" fmla="*/ 440017 w 2791387"/>
                <a:gd name="connsiteY8" fmla="*/ 1157119 h 2491648"/>
                <a:gd name="connsiteX9" fmla="*/ 440017 w 2791387"/>
                <a:gd name="connsiteY9" fmla="*/ 1334530 h 2491648"/>
                <a:gd name="connsiteX10" fmla="*/ 840408 w 2791387"/>
                <a:gd name="connsiteY10" fmla="*/ 2028434 h 2491648"/>
                <a:gd name="connsiteX11" fmla="*/ 994844 w 2791387"/>
                <a:gd name="connsiteY11" fmla="*/ 2117139 h 2491648"/>
                <a:gd name="connsiteX12" fmla="*/ 1967414 w 2791387"/>
                <a:gd name="connsiteY12" fmla="*/ 2491648 h 2491648"/>
                <a:gd name="connsiteX13" fmla="*/ 822440 w 2791387"/>
                <a:gd name="connsiteY13" fmla="*/ 2491648 h 2491648"/>
                <a:gd name="connsiteX14" fmla="*/ 601623 w 2791387"/>
                <a:gd name="connsiteY14" fmla="*/ 2364815 h 2491648"/>
                <a:gd name="connsiteX15" fmla="*/ 29136 w 2791387"/>
                <a:gd name="connsiteY15" fmla="*/ 1372657 h 2491648"/>
                <a:gd name="connsiteX16" fmla="*/ 29136 w 2791387"/>
                <a:gd name="connsiteY16" fmla="*/ 1118992 h 2491648"/>
                <a:gd name="connsiteX17" fmla="*/ 601623 w 2791387"/>
                <a:gd name="connsiteY17" fmla="*/ 126833 h 2491648"/>
                <a:gd name="connsiteX18" fmla="*/ 822440 w 2791387"/>
                <a:gd name="connsiteY18" fmla="*/ 0 h 2491648"/>
                <a:gd name="connsiteX19" fmla="*/ 1967414 w 2791387"/>
                <a:gd name="connsiteY19" fmla="*/ 0 h 2491648"/>
                <a:gd name="connsiteX20" fmla="*/ 2188231 w 2791387"/>
                <a:gd name="connsiteY20" fmla="*/ 126833 h 2491648"/>
                <a:gd name="connsiteX21" fmla="*/ 2760718 w 2791387"/>
                <a:gd name="connsiteY21" fmla="*/ 1118992 h 2491648"/>
                <a:gd name="connsiteX22" fmla="*/ 2760718 w 2791387"/>
                <a:gd name="connsiteY22" fmla="*/ 1372657 h 2491648"/>
                <a:gd name="connsiteX23" fmla="*/ 2188231 w 2791387"/>
                <a:gd name="connsiteY23" fmla="*/ 2364815 h 2491648"/>
                <a:gd name="connsiteX24" fmla="*/ 1967414 w 2791387"/>
                <a:gd name="connsiteY24" fmla="*/ 2491648 h 249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91387" h="2491648">
                  <a:moveTo>
                    <a:pt x="1795626" y="2117139"/>
                  </a:moveTo>
                  <a:cubicBezTo>
                    <a:pt x="1852825" y="2117139"/>
                    <a:pt x="1921463" y="2077079"/>
                    <a:pt x="1950063" y="2028434"/>
                  </a:cubicBezTo>
                  <a:cubicBezTo>
                    <a:pt x="1950063" y="2028434"/>
                    <a:pt x="1950063" y="2028434"/>
                    <a:pt x="2350454" y="1334530"/>
                  </a:cubicBezTo>
                  <a:cubicBezTo>
                    <a:pt x="2379053" y="1285885"/>
                    <a:pt x="2379053" y="1205764"/>
                    <a:pt x="2350454" y="1157119"/>
                  </a:cubicBezTo>
                  <a:cubicBezTo>
                    <a:pt x="2350454" y="1157119"/>
                    <a:pt x="2350454" y="1157119"/>
                    <a:pt x="1950063" y="463215"/>
                  </a:cubicBezTo>
                  <a:cubicBezTo>
                    <a:pt x="1921463" y="414570"/>
                    <a:pt x="1852825" y="374509"/>
                    <a:pt x="1795626" y="374509"/>
                  </a:cubicBezTo>
                  <a:cubicBezTo>
                    <a:pt x="1795626" y="374509"/>
                    <a:pt x="1795626" y="374509"/>
                    <a:pt x="994844" y="374509"/>
                  </a:cubicBezTo>
                  <a:cubicBezTo>
                    <a:pt x="939075" y="374509"/>
                    <a:pt x="869007" y="414570"/>
                    <a:pt x="840408" y="463215"/>
                  </a:cubicBezTo>
                  <a:cubicBezTo>
                    <a:pt x="840408" y="463215"/>
                    <a:pt x="840408" y="463215"/>
                    <a:pt x="440017" y="1157119"/>
                  </a:cubicBezTo>
                  <a:cubicBezTo>
                    <a:pt x="412847" y="1205764"/>
                    <a:pt x="412847" y="1285885"/>
                    <a:pt x="440017" y="1334530"/>
                  </a:cubicBezTo>
                  <a:cubicBezTo>
                    <a:pt x="440017" y="1334530"/>
                    <a:pt x="440017" y="1334530"/>
                    <a:pt x="840408" y="2028434"/>
                  </a:cubicBezTo>
                  <a:cubicBezTo>
                    <a:pt x="869007" y="2077079"/>
                    <a:pt x="939075" y="2117139"/>
                    <a:pt x="994844" y="2117139"/>
                  </a:cubicBezTo>
                  <a:close/>
                  <a:moveTo>
                    <a:pt x="1967414" y="2491648"/>
                  </a:moveTo>
                  <a:lnTo>
                    <a:pt x="822440" y="2491648"/>
                  </a:lnTo>
                  <a:cubicBezTo>
                    <a:pt x="742700" y="2491648"/>
                    <a:pt x="642515" y="2434369"/>
                    <a:pt x="601623" y="2364815"/>
                  </a:cubicBezTo>
                  <a:cubicBezTo>
                    <a:pt x="29136" y="1372657"/>
                    <a:pt x="29136" y="1372657"/>
                    <a:pt x="29136" y="1372657"/>
                  </a:cubicBezTo>
                  <a:cubicBezTo>
                    <a:pt x="-9712" y="1303103"/>
                    <a:pt x="-9712" y="1188545"/>
                    <a:pt x="29136" y="1118992"/>
                  </a:cubicBezTo>
                  <a:cubicBezTo>
                    <a:pt x="601623" y="126833"/>
                    <a:pt x="601623" y="126833"/>
                    <a:pt x="601623" y="126833"/>
                  </a:cubicBezTo>
                  <a:cubicBezTo>
                    <a:pt x="642515" y="57280"/>
                    <a:pt x="742700" y="0"/>
                    <a:pt x="822440" y="0"/>
                  </a:cubicBezTo>
                  <a:cubicBezTo>
                    <a:pt x="1967414" y="0"/>
                    <a:pt x="1967414" y="0"/>
                    <a:pt x="1967414" y="0"/>
                  </a:cubicBezTo>
                  <a:cubicBezTo>
                    <a:pt x="2049198" y="0"/>
                    <a:pt x="2147339" y="57280"/>
                    <a:pt x="2188231" y="126833"/>
                  </a:cubicBezTo>
                  <a:cubicBezTo>
                    <a:pt x="2760718" y="1118992"/>
                    <a:pt x="2760718" y="1118992"/>
                    <a:pt x="2760718" y="1118992"/>
                  </a:cubicBezTo>
                  <a:cubicBezTo>
                    <a:pt x="2801610" y="1188545"/>
                    <a:pt x="2801610" y="1303103"/>
                    <a:pt x="2760718" y="1372657"/>
                  </a:cubicBezTo>
                  <a:cubicBezTo>
                    <a:pt x="2188231" y="2364815"/>
                    <a:pt x="2188231" y="2364815"/>
                    <a:pt x="2188231" y="2364815"/>
                  </a:cubicBezTo>
                  <a:cubicBezTo>
                    <a:pt x="2147339" y="2434369"/>
                    <a:pt x="2049198" y="2491648"/>
                    <a:pt x="1967414" y="2491648"/>
                  </a:cubicBezTo>
                  <a:close/>
                </a:path>
              </a:pathLst>
            </a:custGeom>
            <a:solidFill>
              <a:srgbClr val="C00000"/>
            </a:solidFill>
            <a:ln w="19050">
              <a:noFill/>
            </a:ln>
            <a:effectLst>
              <a:innerShdw blurRad="63500" dist="63500" dir="27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14" name="Freeform 5"/>
            <p:cNvSpPr>
              <a:spLocks/>
            </p:cNvSpPr>
            <p:nvPr/>
          </p:nvSpPr>
          <p:spPr bwMode="auto">
            <a:xfrm rot="10800000">
              <a:off x="3656172" y="1456206"/>
              <a:ext cx="1495486" cy="132543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84000"/>
                  </a:schemeClr>
                </a:gs>
                <a:gs pos="0">
                  <a:schemeClr val="bg1">
                    <a:lumMod val="91000"/>
                  </a:schemeClr>
                </a:gs>
              </a:gsLst>
              <a:lin ang="2700000" scaled="1"/>
              <a:tileRect/>
            </a:gradFill>
            <a:ln>
              <a:noFill/>
            </a:ln>
            <a:effectLst>
              <a:outerShdw blurRad="127000" dist="63500" dir="2700000" algn="tl" rotWithShape="0">
                <a:prstClr val="black">
                  <a:alpha val="25000"/>
                </a:prstClr>
              </a:outerShdw>
            </a:effectLst>
            <a:scene3d>
              <a:camera prst="orthographicFront"/>
              <a:lightRig rig="threePt" dir="t">
                <a:rot lat="0" lon="0" rev="0"/>
              </a:lightRig>
            </a:scene3d>
            <a:sp3d>
              <a:bevelT w="19050" h="6350" prst="angle"/>
            </a:sp3d>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15" name="组合 14"/>
          <p:cNvGrpSpPr/>
          <p:nvPr/>
        </p:nvGrpSpPr>
        <p:grpSpPr>
          <a:xfrm>
            <a:off x="5089475" y="2483486"/>
            <a:ext cx="2020080" cy="1803164"/>
            <a:chOff x="3342359" y="1161598"/>
            <a:chExt cx="2123116" cy="1895135"/>
          </a:xfrm>
          <a:effectLst>
            <a:outerShdw blurRad="63500" sx="102000" sy="102000" algn="ctr" rotWithShape="0">
              <a:prstClr val="black">
                <a:alpha val="40000"/>
              </a:prstClr>
            </a:outerShdw>
          </a:effectLst>
        </p:grpSpPr>
        <p:sp>
          <p:nvSpPr>
            <p:cNvPr id="16" name="任意多边形 15"/>
            <p:cNvSpPr>
              <a:spLocks/>
            </p:cNvSpPr>
            <p:nvPr/>
          </p:nvSpPr>
          <p:spPr bwMode="auto">
            <a:xfrm rot="10800000">
              <a:off x="3342359" y="1161598"/>
              <a:ext cx="2123116" cy="1895135"/>
            </a:xfrm>
            <a:custGeom>
              <a:avLst/>
              <a:gdLst>
                <a:gd name="connsiteX0" fmla="*/ 1795626 w 2791387"/>
                <a:gd name="connsiteY0" fmla="*/ 2117139 h 2491648"/>
                <a:gd name="connsiteX1" fmla="*/ 1950063 w 2791387"/>
                <a:gd name="connsiteY1" fmla="*/ 2028434 h 2491648"/>
                <a:gd name="connsiteX2" fmla="*/ 2350454 w 2791387"/>
                <a:gd name="connsiteY2" fmla="*/ 1334530 h 2491648"/>
                <a:gd name="connsiteX3" fmla="*/ 2350454 w 2791387"/>
                <a:gd name="connsiteY3" fmla="*/ 1157119 h 2491648"/>
                <a:gd name="connsiteX4" fmla="*/ 1950063 w 2791387"/>
                <a:gd name="connsiteY4" fmla="*/ 463215 h 2491648"/>
                <a:gd name="connsiteX5" fmla="*/ 1795626 w 2791387"/>
                <a:gd name="connsiteY5" fmla="*/ 374509 h 2491648"/>
                <a:gd name="connsiteX6" fmla="*/ 994844 w 2791387"/>
                <a:gd name="connsiteY6" fmla="*/ 374509 h 2491648"/>
                <a:gd name="connsiteX7" fmla="*/ 840408 w 2791387"/>
                <a:gd name="connsiteY7" fmla="*/ 463215 h 2491648"/>
                <a:gd name="connsiteX8" fmla="*/ 440017 w 2791387"/>
                <a:gd name="connsiteY8" fmla="*/ 1157119 h 2491648"/>
                <a:gd name="connsiteX9" fmla="*/ 440017 w 2791387"/>
                <a:gd name="connsiteY9" fmla="*/ 1334530 h 2491648"/>
                <a:gd name="connsiteX10" fmla="*/ 840408 w 2791387"/>
                <a:gd name="connsiteY10" fmla="*/ 2028434 h 2491648"/>
                <a:gd name="connsiteX11" fmla="*/ 994844 w 2791387"/>
                <a:gd name="connsiteY11" fmla="*/ 2117139 h 2491648"/>
                <a:gd name="connsiteX12" fmla="*/ 1967414 w 2791387"/>
                <a:gd name="connsiteY12" fmla="*/ 2491648 h 2491648"/>
                <a:gd name="connsiteX13" fmla="*/ 822440 w 2791387"/>
                <a:gd name="connsiteY13" fmla="*/ 2491648 h 2491648"/>
                <a:gd name="connsiteX14" fmla="*/ 601623 w 2791387"/>
                <a:gd name="connsiteY14" fmla="*/ 2364815 h 2491648"/>
                <a:gd name="connsiteX15" fmla="*/ 29136 w 2791387"/>
                <a:gd name="connsiteY15" fmla="*/ 1372657 h 2491648"/>
                <a:gd name="connsiteX16" fmla="*/ 29136 w 2791387"/>
                <a:gd name="connsiteY16" fmla="*/ 1118992 h 2491648"/>
                <a:gd name="connsiteX17" fmla="*/ 601623 w 2791387"/>
                <a:gd name="connsiteY17" fmla="*/ 126833 h 2491648"/>
                <a:gd name="connsiteX18" fmla="*/ 822440 w 2791387"/>
                <a:gd name="connsiteY18" fmla="*/ 0 h 2491648"/>
                <a:gd name="connsiteX19" fmla="*/ 1967414 w 2791387"/>
                <a:gd name="connsiteY19" fmla="*/ 0 h 2491648"/>
                <a:gd name="connsiteX20" fmla="*/ 2188231 w 2791387"/>
                <a:gd name="connsiteY20" fmla="*/ 126833 h 2491648"/>
                <a:gd name="connsiteX21" fmla="*/ 2760718 w 2791387"/>
                <a:gd name="connsiteY21" fmla="*/ 1118992 h 2491648"/>
                <a:gd name="connsiteX22" fmla="*/ 2760718 w 2791387"/>
                <a:gd name="connsiteY22" fmla="*/ 1372657 h 2491648"/>
                <a:gd name="connsiteX23" fmla="*/ 2188231 w 2791387"/>
                <a:gd name="connsiteY23" fmla="*/ 2364815 h 2491648"/>
                <a:gd name="connsiteX24" fmla="*/ 1967414 w 2791387"/>
                <a:gd name="connsiteY24" fmla="*/ 2491648 h 249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91387" h="2491648">
                  <a:moveTo>
                    <a:pt x="1795626" y="2117139"/>
                  </a:moveTo>
                  <a:cubicBezTo>
                    <a:pt x="1852825" y="2117139"/>
                    <a:pt x="1921463" y="2077079"/>
                    <a:pt x="1950063" y="2028434"/>
                  </a:cubicBezTo>
                  <a:cubicBezTo>
                    <a:pt x="1950063" y="2028434"/>
                    <a:pt x="1950063" y="2028434"/>
                    <a:pt x="2350454" y="1334530"/>
                  </a:cubicBezTo>
                  <a:cubicBezTo>
                    <a:pt x="2379053" y="1285885"/>
                    <a:pt x="2379053" y="1205764"/>
                    <a:pt x="2350454" y="1157119"/>
                  </a:cubicBezTo>
                  <a:cubicBezTo>
                    <a:pt x="2350454" y="1157119"/>
                    <a:pt x="2350454" y="1157119"/>
                    <a:pt x="1950063" y="463215"/>
                  </a:cubicBezTo>
                  <a:cubicBezTo>
                    <a:pt x="1921463" y="414570"/>
                    <a:pt x="1852825" y="374509"/>
                    <a:pt x="1795626" y="374509"/>
                  </a:cubicBezTo>
                  <a:cubicBezTo>
                    <a:pt x="1795626" y="374509"/>
                    <a:pt x="1795626" y="374509"/>
                    <a:pt x="994844" y="374509"/>
                  </a:cubicBezTo>
                  <a:cubicBezTo>
                    <a:pt x="939075" y="374509"/>
                    <a:pt x="869007" y="414570"/>
                    <a:pt x="840408" y="463215"/>
                  </a:cubicBezTo>
                  <a:cubicBezTo>
                    <a:pt x="840408" y="463215"/>
                    <a:pt x="840408" y="463215"/>
                    <a:pt x="440017" y="1157119"/>
                  </a:cubicBezTo>
                  <a:cubicBezTo>
                    <a:pt x="412847" y="1205764"/>
                    <a:pt x="412847" y="1285885"/>
                    <a:pt x="440017" y="1334530"/>
                  </a:cubicBezTo>
                  <a:cubicBezTo>
                    <a:pt x="440017" y="1334530"/>
                    <a:pt x="440017" y="1334530"/>
                    <a:pt x="840408" y="2028434"/>
                  </a:cubicBezTo>
                  <a:cubicBezTo>
                    <a:pt x="869007" y="2077079"/>
                    <a:pt x="939075" y="2117139"/>
                    <a:pt x="994844" y="2117139"/>
                  </a:cubicBezTo>
                  <a:close/>
                  <a:moveTo>
                    <a:pt x="1967414" y="2491648"/>
                  </a:moveTo>
                  <a:lnTo>
                    <a:pt x="822440" y="2491648"/>
                  </a:lnTo>
                  <a:cubicBezTo>
                    <a:pt x="742700" y="2491648"/>
                    <a:pt x="642515" y="2434369"/>
                    <a:pt x="601623" y="2364815"/>
                  </a:cubicBezTo>
                  <a:cubicBezTo>
                    <a:pt x="29136" y="1372657"/>
                    <a:pt x="29136" y="1372657"/>
                    <a:pt x="29136" y="1372657"/>
                  </a:cubicBezTo>
                  <a:cubicBezTo>
                    <a:pt x="-9712" y="1303103"/>
                    <a:pt x="-9712" y="1188545"/>
                    <a:pt x="29136" y="1118992"/>
                  </a:cubicBezTo>
                  <a:cubicBezTo>
                    <a:pt x="601623" y="126833"/>
                    <a:pt x="601623" y="126833"/>
                    <a:pt x="601623" y="126833"/>
                  </a:cubicBezTo>
                  <a:cubicBezTo>
                    <a:pt x="642515" y="57280"/>
                    <a:pt x="742700" y="0"/>
                    <a:pt x="822440" y="0"/>
                  </a:cubicBezTo>
                  <a:cubicBezTo>
                    <a:pt x="1967414" y="0"/>
                    <a:pt x="1967414" y="0"/>
                    <a:pt x="1967414" y="0"/>
                  </a:cubicBezTo>
                  <a:cubicBezTo>
                    <a:pt x="2049198" y="0"/>
                    <a:pt x="2147339" y="57280"/>
                    <a:pt x="2188231" y="126833"/>
                  </a:cubicBezTo>
                  <a:cubicBezTo>
                    <a:pt x="2760718" y="1118992"/>
                    <a:pt x="2760718" y="1118992"/>
                    <a:pt x="2760718" y="1118992"/>
                  </a:cubicBezTo>
                  <a:cubicBezTo>
                    <a:pt x="2801610" y="1188545"/>
                    <a:pt x="2801610" y="1303103"/>
                    <a:pt x="2760718" y="1372657"/>
                  </a:cubicBezTo>
                  <a:cubicBezTo>
                    <a:pt x="2188231" y="2364815"/>
                    <a:pt x="2188231" y="2364815"/>
                    <a:pt x="2188231" y="2364815"/>
                  </a:cubicBezTo>
                  <a:cubicBezTo>
                    <a:pt x="2147339" y="2434369"/>
                    <a:pt x="2049198" y="2491648"/>
                    <a:pt x="1967414" y="2491648"/>
                  </a:cubicBezTo>
                  <a:close/>
                </a:path>
              </a:pathLst>
            </a:custGeom>
            <a:solidFill>
              <a:srgbClr val="C00000"/>
            </a:solidFill>
            <a:ln w="19050">
              <a:noFill/>
            </a:ln>
            <a:effectLst>
              <a:innerShdw blurRad="63500" dist="63500" dir="27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17" name="Freeform 5"/>
            <p:cNvSpPr>
              <a:spLocks/>
            </p:cNvSpPr>
            <p:nvPr/>
          </p:nvSpPr>
          <p:spPr bwMode="auto">
            <a:xfrm rot="10800000">
              <a:off x="3656172" y="1456206"/>
              <a:ext cx="1495486" cy="132543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84000"/>
                  </a:schemeClr>
                </a:gs>
                <a:gs pos="0">
                  <a:schemeClr val="bg1">
                    <a:lumMod val="91000"/>
                  </a:schemeClr>
                </a:gs>
              </a:gsLst>
              <a:lin ang="2700000" scaled="1"/>
              <a:tileRect/>
            </a:gradFill>
            <a:ln>
              <a:noFill/>
            </a:ln>
            <a:effectLst>
              <a:outerShdw blurRad="127000" dist="63500" dir="2700000" algn="tl" rotWithShape="0">
                <a:prstClr val="black">
                  <a:alpha val="25000"/>
                </a:prstClr>
              </a:outerShdw>
            </a:effectLst>
            <a:scene3d>
              <a:camera prst="orthographicFront"/>
              <a:lightRig rig="threePt" dir="t">
                <a:rot lat="0" lon="0" rev="0"/>
              </a:lightRig>
            </a:scene3d>
            <a:sp3d>
              <a:bevelT w="19050" h="6350" prst="angle"/>
            </a:sp3d>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18" name="组合 17"/>
          <p:cNvGrpSpPr/>
          <p:nvPr/>
        </p:nvGrpSpPr>
        <p:grpSpPr>
          <a:xfrm>
            <a:off x="6733650" y="3397263"/>
            <a:ext cx="1956225" cy="1744677"/>
            <a:chOff x="3337529" y="1161598"/>
            <a:chExt cx="2138277" cy="1907040"/>
          </a:xfrm>
          <a:effectLst>
            <a:outerShdw blurRad="63500" sx="102000" sy="102000" algn="ctr" rotWithShape="0">
              <a:prstClr val="black">
                <a:alpha val="40000"/>
              </a:prstClr>
            </a:outerShdw>
          </a:effectLst>
        </p:grpSpPr>
        <p:sp>
          <p:nvSpPr>
            <p:cNvPr id="19" name="任意多边形 18"/>
            <p:cNvSpPr>
              <a:spLocks/>
            </p:cNvSpPr>
            <p:nvPr/>
          </p:nvSpPr>
          <p:spPr bwMode="auto">
            <a:xfrm rot="10800000">
              <a:off x="3342359" y="1161598"/>
              <a:ext cx="2123116" cy="1895135"/>
            </a:xfrm>
            <a:custGeom>
              <a:avLst/>
              <a:gdLst>
                <a:gd name="connsiteX0" fmla="*/ 1795626 w 2791387"/>
                <a:gd name="connsiteY0" fmla="*/ 2117139 h 2491648"/>
                <a:gd name="connsiteX1" fmla="*/ 1950063 w 2791387"/>
                <a:gd name="connsiteY1" fmla="*/ 2028434 h 2491648"/>
                <a:gd name="connsiteX2" fmla="*/ 2350454 w 2791387"/>
                <a:gd name="connsiteY2" fmla="*/ 1334530 h 2491648"/>
                <a:gd name="connsiteX3" fmla="*/ 2350454 w 2791387"/>
                <a:gd name="connsiteY3" fmla="*/ 1157119 h 2491648"/>
                <a:gd name="connsiteX4" fmla="*/ 1950063 w 2791387"/>
                <a:gd name="connsiteY4" fmla="*/ 463215 h 2491648"/>
                <a:gd name="connsiteX5" fmla="*/ 1795626 w 2791387"/>
                <a:gd name="connsiteY5" fmla="*/ 374509 h 2491648"/>
                <a:gd name="connsiteX6" fmla="*/ 994844 w 2791387"/>
                <a:gd name="connsiteY6" fmla="*/ 374509 h 2491648"/>
                <a:gd name="connsiteX7" fmla="*/ 840408 w 2791387"/>
                <a:gd name="connsiteY7" fmla="*/ 463215 h 2491648"/>
                <a:gd name="connsiteX8" fmla="*/ 440017 w 2791387"/>
                <a:gd name="connsiteY8" fmla="*/ 1157119 h 2491648"/>
                <a:gd name="connsiteX9" fmla="*/ 440017 w 2791387"/>
                <a:gd name="connsiteY9" fmla="*/ 1334530 h 2491648"/>
                <a:gd name="connsiteX10" fmla="*/ 840408 w 2791387"/>
                <a:gd name="connsiteY10" fmla="*/ 2028434 h 2491648"/>
                <a:gd name="connsiteX11" fmla="*/ 994844 w 2791387"/>
                <a:gd name="connsiteY11" fmla="*/ 2117139 h 2491648"/>
                <a:gd name="connsiteX12" fmla="*/ 1967414 w 2791387"/>
                <a:gd name="connsiteY12" fmla="*/ 2491648 h 2491648"/>
                <a:gd name="connsiteX13" fmla="*/ 822440 w 2791387"/>
                <a:gd name="connsiteY13" fmla="*/ 2491648 h 2491648"/>
                <a:gd name="connsiteX14" fmla="*/ 601623 w 2791387"/>
                <a:gd name="connsiteY14" fmla="*/ 2364815 h 2491648"/>
                <a:gd name="connsiteX15" fmla="*/ 29136 w 2791387"/>
                <a:gd name="connsiteY15" fmla="*/ 1372657 h 2491648"/>
                <a:gd name="connsiteX16" fmla="*/ 29136 w 2791387"/>
                <a:gd name="connsiteY16" fmla="*/ 1118992 h 2491648"/>
                <a:gd name="connsiteX17" fmla="*/ 601623 w 2791387"/>
                <a:gd name="connsiteY17" fmla="*/ 126833 h 2491648"/>
                <a:gd name="connsiteX18" fmla="*/ 822440 w 2791387"/>
                <a:gd name="connsiteY18" fmla="*/ 0 h 2491648"/>
                <a:gd name="connsiteX19" fmla="*/ 1967414 w 2791387"/>
                <a:gd name="connsiteY19" fmla="*/ 0 h 2491648"/>
                <a:gd name="connsiteX20" fmla="*/ 2188231 w 2791387"/>
                <a:gd name="connsiteY20" fmla="*/ 126833 h 2491648"/>
                <a:gd name="connsiteX21" fmla="*/ 2760718 w 2791387"/>
                <a:gd name="connsiteY21" fmla="*/ 1118992 h 2491648"/>
                <a:gd name="connsiteX22" fmla="*/ 2760718 w 2791387"/>
                <a:gd name="connsiteY22" fmla="*/ 1372657 h 2491648"/>
                <a:gd name="connsiteX23" fmla="*/ 2188231 w 2791387"/>
                <a:gd name="connsiteY23" fmla="*/ 2364815 h 2491648"/>
                <a:gd name="connsiteX24" fmla="*/ 1967414 w 2791387"/>
                <a:gd name="connsiteY24" fmla="*/ 2491648 h 249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91387" h="2491648">
                  <a:moveTo>
                    <a:pt x="1795626" y="2117139"/>
                  </a:moveTo>
                  <a:cubicBezTo>
                    <a:pt x="1852825" y="2117139"/>
                    <a:pt x="1921463" y="2077079"/>
                    <a:pt x="1950063" y="2028434"/>
                  </a:cubicBezTo>
                  <a:cubicBezTo>
                    <a:pt x="1950063" y="2028434"/>
                    <a:pt x="1950063" y="2028434"/>
                    <a:pt x="2350454" y="1334530"/>
                  </a:cubicBezTo>
                  <a:cubicBezTo>
                    <a:pt x="2379053" y="1285885"/>
                    <a:pt x="2379053" y="1205764"/>
                    <a:pt x="2350454" y="1157119"/>
                  </a:cubicBezTo>
                  <a:cubicBezTo>
                    <a:pt x="2350454" y="1157119"/>
                    <a:pt x="2350454" y="1157119"/>
                    <a:pt x="1950063" y="463215"/>
                  </a:cubicBezTo>
                  <a:cubicBezTo>
                    <a:pt x="1921463" y="414570"/>
                    <a:pt x="1852825" y="374509"/>
                    <a:pt x="1795626" y="374509"/>
                  </a:cubicBezTo>
                  <a:cubicBezTo>
                    <a:pt x="1795626" y="374509"/>
                    <a:pt x="1795626" y="374509"/>
                    <a:pt x="994844" y="374509"/>
                  </a:cubicBezTo>
                  <a:cubicBezTo>
                    <a:pt x="939075" y="374509"/>
                    <a:pt x="869007" y="414570"/>
                    <a:pt x="840408" y="463215"/>
                  </a:cubicBezTo>
                  <a:cubicBezTo>
                    <a:pt x="840408" y="463215"/>
                    <a:pt x="840408" y="463215"/>
                    <a:pt x="440017" y="1157119"/>
                  </a:cubicBezTo>
                  <a:cubicBezTo>
                    <a:pt x="412847" y="1205764"/>
                    <a:pt x="412847" y="1285885"/>
                    <a:pt x="440017" y="1334530"/>
                  </a:cubicBezTo>
                  <a:cubicBezTo>
                    <a:pt x="440017" y="1334530"/>
                    <a:pt x="440017" y="1334530"/>
                    <a:pt x="840408" y="2028434"/>
                  </a:cubicBezTo>
                  <a:cubicBezTo>
                    <a:pt x="869007" y="2077079"/>
                    <a:pt x="939075" y="2117139"/>
                    <a:pt x="994844" y="2117139"/>
                  </a:cubicBezTo>
                  <a:close/>
                  <a:moveTo>
                    <a:pt x="1967414" y="2491648"/>
                  </a:moveTo>
                  <a:lnTo>
                    <a:pt x="822440" y="2491648"/>
                  </a:lnTo>
                  <a:cubicBezTo>
                    <a:pt x="742700" y="2491648"/>
                    <a:pt x="642515" y="2434369"/>
                    <a:pt x="601623" y="2364815"/>
                  </a:cubicBezTo>
                  <a:cubicBezTo>
                    <a:pt x="29136" y="1372657"/>
                    <a:pt x="29136" y="1372657"/>
                    <a:pt x="29136" y="1372657"/>
                  </a:cubicBezTo>
                  <a:cubicBezTo>
                    <a:pt x="-9712" y="1303103"/>
                    <a:pt x="-9712" y="1188545"/>
                    <a:pt x="29136" y="1118992"/>
                  </a:cubicBezTo>
                  <a:cubicBezTo>
                    <a:pt x="601623" y="126833"/>
                    <a:pt x="601623" y="126833"/>
                    <a:pt x="601623" y="126833"/>
                  </a:cubicBezTo>
                  <a:cubicBezTo>
                    <a:pt x="642515" y="57280"/>
                    <a:pt x="742700" y="0"/>
                    <a:pt x="822440" y="0"/>
                  </a:cubicBezTo>
                  <a:cubicBezTo>
                    <a:pt x="1967414" y="0"/>
                    <a:pt x="1967414" y="0"/>
                    <a:pt x="1967414" y="0"/>
                  </a:cubicBezTo>
                  <a:cubicBezTo>
                    <a:pt x="2049198" y="0"/>
                    <a:pt x="2147339" y="57280"/>
                    <a:pt x="2188231" y="126833"/>
                  </a:cubicBezTo>
                  <a:cubicBezTo>
                    <a:pt x="2760718" y="1118992"/>
                    <a:pt x="2760718" y="1118992"/>
                    <a:pt x="2760718" y="1118992"/>
                  </a:cubicBezTo>
                  <a:cubicBezTo>
                    <a:pt x="2801610" y="1188545"/>
                    <a:pt x="2801610" y="1303103"/>
                    <a:pt x="2760718" y="1372657"/>
                  </a:cubicBezTo>
                  <a:cubicBezTo>
                    <a:pt x="2188231" y="2364815"/>
                    <a:pt x="2188231" y="2364815"/>
                    <a:pt x="2188231" y="2364815"/>
                  </a:cubicBezTo>
                  <a:cubicBezTo>
                    <a:pt x="2147339" y="2434369"/>
                    <a:pt x="2049198" y="2491648"/>
                    <a:pt x="1967414" y="2491648"/>
                  </a:cubicBezTo>
                  <a:close/>
                </a:path>
              </a:pathLst>
            </a:custGeom>
            <a:solidFill>
              <a:srgbClr val="E87071"/>
            </a:solidFill>
            <a:ln w="19050">
              <a:noFill/>
            </a:ln>
            <a:effectLst>
              <a:innerShdw blurRad="63500" dist="63500" dir="27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20" name="Freeform 5"/>
            <p:cNvSpPr>
              <a:spLocks/>
            </p:cNvSpPr>
            <p:nvPr/>
          </p:nvSpPr>
          <p:spPr bwMode="auto">
            <a:xfrm rot="10800000">
              <a:off x="3337529" y="1173504"/>
              <a:ext cx="2138277" cy="189513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C00000"/>
            </a:solidFill>
            <a:ln w="19050">
              <a:noFill/>
            </a:ln>
            <a:effectLst>
              <a:innerShdw blurRad="63500" dist="63500" dir="27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21" name="Freeform 5"/>
            <p:cNvSpPr>
              <a:spLocks/>
            </p:cNvSpPr>
            <p:nvPr/>
          </p:nvSpPr>
          <p:spPr bwMode="auto">
            <a:xfrm rot="10800000">
              <a:off x="3656172" y="1456206"/>
              <a:ext cx="1495486" cy="132543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84000"/>
                  </a:schemeClr>
                </a:gs>
                <a:gs pos="0">
                  <a:schemeClr val="bg1">
                    <a:lumMod val="91000"/>
                  </a:schemeClr>
                </a:gs>
              </a:gsLst>
              <a:lin ang="2700000" scaled="1"/>
              <a:tileRect/>
            </a:gradFill>
            <a:ln>
              <a:noFill/>
            </a:ln>
            <a:effectLst>
              <a:outerShdw blurRad="127000" dist="63500" dir="2700000" algn="tl" rotWithShape="0">
                <a:prstClr val="black">
                  <a:alpha val="25000"/>
                </a:prstClr>
              </a:outerShdw>
            </a:effectLst>
            <a:scene3d>
              <a:camera prst="orthographicFront"/>
              <a:lightRig rig="threePt" dir="t">
                <a:rot lat="0" lon="0" rev="0"/>
              </a:lightRig>
            </a:scene3d>
            <a:sp3d>
              <a:bevelT w="19050" h="6350" prst="angle"/>
            </a:sp3d>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22" name="组合 21"/>
          <p:cNvGrpSpPr/>
          <p:nvPr/>
        </p:nvGrpSpPr>
        <p:grpSpPr>
          <a:xfrm>
            <a:off x="8305021" y="2529055"/>
            <a:ext cx="1969030" cy="1757596"/>
            <a:chOff x="3342359" y="1161599"/>
            <a:chExt cx="2123116" cy="1895135"/>
          </a:xfrm>
          <a:effectLst>
            <a:outerShdw blurRad="63500" sx="102000" sy="102000" algn="ctr" rotWithShape="0">
              <a:prstClr val="black">
                <a:alpha val="40000"/>
              </a:prstClr>
            </a:outerShdw>
          </a:effectLst>
        </p:grpSpPr>
        <p:sp>
          <p:nvSpPr>
            <p:cNvPr id="23" name="任意多边形 22"/>
            <p:cNvSpPr>
              <a:spLocks/>
            </p:cNvSpPr>
            <p:nvPr/>
          </p:nvSpPr>
          <p:spPr bwMode="auto">
            <a:xfrm rot="10800000">
              <a:off x="3342359" y="1161599"/>
              <a:ext cx="2123116" cy="1895135"/>
            </a:xfrm>
            <a:custGeom>
              <a:avLst/>
              <a:gdLst>
                <a:gd name="connsiteX0" fmla="*/ 1795626 w 2791387"/>
                <a:gd name="connsiteY0" fmla="*/ 2117139 h 2491648"/>
                <a:gd name="connsiteX1" fmla="*/ 1950063 w 2791387"/>
                <a:gd name="connsiteY1" fmla="*/ 2028434 h 2491648"/>
                <a:gd name="connsiteX2" fmla="*/ 2350454 w 2791387"/>
                <a:gd name="connsiteY2" fmla="*/ 1334530 h 2491648"/>
                <a:gd name="connsiteX3" fmla="*/ 2350454 w 2791387"/>
                <a:gd name="connsiteY3" fmla="*/ 1157119 h 2491648"/>
                <a:gd name="connsiteX4" fmla="*/ 1950063 w 2791387"/>
                <a:gd name="connsiteY4" fmla="*/ 463215 h 2491648"/>
                <a:gd name="connsiteX5" fmla="*/ 1795626 w 2791387"/>
                <a:gd name="connsiteY5" fmla="*/ 374509 h 2491648"/>
                <a:gd name="connsiteX6" fmla="*/ 994844 w 2791387"/>
                <a:gd name="connsiteY6" fmla="*/ 374509 h 2491648"/>
                <a:gd name="connsiteX7" fmla="*/ 840408 w 2791387"/>
                <a:gd name="connsiteY7" fmla="*/ 463215 h 2491648"/>
                <a:gd name="connsiteX8" fmla="*/ 440017 w 2791387"/>
                <a:gd name="connsiteY8" fmla="*/ 1157119 h 2491648"/>
                <a:gd name="connsiteX9" fmla="*/ 440017 w 2791387"/>
                <a:gd name="connsiteY9" fmla="*/ 1334530 h 2491648"/>
                <a:gd name="connsiteX10" fmla="*/ 840408 w 2791387"/>
                <a:gd name="connsiteY10" fmla="*/ 2028434 h 2491648"/>
                <a:gd name="connsiteX11" fmla="*/ 994844 w 2791387"/>
                <a:gd name="connsiteY11" fmla="*/ 2117139 h 2491648"/>
                <a:gd name="connsiteX12" fmla="*/ 1967414 w 2791387"/>
                <a:gd name="connsiteY12" fmla="*/ 2491648 h 2491648"/>
                <a:gd name="connsiteX13" fmla="*/ 822440 w 2791387"/>
                <a:gd name="connsiteY13" fmla="*/ 2491648 h 2491648"/>
                <a:gd name="connsiteX14" fmla="*/ 601623 w 2791387"/>
                <a:gd name="connsiteY14" fmla="*/ 2364815 h 2491648"/>
                <a:gd name="connsiteX15" fmla="*/ 29136 w 2791387"/>
                <a:gd name="connsiteY15" fmla="*/ 1372657 h 2491648"/>
                <a:gd name="connsiteX16" fmla="*/ 29136 w 2791387"/>
                <a:gd name="connsiteY16" fmla="*/ 1118992 h 2491648"/>
                <a:gd name="connsiteX17" fmla="*/ 601623 w 2791387"/>
                <a:gd name="connsiteY17" fmla="*/ 126833 h 2491648"/>
                <a:gd name="connsiteX18" fmla="*/ 822440 w 2791387"/>
                <a:gd name="connsiteY18" fmla="*/ 0 h 2491648"/>
                <a:gd name="connsiteX19" fmla="*/ 1967414 w 2791387"/>
                <a:gd name="connsiteY19" fmla="*/ 0 h 2491648"/>
                <a:gd name="connsiteX20" fmla="*/ 2188231 w 2791387"/>
                <a:gd name="connsiteY20" fmla="*/ 126833 h 2491648"/>
                <a:gd name="connsiteX21" fmla="*/ 2760718 w 2791387"/>
                <a:gd name="connsiteY21" fmla="*/ 1118992 h 2491648"/>
                <a:gd name="connsiteX22" fmla="*/ 2760718 w 2791387"/>
                <a:gd name="connsiteY22" fmla="*/ 1372657 h 2491648"/>
                <a:gd name="connsiteX23" fmla="*/ 2188231 w 2791387"/>
                <a:gd name="connsiteY23" fmla="*/ 2364815 h 2491648"/>
                <a:gd name="connsiteX24" fmla="*/ 1967414 w 2791387"/>
                <a:gd name="connsiteY24" fmla="*/ 2491648 h 249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91387" h="2491648">
                  <a:moveTo>
                    <a:pt x="1795626" y="2117139"/>
                  </a:moveTo>
                  <a:cubicBezTo>
                    <a:pt x="1852825" y="2117139"/>
                    <a:pt x="1921463" y="2077079"/>
                    <a:pt x="1950063" y="2028434"/>
                  </a:cubicBezTo>
                  <a:cubicBezTo>
                    <a:pt x="1950063" y="2028434"/>
                    <a:pt x="1950063" y="2028434"/>
                    <a:pt x="2350454" y="1334530"/>
                  </a:cubicBezTo>
                  <a:cubicBezTo>
                    <a:pt x="2379053" y="1285885"/>
                    <a:pt x="2379053" y="1205764"/>
                    <a:pt x="2350454" y="1157119"/>
                  </a:cubicBezTo>
                  <a:cubicBezTo>
                    <a:pt x="2350454" y="1157119"/>
                    <a:pt x="2350454" y="1157119"/>
                    <a:pt x="1950063" y="463215"/>
                  </a:cubicBezTo>
                  <a:cubicBezTo>
                    <a:pt x="1921463" y="414570"/>
                    <a:pt x="1852825" y="374509"/>
                    <a:pt x="1795626" y="374509"/>
                  </a:cubicBezTo>
                  <a:cubicBezTo>
                    <a:pt x="1795626" y="374509"/>
                    <a:pt x="1795626" y="374509"/>
                    <a:pt x="994844" y="374509"/>
                  </a:cubicBezTo>
                  <a:cubicBezTo>
                    <a:pt x="939075" y="374509"/>
                    <a:pt x="869007" y="414570"/>
                    <a:pt x="840408" y="463215"/>
                  </a:cubicBezTo>
                  <a:cubicBezTo>
                    <a:pt x="840408" y="463215"/>
                    <a:pt x="840408" y="463215"/>
                    <a:pt x="440017" y="1157119"/>
                  </a:cubicBezTo>
                  <a:cubicBezTo>
                    <a:pt x="412847" y="1205764"/>
                    <a:pt x="412847" y="1285885"/>
                    <a:pt x="440017" y="1334530"/>
                  </a:cubicBezTo>
                  <a:cubicBezTo>
                    <a:pt x="440017" y="1334530"/>
                    <a:pt x="440017" y="1334530"/>
                    <a:pt x="840408" y="2028434"/>
                  </a:cubicBezTo>
                  <a:cubicBezTo>
                    <a:pt x="869007" y="2077079"/>
                    <a:pt x="939075" y="2117139"/>
                    <a:pt x="994844" y="2117139"/>
                  </a:cubicBezTo>
                  <a:close/>
                  <a:moveTo>
                    <a:pt x="1967414" y="2491648"/>
                  </a:moveTo>
                  <a:lnTo>
                    <a:pt x="822440" y="2491648"/>
                  </a:lnTo>
                  <a:cubicBezTo>
                    <a:pt x="742700" y="2491648"/>
                    <a:pt x="642515" y="2434369"/>
                    <a:pt x="601623" y="2364815"/>
                  </a:cubicBezTo>
                  <a:cubicBezTo>
                    <a:pt x="29136" y="1372657"/>
                    <a:pt x="29136" y="1372657"/>
                    <a:pt x="29136" y="1372657"/>
                  </a:cubicBezTo>
                  <a:cubicBezTo>
                    <a:pt x="-9712" y="1303103"/>
                    <a:pt x="-9712" y="1188545"/>
                    <a:pt x="29136" y="1118992"/>
                  </a:cubicBezTo>
                  <a:cubicBezTo>
                    <a:pt x="601623" y="126833"/>
                    <a:pt x="601623" y="126833"/>
                    <a:pt x="601623" y="126833"/>
                  </a:cubicBezTo>
                  <a:cubicBezTo>
                    <a:pt x="642515" y="57280"/>
                    <a:pt x="742700" y="0"/>
                    <a:pt x="822440" y="0"/>
                  </a:cubicBezTo>
                  <a:cubicBezTo>
                    <a:pt x="1967414" y="0"/>
                    <a:pt x="1967414" y="0"/>
                    <a:pt x="1967414" y="0"/>
                  </a:cubicBezTo>
                  <a:cubicBezTo>
                    <a:pt x="2049198" y="0"/>
                    <a:pt x="2147339" y="57280"/>
                    <a:pt x="2188231" y="126833"/>
                  </a:cubicBezTo>
                  <a:cubicBezTo>
                    <a:pt x="2760718" y="1118992"/>
                    <a:pt x="2760718" y="1118992"/>
                    <a:pt x="2760718" y="1118992"/>
                  </a:cubicBezTo>
                  <a:cubicBezTo>
                    <a:pt x="2801610" y="1188545"/>
                    <a:pt x="2801610" y="1303103"/>
                    <a:pt x="2760718" y="1372657"/>
                  </a:cubicBezTo>
                  <a:cubicBezTo>
                    <a:pt x="2188231" y="2364815"/>
                    <a:pt x="2188231" y="2364815"/>
                    <a:pt x="2188231" y="2364815"/>
                  </a:cubicBezTo>
                  <a:cubicBezTo>
                    <a:pt x="2147339" y="2434369"/>
                    <a:pt x="2049198" y="2491648"/>
                    <a:pt x="1967414" y="2491648"/>
                  </a:cubicBezTo>
                  <a:close/>
                </a:path>
              </a:pathLst>
            </a:custGeom>
            <a:solidFill>
              <a:srgbClr val="C00000"/>
            </a:solidFill>
            <a:ln w="19050">
              <a:noFill/>
            </a:ln>
            <a:effectLst>
              <a:innerShdw blurRad="63500" dist="63500" dir="27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25" name="Freeform 5"/>
            <p:cNvSpPr>
              <a:spLocks/>
            </p:cNvSpPr>
            <p:nvPr/>
          </p:nvSpPr>
          <p:spPr bwMode="auto">
            <a:xfrm rot="10800000">
              <a:off x="3656172" y="1456206"/>
              <a:ext cx="1495486" cy="132543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84000"/>
                  </a:schemeClr>
                </a:gs>
                <a:gs pos="0">
                  <a:schemeClr val="bg1">
                    <a:lumMod val="91000"/>
                  </a:schemeClr>
                </a:gs>
              </a:gsLst>
              <a:lin ang="2700000" scaled="1"/>
              <a:tileRect/>
            </a:gradFill>
            <a:ln>
              <a:noFill/>
            </a:ln>
            <a:effectLst>
              <a:outerShdw blurRad="127000" dist="63500" dir="2700000" algn="tl" rotWithShape="0">
                <a:prstClr val="black">
                  <a:alpha val="25000"/>
                </a:prstClr>
              </a:outerShdw>
            </a:effectLst>
            <a:scene3d>
              <a:camera prst="orthographicFront"/>
              <a:lightRig rig="threePt" dir="t">
                <a:rot lat="0" lon="0" rev="0"/>
              </a:lightRig>
            </a:scene3d>
            <a:sp3d>
              <a:bevelT w="19050" h="6350" prst="angle"/>
            </a:sp3d>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26" name="Freeform 1560"/>
          <p:cNvSpPr>
            <a:spLocks noEditPoints="1"/>
          </p:cNvSpPr>
          <p:nvPr/>
        </p:nvSpPr>
        <p:spPr bwMode="auto">
          <a:xfrm>
            <a:off x="2535470" y="3068960"/>
            <a:ext cx="735019" cy="654789"/>
          </a:xfrm>
          <a:custGeom>
            <a:avLst/>
            <a:gdLst>
              <a:gd name="T0" fmla="*/ 85 w 176"/>
              <a:gd name="T1" fmla="*/ 125 h 157"/>
              <a:gd name="T2" fmla="*/ 91 w 176"/>
              <a:gd name="T3" fmla="*/ 125 h 157"/>
              <a:gd name="T4" fmla="*/ 89 w 176"/>
              <a:gd name="T5" fmla="*/ 108 h 157"/>
              <a:gd name="T6" fmla="*/ 73 w 176"/>
              <a:gd name="T7" fmla="*/ 85 h 157"/>
              <a:gd name="T8" fmla="*/ 76 w 176"/>
              <a:gd name="T9" fmla="*/ 90 h 157"/>
              <a:gd name="T10" fmla="*/ 73 w 176"/>
              <a:gd name="T11" fmla="*/ 85 h 157"/>
              <a:gd name="T12" fmla="*/ 85 w 176"/>
              <a:gd name="T13" fmla="*/ 76 h 157"/>
              <a:gd name="T14" fmla="*/ 89 w 176"/>
              <a:gd name="T15" fmla="*/ 95 h 157"/>
              <a:gd name="T16" fmla="*/ 91 w 176"/>
              <a:gd name="T17" fmla="*/ 77 h 157"/>
              <a:gd name="T18" fmla="*/ 129 w 176"/>
              <a:gd name="T19" fmla="*/ 55 h 157"/>
              <a:gd name="T20" fmla="*/ 104 w 176"/>
              <a:gd name="T21" fmla="*/ 32 h 157"/>
              <a:gd name="T22" fmla="*/ 103 w 176"/>
              <a:gd name="T23" fmla="*/ 28 h 157"/>
              <a:gd name="T24" fmla="*/ 112 w 176"/>
              <a:gd name="T25" fmla="*/ 6 h 157"/>
              <a:gd name="T26" fmla="*/ 60 w 176"/>
              <a:gd name="T27" fmla="*/ 6 h 157"/>
              <a:gd name="T28" fmla="*/ 70 w 176"/>
              <a:gd name="T29" fmla="*/ 30 h 157"/>
              <a:gd name="T30" fmla="*/ 73 w 176"/>
              <a:gd name="T31" fmla="*/ 33 h 157"/>
              <a:gd name="T32" fmla="*/ 57 w 176"/>
              <a:gd name="T33" fmla="*/ 156 h 157"/>
              <a:gd name="T34" fmla="*/ 118 w 176"/>
              <a:gd name="T35" fmla="*/ 156 h 157"/>
              <a:gd name="T36" fmla="*/ 114 w 176"/>
              <a:gd name="T37" fmla="*/ 114 h 157"/>
              <a:gd name="T38" fmla="*/ 101 w 176"/>
              <a:gd name="T39" fmla="*/ 129 h 157"/>
              <a:gd name="T40" fmla="*/ 98 w 176"/>
              <a:gd name="T41" fmla="*/ 136 h 157"/>
              <a:gd name="T42" fmla="*/ 91 w 176"/>
              <a:gd name="T43" fmla="*/ 136 h 157"/>
              <a:gd name="T44" fmla="*/ 89 w 176"/>
              <a:gd name="T45" fmla="*/ 132 h 157"/>
              <a:gd name="T46" fmla="*/ 86 w 176"/>
              <a:gd name="T47" fmla="*/ 136 h 157"/>
              <a:gd name="T48" fmla="*/ 78 w 176"/>
              <a:gd name="T49" fmla="*/ 136 h 157"/>
              <a:gd name="T50" fmla="*/ 71 w 176"/>
              <a:gd name="T51" fmla="*/ 127 h 157"/>
              <a:gd name="T52" fmla="*/ 67 w 176"/>
              <a:gd name="T53" fmla="*/ 108 h 157"/>
              <a:gd name="T54" fmla="*/ 77 w 176"/>
              <a:gd name="T55" fmla="*/ 122 h 157"/>
              <a:gd name="T56" fmla="*/ 72 w 176"/>
              <a:gd name="T57" fmla="*/ 102 h 157"/>
              <a:gd name="T58" fmla="*/ 63 w 176"/>
              <a:gd name="T59" fmla="*/ 87 h 157"/>
              <a:gd name="T60" fmla="*/ 71 w 176"/>
              <a:gd name="T61" fmla="*/ 73 h 157"/>
              <a:gd name="T62" fmla="*/ 77 w 176"/>
              <a:gd name="T63" fmla="*/ 63 h 157"/>
              <a:gd name="T64" fmla="*/ 85 w 176"/>
              <a:gd name="T65" fmla="*/ 63 h 157"/>
              <a:gd name="T66" fmla="*/ 87 w 176"/>
              <a:gd name="T67" fmla="*/ 68 h 157"/>
              <a:gd name="T68" fmla="*/ 91 w 176"/>
              <a:gd name="T69" fmla="*/ 63 h 157"/>
              <a:gd name="T70" fmla="*/ 99 w 176"/>
              <a:gd name="T71" fmla="*/ 63 h 157"/>
              <a:gd name="T72" fmla="*/ 100 w 176"/>
              <a:gd name="T73" fmla="*/ 71 h 157"/>
              <a:gd name="T74" fmla="*/ 112 w 176"/>
              <a:gd name="T75" fmla="*/ 87 h 157"/>
              <a:gd name="T76" fmla="*/ 103 w 176"/>
              <a:gd name="T77" fmla="*/ 86 h 157"/>
              <a:gd name="T78" fmla="*/ 100 w 176"/>
              <a:gd name="T79" fmla="*/ 98 h 157"/>
              <a:gd name="T80" fmla="*/ 112 w 176"/>
              <a:gd name="T81" fmla="*/ 106 h 157"/>
              <a:gd name="T82" fmla="*/ 101 w 176"/>
              <a:gd name="T83" fmla="*/ 111 h 157"/>
              <a:gd name="T84" fmla="*/ 99 w 176"/>
              <a:gd name="T85" fmla="*/ 123 h 157"/>
              <a:gd name="T86" fmla="*/ 104 w 176"/>
              <a:gd name="T87" fmla="*/ 116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6" h="157">
                <a:moveTo>
                  <a:pt x="85" y="106"/>
                </a:moveTo>
                <a:cubicBezTo>
                  <a:pt x="85" y="125"/>
                  <a:pt x="85" y="125"/>
                  <a:pt x="85" y="125"/>
                </a:cubicBezTo>
                <a:cubicBezTo>
                  <a:pt x="87" y="125"/>
                  <a:pt x="88" y="125"/>
                  <a:pt x="89" y="125"/>
                </a:cubicBezTo>
                <a:cubicBezTo>
                  <a:pt x="90" y="125"/>
                  <a:pt x="90" y="125"/>
                  <a:pt x="91" y="125"/>
                </a:cubicBezTo>
                <a:cubicBezTo>
                  <a:pt x="91" y="108"/>
                  <a:pt x="91" y="108"/>
                  <a:pt x="91" y="108"/>
                </a:cubicBezTo>
                <a:cubicBezTo>
                  <a:pt x="90" y="108"/>
                  <a:pt x="90" y="108"/>
                  <a:pt x="89" y="108"/>
                </a:cubicBezTo>
                <a:cubicBezTo>
                  <a:pt x="88" y="107"/>
                  <a:pt x="86" y="107"/>
                  <a:pt x="85" y="106"/>
                </a:cubicBezTo>
                <a:close/>
                <a:moveTo>
                  <a:pt x="73" y="85"/>
                </a:moveTo>
                <a:cubicBezTo>
                  <a:pt x="73" y="86"/>
                  <a:pt x="73" y="88"/>
                  <a:pt x="74" y="89"/>
                </a:cubicBezTo>
                <a:cubicBezTo>
                  <a:pt x="75" y="89"/>
                  <a:pt x="75" y="90"/>
                  <a:pt x="76" y="90"/>
                </a:cubicBezTo>
                <a:cubicBezTo>
                  <a:pt x="76" y="79"/>
                  <a:pt x="76" y="79"/>
                  <a:pt x="76" y="79"/>
                </a:cubicBezTo>
                <a:cubicBezTo>
                  <a:pt x="74" y="81"/>
                  <a:pt x="73" y="83"/>
                  <a:pt x="73" y="85"/>
                </a:cubicBezTo>
                <a:close/>
                <a:moveTo>
                  <a:pt x="88" y="76"/>
                </a:moveTo>
                <a:cubicBezTo>
                  <a:pt x="87" y="76"/>
                  <a:pt x="86" y="76"/>
                  <a:pt x="85" y="76"/>
                </a:cubicBezTo>
                <a:cubicBezTo>
                  <a:pt x="85" y="94"/>
                  <a:pt x="85" y="94"/>
                  <a:pt x="85" y="94"/>
                </a:cubicBezTo>
                <a:cubicBezTo>
                  <a:pt x="86" y="94"/>
                  <a:pt x="87" y="94"/>
                  <a:pt x="89" y="95"/>
                </a:cubicBezTo>
                <a:cubicBezTo>
                  <a:pt x="90" y="95"/>
                  <a:pt x="90" y="95"/>
                  <a:pt x="91" y="95"/>
                </a:cubicBezTo>
                <a:cubicBezTo>
                  <a:pt x="91" y="77"/>
                  <a:pt x="91" y="77"/>
                  <a:pt x="91" y="77"/>
                </a:cubicBezTo>
                <a:cubicBezTo>
                  <a:pt x="90" y="76"/>
                  <a:pt x="89" y="76"/>
                  <a:pt x="88" y="76"/>
                </a:cubicBezTo>
                <a:close/>
                <a:moveTo>
                  <a:pt x="129" y="55"/>
                </a:moveTo>
                <a:cubicBezTo>
                  <a:pt x="122" y="48"/>
                  <a:pt x="105" y="38"/>
                  <a:pt x="104" y="33"/>
                </a:cubicBezTo>
                <a:cubicBezTo>
                  <a:pt x="104" y="33"/>
                  <a:pt x="104" y="32"/>
                  <a:pt x="104" y="32"/>
                </a:cubicBezTo>
                <a:cubicBezTo>
                  <a:pt x="105" y="32"/>
                  <a:pt x="106" y="31"/>
                  <a:pt x="106" y="30"/>
                </a:cubicBezTo>
                <a:cubicBezTo>
                  <a:pt x="106" y="29"/>
                  <a:pt x="105" y="28"/>
                  <a:pt x="103" y="28"/>
                </a:cubicBezTo>
                <a:cubicBezTo>
                  <a:pt x="103" y="28"/>
                  <a:pt x="103" y="28"/>
                  <a:pt x="103" y="28"/>
                </a:cubicBezTo>
                <a:cubicBezTo>
                  <a:pt x="103" y="23"/>
                  <a:pt x="108" y="21"/>
                  <a:pt x="112" y="6"/>
                </a:cubicBezTo>
                <a:cubicBezTo>
                  <a:pt x="95" y="1"/>
                  <a:pt x="95" y="5"/>
                  <a:pt x="82" y="11"/>
                </a:cubicBezTo>
                <a:cubicBezTo>
                  <a:pt x="72" y="13"/>
                  <a:pt x="73" y="0"/>
                  <a:pt x="60" y="6"/>
                </a:cubicBezTo>
                <a:cubicBezTo>
                  <a:pt x="67" y="19"/>
                  <a:pt x="72" y="23"/>
                  <a:pt x="73" y="28"/>
                </a:cubicBezTo>
                <a:cubicBezTo>
                  <a:pt x="71" y="28"/>
                  <a:pt x="70" y="29"/>
                  <a:pt x="70" y="30"/>
                </a:cubicBezTo>
                <a:cubicBezTo>
                  <a:pt x="70" y="31"/>
                  <a:pt x="71" y="32"/>
                  <a:pt x="73" y="32"/>
                </a:cubicBezTo>
                <a:cubicBezTo>
                  <a:pt x="73" y="32"/>
                  <a:pt x="73" y="32"/>
                  <a:pt x="73" y="33"/>
                </a:cubicBezTo>
                <a:cubicBezTo>
                  <a:pt x="71" y="38"/>
                  <a:pt x="54" y="48"/>
                  <a:pt x="47" y="55"/>
                </a:cubicBezTo>
                <a:cubicBezTo>
                  <a:pt x="31" y="70"/>
                  <a:pt x="0" y="154"/>
                  <a:pt x="57" y="156"/>
                </a:cubicBezTo>
                <a:cubicBezTo>
                  <a:pt x="84" y="157"/>
                  <a:pt x="88" y="157"/>
                  <a:pt x="88" y="157"/>
                </a:cubicBezTo>
                <a:cubicBezTo>
                  <a:pt x="88" y="157"/>
                  <a:pt x="91" y="157"/>
                  <a:pt x="118" y="156"/>
                </a:cubicBezTo>
                <a:cubicBezTo>
                  <a:pt x="176" y="154"/>
                  <a:pt x="144" y="70"/>
                  <a:pt x="129" y="55"/>
                </a:cubicBezTo>
                <a:close/>
                <a:moveTo>
                  <a:pt x="114" y="114"/>
                </a:moveTo>
                <a:cubicBezTo>
                  <a:pt x="113" y="117"/>
                  <a:pt x="112" y="120"/>
                  <a:pt x="110" y="123"/>
                </a:cubicBezTo>
                <a:cubicBezTo>
                  <a:pt x="108" y="126"/>
                  <a:pt x="105" y="128"/>
                  <a:pt x="101" y="129"/>
                </a:cubicBezTo>
                <a:cubicBezTo>
                  <a:pt x="100" y="130"/>
                  <a:pt x="99" y="130"/>
                  <a:pt x="99" y="130"/>
                </a:cubicBezTo>
                <a:cubicBezTo>
                  <a:pt x="98" y="136"/>
                  <a:pt x="98" y="136"/>
                  <a:pt x="98" y="136"/>
                </a:cubicBezTo>
                <a:cubicBezTo>
                  <a:pt x="98" y="138"/>
                  <a:pt x="96" y="139"/>
                  <a:pt x="94" y="139"/>
                </a:cubicBezTo>
                <a:cubicBezTo>
                  <a:pt x="92" y="139"/>
                  <a:pt x="91" y="138"/>
                  <a:pt x="91" y="136"/>
                </a:cubicBezTo>
                <a:cubicBezTo>
                  <a:pt x="91" y="132"/>
                  <a:pt x="91" y="132"/>
                  <a:pt x="91" y="132"/>
                </a:cubicBezTo>
                <a:cubicBezTo>
                  <a:pt x="90" y="132"/>
                  <a:pt x="89" y="132"/>
                  <a:pt x="89" y="132"/>
                </a:cubicBezTo>
                <a:cubicBezTo>
                  <a:pt x="88" y="132"/>
                  <a:pt x="87" y="132"/>
                  <a:pt x="86" y="132"/>
                </a:cubicBezTo>
                <a:cubicBezTo>
                  <a:pt x="86" y="136"/>
                  <a:pt x="86" y="136"/>
                  <a:pt x="86" y="136"/>
                </a:cubicBezTo>
                <a:cubicBezTo>
                  <a:pt x="86" y="138"/>
                  <a:pt x="84" y="139"/>
                  <a:pt x="82" y="139"/>
                </a:cubicBezTo>
                <a:cubicBezTo>
                  <a:pt x="80" y="139"/>
                  <a:pt x="78" y="138"/>
                  <a:pt x="78" y="136"/>
                </a:cubicBezTo>
                <a:cubicBezTo>
                  <a:pt x="78" y="130"/>
                  <a:pt x="78" y="130"/>
                  <a:pt x="78" y="130"/>
                </a:cubicBezTo>
                <a:cubicBezTo>
                  <a:pt x="75" y="129"/>
                  <a:pt x="73" y="128"/>
                  <a:pt x="71" y="127"/>
                </a:cubicBezTo>
                <a:cubicBezTo>
                  <a:pt x="67" y="124"/>
                  <a:pt x="64" y="119"/>
                  <a:pt x="63" y="113"/>
                </a:cubicBezTo>
                <a:cubicBezTo>
                  <a:pt x="62" y="110"/>
                  <a:pt x="64" y="108"/>
                  <a:pt x="67" y="108"/>
                </a:cubicBezTo>
                <a:cubicBezTo>
                  <a:pt x="69" y="109"/>
                  <a:pt x="72" y="111"/>
                  <a:pt x="72" y="114"/>
                </a:cubicBezTo>
                <a:cubicBezTo>
                  <a:pt x="73" y="117"/>
                  <a:pt x="75" y="120"/>
                  <a:pt x="77" y="122"/>
                </a:cubicBezTo>
                <a:cubicBezTo>
                  <a:pt x="76" y="103"/>
                  <a:pt x="76" y="103"/>
                  <a:pt x="76" y="103"/>
                </a:cubicBezTo>
                <a:cubicBezTo>
                  <a:pt x="74" y="103"/>
                  <a:pt x="73" y="102"/>
                  <a:pt x="72" y="102"/>
                </a:cubicBezTo>
                <a:cubicBezTo>
                  <a:pt x="69" y="100"/>
                  <a:pt x="67" y="98"/>
                  <a:pt x="65" y="95"/>
                </a:cubicBezTo>
                <a:cubicBezTo>
                  <a:pt x="64" y="93"/>
                  <a:pt x="63" y="90"/>
                  <a:pt x="63" y="87"/>
                </a:cubicBezTo>
                <a:cubicBezTo>
                  <a:pt x="64" y="84"/>
                  <a:pt x="64" y="81"/>
                  <a:pt x="66" y="79"/>
                </a:cubicBezTo>
                <a:cubicBezTo>
                  <a:pt x="67" y="77"/>
                  <a:pt x="69" y="75"/>
                  <a:pt x="71" y="73"/>
                </a:cubicBezTo>
                <a:cubicBezTo>
                  <a:pt x="72" y="72"/>
                  <a:pt x="74" y="71"/>
                  <a:pt x="77" y="70"/>
                </a:cubicBezTo>
                <a:cubicBezTo>
                  <a:pt x="77" y="63"/>
                  <a:pt x="77" y="63"/>
                  <a:pt x="77" y="63"/>
                </a:cubicBezTo>
                <a:cubicBezTo>
                  <a:pt x="78" y="62"/>
                  <a:pt x="79" y="60"/>
                  <a:pt x="82" y="60"/>
                </a:cubicBezTo>
                <a:cubicBezTo>
                  <a:pt x="84" y="60"/>
                  <a:pt x="85" y="61"/>
                  <a:pt x="85" y="63"/>
                </a:cubicBezTo>
                <a:cubicBezTo>
                  <a:pt x="85" y="68"/>
                  <a:pt x="85" y="68"/>
                  <a:pt x="85" y="68"/>
                </a:cubicBezTo>
                <a:cubicBezTo>
                  <a:pt x="86" y="68"/>
                  <a:pt x="86" y="68"/>
                  <a:pt x="87" y="68"/>
                </a:cubicBezTo>
                <a:cubicBezTo>
                  <a:pt x="88" y="68"/>
                  <a:pt x="90" y="68"/>
                  <a:pt x="91" y="69"/>
                </a:cubicBezTo>
                <a:cubicBezTo>
                  <a:pt x="91" y="63"/>
                  <a:pt x="91" y="63"/>
                  <a:pt x="91" y="63"/>
                </a:cubicBezTo>
                <a:cubicBezTo>
                  <a:pt x="91" y="61"/>
                  <a:pt x="92" y="60"/>
                  <a:pt x="95" y="60"/>
                </a:cubicBezTo>
                <a:cubicBezTo>
                  <a:pt x="97" y="60"/>
                  <a:pt x="99" y="62"/>
                  <a:pt x="99" y="63"/>
                </a:cubicBezTo>
                <a:cubicBezTo>
                  <a:pt x="99" y="70"/>
                  <a:pt x="99" y="70"/>
                  <a:pt x="99" y="70"/>
                </a:cubicBezTo>
                <a:cubicBezTo>
                  <a:pt x="100" y="70"/>
                  <a:pt x="100" y="70"/>
                  <a:pt x="100" y="71"/>
                </a:cubicBezTo>
                <a:cubicBezTo>
                  <a:pt x="104" y="72"/>
                  <a:pt x="106" y="74"/>
                  <a:pt x="108" y="76"/>
                </a:cubicBezTo>
                <a:cubicBezTo>
                  <a:pt x="110" y="79"/>
                  <a:pt x="112" y="83"/>
                  <a:pt x="112" y="87"/>
                </a:cubicBezTo>
                <a:cubicBezTo>
                  <a:pt x="113" y="90"/>
                  <a:pt x="111" y="92"/>
                  <a:pt x="108" y="92"/>
                </a:cubicBezTo>
                <a:cubicBezTo>
                  <a:pt x="105" y="92"/>
                  <a:pt x="103" y="89"/>
                  <a:pt x="103" y="86"/>
                </a:cubicBezTo>
                <a:cubicBezTo>
                  <a:pt x="102" y="84"/>
                  <a:pt x="101" y="83"/>
                  <a:pt x="100" y="81"/>
                </a:cubicBezTo>
                <a:cubicBezTo>
                  <a:pt x="100" y="98"/>
                  <a:pt x="100" y="98"/>
                  <a:pt x="100" y="98"/>
                </a:cubicBezTo>
                <a:cubicBezTo>
                  <a:pt x="103" y="99"/>
                  <a:pt x="105" y="100"/>
                  <a:pt x="106" y="100"/>
                </a:cubicBezTo>
                <a:cubicBezTo>
                  <a:pt x="109" y="101"/>
                  <a:pt x="111" y="103"/>
                  <a:pt x="112" y="106"/>
                </a:cubicBezTo>
                <a:cubicBezTo>
                  <a:pt x="113" y="108"/>
                  <a:pt x="114" y="111"/>
                  <a:pt x="114" y="114"/>
                </a:cubicBezTo>
                <a:close/>
                <a:moveTo>
                  <a:pt x="101" y="111"/>
                </a:moveTo>
                <a:cubicBezTo>
                  <a:pt x="101" y="111"/>
                  <a:pt x="100" y="111"/>
                  <a:pt x="100" y="111"/>
                </a:cubicBezTo>
                <a:cubicBezTo>
                  <a:pt x="99" y="123"/>
                  <a:pt x="99" y="123"/>
                  <a:pt x="99" y="123"/>
                </a:cubicBezTo>
                <a:cubicBezTo>
                  <a:pt x="99" y="123"/>
                  <a:pt x="99" y="123"/>
                  <a:pt x="100" y="122"/>
                </a:cubicBezTo>
                <a:cubicBezTo>
                  <a:pt x="102" y="121"/>
                  <a:pt x="103" y="118"/>
                  <a:pt x="104" y="116"/>
                </a:cubicBezTo>
                <a:cubicBezTo>
                  <a:pt x="104" y="114"/>
                  <a:pt x="103" y="112"/>
                  <a:pt x="101" y="111"/>
                </a:cubicBezTo>
                <a:close/>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nvGrpSpPr>
          <p:cNvPr id="27" name="组合 26"/>
          <p:cNvGrpSpPr/>
          <p:nvPr/>
        </p:nvGrpSpPr>
        <p:grpSpPr>
          <a:xfrm>
            <a:off x="4194634" y="4005064"/>
            <a:ext cx="558203" cy="550083"/>
            <a:chOff x="3451225" y="3006725"/>
            <a:chExt cx="436563" cy="430213"/>
          </a:xfrm>
          <a:solidFill>
            <a:srgbClr val="C00000"/>
          </a:solidFill>
        </p:grpSpPr>
        <p:sp>
          <p:nvSpPr>
            <p:cNvPr id="28" name="Freeform 828"/>
            <p:cNvSpPr>
              <a:spLocks noEditPoints="1"/>
            </p:cNvSpPr>
            <p:nvPr/>
          </p:nvSpPr>
          <p:spPr bwMode="auto">
            <a:xfrm>
              <a:off x="3451225" y="3006725"/>
              <a:ext cx="376238" cy="430213"/>
            </a:xfrm>
            <a:custGeom>
              <a:avLst/>
              <a:gdLst>
                <a:gd name="T0" fmla="*/ 0 w 147"/>
                <a:gd name="T1" fmla="*/ 10 h 168"/>
                <a:gd name="T2" fmla="*/ 0 w 147"/>
                <a:gd name="T3" fmla="*/ 158 h 168"/>
                <a:gd name="T4" fmla="*/ 10 w 147"/>
                <a:gd name="T5" fmla="*/ 168 h 168"/>
                <a:gd name="T6" fmla="*/ 22 w 147"/>
                <a:gd name="T7" fmla="*/ 168 h 168"/>
                <a:gd name="T8" fmla="*/ 22 w 147"/>
                <a:gd name="T9" fmla="*/ 0 h 168"/>
                <a:gd name="T10" fmla="*/ 10 w 147"/>
                <a:gd name="T11" fmla="*/ 0 h 168"/>
                <a:gd name="T12" fmla="*/ 0 w 147"/>
                <a:gd name="T13" fmla="*/ 10 h 168"/>
                <a:gd name="T14" fmla="*/ 34 w 147"/>
                <a:gd name="T15" fmla="*/ 0 h 168"/>
                <a:gd name="T16" fmla="*/ 34 w 147"/>
                <a:gd name="T17" fmla="*/ 168 h 168"/>
                <a:gd name="T18" fmla="*/ 147 w 147"/>
                <a:gd name="T19" fmla="*/ 168 h 168"/>
                <a:gd name="T20" fmla="*/ 147 w 147"/>
                <a:gd name="T21" fmla="*/ 0 h 168"/>
                <a:gd name="T22" fmla="*/ 34 w 147"/>
                <a:gd name="T23" fmla="*/ 0 h 168"/>
                <a:gd name="T24" fmla="*/ 134 w 147"/>
                <a:gd name="T25" fmla="*/ 124 h 168"/>
                <a:gd name="T26" fmla="*/ 47 w 147"/>
                <a:gd name="T27" fmla="*/ 124 h 168"/>
                <a:gd name="T28" fmla="*/ 47 w 147"/>
                <a:gd name="T29" fmla="*/ 111 h 168"/>
                <a:gd name="T30" fmla="*/ 58 w 147"/>
                <a:gd name="T31" fmla="*/ 104 h 168"/>
                <a:gd name="T32" fmla="*/ 71 w 147"/>
                <a:gd name="T33" fmla="*/ 99 h 168"/>
                <a:gd name="T34" fmla="*/ 75 w 147"/>
                <a:gd name="T35" fmla="*/ 98 h 168"/>
                <a:gd name="T36" fmla="*/ 79 w 147"/>
                <a:gd name="T37" fmla="*/ 92 h 168"/>
                <a:gd name="T38" fmla="*/ 80 w 147"/>
                <a:gd name="T39" fmla="*/ 91 h 168"/>
                <a:gd name="T40" fmla="*/ 78 w 147"/>
                <a:gd name="T41" fmla="*/ 87 h 168"/>
                <a:gd name="T42" fmla="*/ 77 w 147"/>
                <a:gd name="T43" fmla="*/ 80 h 168"/>
                <a:gd name="T44" fmla="*/ 76 w 147"/>
                <a:gd name="T45" fmla="*/ 80 h 168"/>
                <a:gd name="T46" fmla="*/ 73 w 147"/>
                <a:gd name="T47" fmla="*/ 70 h 168"/>
                <a:gd name="T48" fmla="*/ 74 w 147"/>
                <a:gd name="T49" fmla="*/ 66 h 168"/>
                <a:gd name="T50" fmla="*/ 81 w 147"/>
                <a:gd name="T51" fmla="*/ 46 h 168"/>
                <a:gd name="T52" fmla="*/ 99 w 147"/>
                <a:gd name="T53" fmla="*/ 46 h 168"/>
                <a:gd name="T54" fmla="*/ 101 w 147"/>
                <a:gd name="T55" fmla="*/ 48 h 168"/>
                <a:gd name="T56" fmla="*/ 104 w 147"/>
                <a:gd name="T57" fmla="*/ 48 h 168"/>
                <a:gd name="T58" fmla="*/ 106 w 147"/>
                <a:gd name="T59" fmla="*/ 52 h 168"/>
                <a:gd name="T60" fmla="*/ 107 w 147"/>
                <a:gd name="T61" fmla="*/ 58 h 168"/>
                <a:gd name="T62" fmla="*/ 106 w 147"/>
                <a:gd name="T63" fmla="*/ 66 h 168"/>
                <a:gd name="T64" fmla="*/ 107 w 147"/>
                <a:gd name="T65" fmla="*/ 69 h 168"/>
                <a:gd name="T66" fmla="*/ 107 w 147"/>
                <a:gd name="T67" fmla="*/ 75 h 168"/>
                <a:gd name="T68" fmla="*/ 106 w 147"/>
                <a:gd name="T69" fmla="*/ 79 h 168"/>
                <a:gd name="T70" fmla="*/ 103 w 147"/>
                <a:gd name="T71" fmla="*/ 81 h 168"/>
                <a:gd name="T72" fmla="*/ 103 w 147"/>
                <a:gd name="T73" fmla="*/ 86 h 168"/>
                <a:gd name="T74" fmla="*/ 100 w 147"/>
                <a:gd name="T75" fmla="*/ 91 h 168"/>
                <a:gd name="T76" fmla="*/ 103 w 147"/>
                <a:gd name="T77" fmla="*/ 92 h 168"/>
                <a:gd name="T78" fmla="*/ 106 w 147"/>
                <a:gd name="T79" fmla="*/ 98 h 168"/>
                <a:gd name="T80" fmla="*/ 110 w 147"/>
                <a:gd name="T81" fmla="*/ 99 h 168"/>
                <a:gd name="T82" fmla="*/ 124 w 147"/>
                <a:gd name="T83" fmla="*/ 104 h 168"/>
                <a:gd name="T84" fmla="*/ 134 w 147"/>
                <a:gd name="T85" fmla="*/ 111 h 168"/>
                <a:gd name="T86" fmla="*/ 134 w 147"/>
                <a:gd name="T87" fmla="*/ 12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7" h="168">
                  <a:moveTo>
                    <a:pt x="0" y="10"/>
                  </a:moveTo>
                  <a:cubicBezTo>
                    <a:pt x="0" y="158"/>
                    <a:pt x="0" y="158"/>
                    <a:pt x="0" y="158"/>
                  </a:cubicBezTo>
                  <a:cubicBezTo>
                    <a:pt x="0" y="164"/>
                    <a:pt x="4" y="168"/>
                    <a:pt x="10" y="168"/>
                  </a:cubicBezTo>
                  <a:cubicBezTo>
                    <a:pt x="22" y="168"/>
                    <a:pt x="22" y="168"/>
                    <a:pt x="22" y="168"/>
                  </a:cubicBezTo>
                  <a:cubicBezTo>
                    <a:pt x="22" y="0"/>
                    <a:pt x="22" y="0"/>
                    <a:pt x="22" y="0"/>
                  </a:cubicBezTo>
                  <a:cubicBezTo>
                    <a:pt x="10" y="0"/>
                    <a:pt x="10" y="0"/>
                    <a:pt x="10" y="0"/>
                  </a:cubicBezTo>
                  <a:cubicBezTo>
                    <a:pt x="4" y="0"/>
                    <a:pt x="0" y="4"/>
                    <a:pt x="0" y="10"/>
                  </a:cubicBezTo>
                  <a:close/>
                  <a:moveTo>
                    <a:pt x="34" y="0"/>
                  </a:moveTo>
                  <a:cubicBezTo>
                    <a:pt x="34" y="168"/>
                    <a:pt x="34" y="168"/>
                    <a:pt x="34" y="168"/>
                  </a:cubicBezTo>
                  <a:cubicBezTo>
                    <a:pt x="147" y="168"/>
                    <a:pt x="147" y="168"/>
                    <a:pt x="147" y="168"/>
                  </a:cubicBezTo>
                  <a:cubicBezTo>
                    <a:pt x="147" y="0"/>
                    <a:pt x="147" y="0"/>
                    <a:pt x="147" y="0"/>
                  </a:cubicBezTo>
                  <a:lnTo>
                    <a:pt x="34" y="0"/>
                  </a:lnTo>
                  <a:close/>
                  <a:moveTo>
                    <a:pt x="134" y="124"/>
                  </a:moveTo>
                  <a:cubicBezTo>
                    <a:pt x="47" y="124"/>
                    <a:pt x="47" y="124"/>
                    <a:pt x="47" y="124"/>
                  </a:cubicBezTo>
                  <a:cubicBezTo>
                    <a:pt x="47" y="120"/>
                    <a:pt x="47" y="114"/>
                    <a:pt x="47" y="111"/>
                  </a:cubicBezTo>
                  <a:cubicBezTo>
                    <a:pt x="49" y="107"/>
                    <a:pt x="54" y="106"/>
                    <a:pt x="58" y="104"/>
                  </a:cubicBezTo>
                  <a:cubicBezTo>
                    <a:pt x="62" y="103"/>
                    <a:pt x="67" y="100"/>
                    <a:pt x="71" y="99"/>
                  </a:cubicBezTo>
                  <a:cubicBezTo>
                    <a:pt x="72" y="98"/>
                    <a:pt x="74" y="98"/>
                    <a:pt x="75" y="98"/>
                  </a:cubicBezTo>
                  <a:cubicBezTo>
                    <a:pt x="76" y="97"/>
                    <a:pt x="78" y="93"/>
                    <a:pt x="79" y="92"/>
                  </a:cubicBezTo>
                  <a:cubicBezTo>
                    <a:pt x="80" y="91"/>
                    <a:pt x="80" y="91"/>
                    <a:pt x="80" y="91"/>
                  </a:cubicBezTo>
                  <a:cubicBezTo>
                    <a:pt x="80" y="89"/>
                    <a:pt x="79" y="89"/>
                    <a:pt x="78" y="87"/>
                  </a:cubicBezTo>
                  <a:cubicBezTo>
                    <a:pt x="78" y="85"/>
                    <a:pt x="78" y="82"/>
                    <a:pt x="77" y="80"/>
                  </a:cubicBezTo>
                  <a:cubicBezTo>
                    <a:pt x="77" y="80"/>
                    <a:pt x="76" y="80"/>
                    <a:pt x="76" y="80"/>
                  </a:cubicBezTo>
                  <a:cubicBezTo>
                    <a:pt x="73" y="78"/>
                    <a:pt x="73" y="72"/>
                    <a:pt x="73" y="70"/>
                  </a:cubicBezTo>
                  <a:cubicBezTo>
                    <a:pt x="73" y="69"/>
                    <a:pt x="74" y="68"/>
                    <a:pt x="74" y="66"/>
                  </a:cubicBezTo>
                  <a:cubicBezTo>
                    <a:pt x="71" y="54"/>
                    <a:pt x="75" y="48"/>
                    <a:pt x="81" y="46"/>
                  </a:cubicBezTo>
                  <a:cubicBezTo>
                    <a:pt x="85" y="45"/>
                    <a:pt x="92" y="42"/>
                    <a:pt x="99" y="46"/>
                  </a:cubicBezTo>
                  <a:cubicBezTo>
                    <a:pt x="101" y="48"/>
                    <a:pt x="101" y="48"/>
                    <a:pt x="101" y="48"/>
                  </a:cubicBezTo>
                  <a:cubicBezTo>
                    <a:pt x="104" y="48"/>
                    <a:pt x="104" y="48"/>
                    <a:pt x="104" y="48"/>
                  </a:cubicBezTo>
                  <a:cubicBezTo>
                    <a:pt x="105" y="49"/>
                    <a:pt x="106" y="52"/>
                    <a:pt x="106" y="52"/>
                  </a:cubicBezTo>
                  <a:cubicBezTo>
                    <a:pt x="107" y="54"/>
                    <a:pt x="107" y="55"/>
                    <a:pt x="107" y="58"/>
                  </a:cubicBezTo>
                  <a:cubicBezTo>
                    <a:pt x="107" y="59"/>
                    <a:pt x="106" y="64"/>
                    <a:pt x="106" y="66"/>
                  </a:cubicBezTo>
                  <a:cubicBezTo>
                    <a:pt x="106" y="67"/>
                    <a:pt x="107" y="67"/>
                    <a:pt x="107" y="69"/>
                  </a:cubicBezTo>
                  <a:cubicBezTo>
                    <a:pt x="108" y="71"/>
                    <a:pt x="108" y="73"/>
                    <a:pt x="107" y="75"/>
                  </a:cubicBezTo>
                  <a:cubicBezTo>
                    <a:pt x="107" y="76"/>
                    <a:pt x="107" y="78"/>
                    <a:pt x="106" y="79"/>
                  </a:cubicBezTo>
                  <a:cubicBezTo>
                    <a:pt x="105" y="80"/>
                    <a:pt x="104" y="80"/>
                    <a:pt x="103" y="81"/>
                  </a:cubicBezTo>
                  <a:cubicBezTo>
                    <a:pt x="103" y="82"/>
                    <a:pt x="103" y="85"/>
                    <a:pt x="103" y="86"/>
                  </a:cubicBezTo>
                  <a:cubicBezTo>
                    <a:pt x="102" y="88"/>
                    <a:pt x="100" y="89"/>
                    <a:pt x="100" y="91"/>
                  </a:cubicBezTo>
                  <a:cubicBezTo>
                    <a:pt x="101" y="91"/>
                    <a:pt x="102" y="91"/>
                    <a:pt x="103" y="92"/>
                  </a:cubicBezTo>
                  <a:cubicBezTo>
                    <a:pt x="103" y="93"/>
                    <a:pt x="105" y="97"/>
                    <a:pt x="106" y="98"/>
                  </a:cubicBezTo>
                  <a:cubicBezTo>
                    <a:pt x="108" y="98"/>
                    <a:pt x="109" y="98"/>
                    <a:pt x="110" y="99"/>
                  </a:cubicBezTo>
                  <a:cubicBezTo>
                    <a:pt x="114" y="100"/>
                    <a:pt x="119" y="103"/>
                    <a:pt x="124" y="104"/>
                  </a:cubicBezTo>
                  <a:cubicBezTo>
                    <a:pt x="128" y="106"/>
                    <a:pt x="132" y="107"/>
                    <a:pt x="134" y="111"/>
                  </a:cubicBezTo>
                  <a:cubicBezTo>
                    <a:pt x="134" y="114"/>
                    <a:pt x="134" y="120"/>
                    <a:pt x="134" y="1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Rectangle 829"/>
            <p:cNvSpPr>
              <a:spLocks noChangeArrowheads="1"/>
            </p:cNvSpPr>
            <p:nvPr/>
          </p:nvSpPr>
          <p:spPr bwMode="auto">
            <a:xfrm>
              <a:off x="3848100" y="3006725"/>
              <a:ext cx="39688" cy="968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Rectangle 830"/>
            <p:cNvSpPr>
              <a:spLocks noChangeArrowheads="1"/>
            </p:cNvSpPr>
            <p:nvPr/>
          </p:nvSpPr>
          <p:spPr bwMode="auto">
            <a:xfrm>
              <a:off x="3848100" y="3128963"/>
              <a:ext cx="39688" cy="1000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Rectangle 831"/>
            <p:cNvSpPr>
              <a:spLocks noChangeArrowheads="1"/>
            </p:cNvSpPr>
            <p:nvPr/>
          </p:nvSpPr>
          <p:spPr bwMode="auto">
            <a:xfrm>
              <a:off x="3848100" y="3254375"/>
              <a:ext cx="39688" cy="1000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6" name="组合 35"/>
          <p:cNvGrpSpPr/>
          <p:nvPr/>
        </p:nvGrpSpPr>
        <p:grpSpPr>
          <a:xfrm>
            <a:off x="5881535" y="3140968"/>
            <a:ext cx="485312" cy="632640"/>
            <a:chOff x="10058400" y="1028700"/>
            <a:chExt cx="266700" cy="347663"/>
          </a:xfrm>
          <a:solidFill>
            <a:srgbClr val="C00000"/>
          </a:solidFill>
        </p:grpSpPr>
        <p:sp>
          <p:nvSpPr>
            <p:cNvPr id="37" name="Freeform 1558"/>
            <p:cNvSpPr>
              <a:spLocks noEditPoints="1"/>
            </p:cNvSpPr>
            <p:nvPr/>
          </p:nvSpPr>
          <p:spPr bwMode="auto">
            <a:xfrm>
              <a:off x="10058400" y="1028700"/>
              <a:ext cx="266700" cy="347663"/>
            </a:xfrm>
            <a:custGeom>
              <a:avLst/>
              <a:gdLst>
                <a:gd name="T0" fmla="*/ 6 w 104"/>
                <a:gd name="T1" fmla="*/ 0 h 136"/>
                <a:gd name="T2" fmla="*/ 0 w 104"/>
                <a:gd name="T3" fmla="*/ 130 h 136"/>
                <a:gd name="T4" fmla="*/ 98 w 104"/>
                <a:gd name="T5" fmla="*/ 136 h 136"/>
                <a:gd name="T6" fmla="*/ 104 w 104"/>
                <a:gd name="T7" fmla="*/ 6 h 136"/>
                <a:gd name="T8" fmla="*/ 35 w 104"/>
                <a:gd name="T9" fmla="*/ 112 h 136"/>
                <a:gd name="T10" fmla="*/ 21 w 104"/>
                <a:gd name="T11" fmla="*/ 115 h 136"/>
                <a:gd name="T12" fmla="*/ 18 w 104"/>
                <a:gd name="T13" fmla="*/ 105 h 136"/>
                <a:gd name="T14" fmla="*/ 32 w 104"/>
                <a:gd name="T15" fmla="*/ 102 h 136"/>
                <a:gd name="T16" fmla="*/ 35 w 104"/>
                <a:gd name="T17" fmla="*/ 112 h 136"/>
                <a:gd name="T18" fmla="*/ 32 w 104"/>
                <a:gd name="T19" fmla="*/ 95 h 136"/>
                <a:gd name="T20" fmla="*/ 18 w 104"/>
                <a:gd name="T21" fmla="*/ 92 h 136"/>
                <a:gd name="T22" fmla="*/ 21 w 104"/>
                <a:gd name="T23" fmla="*/ 82 h 136"/>
                <a:gd name="T24" fmla="*/ 35 w 104"/>
                <a:gd name="T25" fmla="*/ 85 h 136"/>
                <a:gd name="T26" fmla="*/ 35 w 104"/>
                <a:gd name="T27" fmla="*/ 72 h 136"/>
                <a:gd name="T28" fmla="*/ 21 w 104"/>
                <a:gd name="T29" fmla="*/ 74 h 136"/>
                <a:gd name="T30" fmla="*/ 18 w 104"/>
                <a:gd name="T31" fmla="*/ 64 h 136"/>
                <a:gd name="T32" fmla="*/ 32 w 104"/>
                <a:gd name="T33" fmla="*/ 61 h 136"/>
                <a:gd name="T34" fmla="*/ 35 w 104"/>
                <a:gd name="T35" fmla="*/ 72 h 136"/>
                <a:gd name="T36" fmla="*/ 58 w 104"/>
                <a:gd name="T37" fmla="*/ 115 h 136"/>
                <a:gd name="T38" fmla="*/ 43 w 104"/>
                <a:gd name="T39" fmla="*/ 112 h 136"/>
                <a:gd name="T40" fmla="*/ 47 w 104"/>
                <a:gd name="T41" fmla="*/ 102 h 136"/>
                <a:gd name="T42" fmla="*/ 61 w 104"/>
                <a:gd name="T43" fmla="*/ 105 h 136"/>
                <a:gd name="T44" fmla="*/ 61 w 104"/>
                <a:gd name="T45" fmla="*/ 92 h 136"/>
                <a:gd name="T46" fmla="*/ 47 w 104"/>
                <a:gd name="T47" fmla="*/ 95 h 136"/>
                <a:gd name="T48" fmla="*/ 43 w 104"/>
                <a:gd name="T49" fmla="*/ 85 h 136"/>
                <a:gd name="T50" fmla="*/ 58 w 104"/>
                <a:gd name="T51" fmla="*/ 82 h 136"/>
                <a:gd name="T52" fmla="*/ 61 w 104"/>
                <a:gd name="T53" fmla="*/ 92 h 136"/>
                <a:gd name="T54" fmla="*/ 58 w 104"/>
                <a:gd name="T55" fmla="*/ 74 h 136"/>
                <a:gd name="T56" fmla="*/ 43 w 104"/>
                <a:gd name="T57" fmla="*/ 72 h 136"/>
                <a:gd name="T58" fmla="*/ 47 w 104"/>
                <a:gd name="T59" fmla="*/ 61 h 136"/>
                <a:gd name="T60" fmla="*/ 61 w 104"/>
                <a:gd name="T61" fmla="*/ 64 h 136"/>
                <a:gd name="T62" fmla="*/ 86 w 104"/>
                <a:gd name="T63" fmla="*/ 112 h 136"/>
                <a:gd name="T64" fmla="*/ 72 w 104"/>
                <a:gd name="T65" fmla="*/ 115 h 136"/>
                <a:gd name="T66" fmla="*/ 69 w 104"/>
                <a:gd name="T67" fmla="*/ 104 h 136"/>
                <a:gd name="T68" fmla="*/ 83 w 104"/>
                <a:gd name="T69" fmla="*/ 102 h 136"/>
                <a:gd name="T70" fmla="*/ 86 w 104"/>
                <a:gd name="T71" fmla="*/ 112 h 136"/>
                <a:gd name="T72" fmla="*/ 83 w 104"/>
                <a:gd name="T73" fmla="*/ 95 h 136"/>
                <a:gd name="T74" fmla="*/ 69 w 104"/>
                <a:gd name="T75" fmla="*/ 92 h 136"/>
                <a:gd name="T76" fmla="*/ 72 w 104"/>
                <a:gd name="T77" fmla="*/ 82 h 136"/>
                <a:gd name="T78" fmla="*/ 86 w 104"/>
                <a:gd name="T79" fmla="*/ 84 h 136"/>
                <a:gd name="T80" fmla="*/ 86 w 104"/>
                <a:gd name="T81" fmla="*/ 72 h 136"/>
                <a:gd name="T82" fmla="*/ 72 w 104"/>
                <a:gd name="T83" fmla="*/ 74 h 136"/>
                <a:gd name="T84" fmla="*/ 69 w 104"/>
                <a:gd name="T85" fmla="*/ 64 h 136"/>
                <a:gd name="T86" fmla="*/ 83 w 104"/>
                <a:gd name="T87" fmla="*/ 61 h 136"/>
                <a:gd name="T88" fmla="*/ 86 w 104"/>
                <a:gd name="T89" fmla="*/ 72 h 136"/>
                <a:gd name="T90" fmla="*/ 71 w 104"/>
                <a:gd name="T91" fmla="*/ 48 h 136"/>
                <a:gd name="T92" fmla="*/ 71 w 104"/>
                <a:gd name="T93" fmla="*/ 39 h 136"/>
                <a:gd name="T94" fmla="*/ 90 w 104"/>
                <a:gd name="T95" fmla="*/ 43 h 136"/>
                <a:gd name="T96" fmla="*/ 94 w 104"/>
                <a:gd name="T97" fmla="*/ 27 h 136"/>
                <a:gd name="T98" fmla="*/ 14 w 104"/>
                <a:gd name="T99" fmla="*/ 32 h 136"/>
                <a:gd name="T100" fmla="*/ 10 w 104"/>
                <a:gd name="T101" fmla="*/ 16 h 136"/>
                <a:gd name="T102" fmla="*/ 90 w 104"/>
                <a:gd name="T103" fmla="*/ 12 h 136"/>
                <a:gd name="T104" fmla="*/ 94 w 104"/>
                <a:gd name="T105" fmla="*/ 27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4" h="136">
                  <a:moveTo>
                    <a:pt x="98" y="0"/>
                  </a:moveTo>
                  <a:cubicBezTo>
                    <a:pt x="6" y="0"/>
                    <a:pt x="6" y="0"/>
                    <a:pt x="6" y="0"/>
                  </a:cubicBezTo>
                  <a:cubicBezTo>
                    <a:pt x="3" y="0"/>
                    <a:pt x="0" y="3"/>
                    <a:pt x="0" y="6"/>
                  </a:cubicBezTo>
                  <a:cubicBezTo>
                    <a:pt x="0" y="130"/>
                    <a:pt x="0" y="130"/>
                    <a:pt x="0" y="130"/>
                  </a:cubicBezTo>
                  <a:cubicBezTo>
                    <a:pt x="0" y="133"/>
                    <a:pt x="3" y="136"/>
                    <a:pt x="6" y="136"/>
                  </a:cubicBezTo>
                  <a:cubicBezTo>
                    <a:pt x="98" y="136"/>
                    <a:pt x="98" y="136"/>
                    <a:pt x="98" y="136"/>
                  </a:cubicBezTo>
                  <a:cubicBezTo>
                    <a:pt x="101" y="136"/>
                    <a:pt x="104" y="133"/>
                    <a:pt x="104" y="130"/>
                  </a:cubicBezTo>
                  <a:cubicBezTo>
                    <a:pt x="104" y="6"/>
                    <a:pt x="104" y="6"/>
                    <a:pt x="104" y="6"/>
                  </a:cubicBezTo>
                  <a:cubicBezTo>
                    <a:pt x="104" y="3"/>
                    <a:pt x="101" y="0"/>
                    <a:pt x="98" y="0"/>
                  </a:cubicBezTo>
                  <a:close/>
                  <a:moveTo>
                    <a:pt x="35" y="112"/>
                  </a:moveTo>
                  <a:cubicBezTo>
                    <a:pt x="35" y="114"/>
                    <a:pt x="34" y="115"/>
                    <a:pt x="32" y="115"/>
                  </a:cubicBezTo>
                  <a:cubicBezTo>
                    <a:pt x="21" y="115"/>
                    <a:pt x="21" y="115"/>
                    <a:pt x="21" y="115"/>
                  </a:cubicBezTo>
                  <a:cubicBezTo>
                    <a:pt x="19" y="115"/>
                    <a:pt x="18" y="114"/>
                    <a:pt x="18" y="112"/>
                  </a:cubicBezTo>
                  <a:cubicBezTo>
                    <a:pt x="18" y="105"/>
                    <a:pt x="18" y="105"/>
                    <a:pt x="18" y="105"/>
                  </a:cubicBezTo>
                  <a:cubicBezTo>
                    <a:pt x="18" y="103"/>
                    <a:pt x="19" y="102"/>
                    <a:pt x="21" y="102"/>
                  </a:cubicBezTo>
                  <a:cubicBezTo>
                    <a:pt x="32" y="102"/>
                    <a:pt x="32" y="102"/>
                    <a:pt x="32" y="102"/>
                  </a:cubicBezTo>
                  <a:cubicBezTo>
                    <a:pt x="34" y="102"/>
                    <a:pt x="35" y="103"/>
                    <a:pt x="35" y="105"/>
                  </a:cubicBezTo>
                  <a:lnTo>
                    <a:pt x="35" y="112"/>
                  </a:lnTo>
                  <a:close/>
                  <a:moveTo>
                    <a:pt x="35" y="92"/>
                  </a:moveTo>
                  <a:cubicBezTo>
                    <a:pt x="35" y="94"/>
                    <a:pt x="34" y="95"/>
                    <a:pt x="32" y="95"/>
                  </a:cubicBezTo>
                  <a:cubicBezTo>
                    <a:pt x="21" y="95"/>
                    <a:pt x="21" y="95"/>
                    <a:pt x="21" y="95"/>
                  </a:cubicBezTo>
                  <a:cubicBezTo>
                    <a:pt x="19" y="95"/>
                    <a:pt x="18" y="94"/>
                    <a:pt x="18" y="92"/>
                  </a:cubicBezTo>
                  <a:cubicBezTo>
                    <a:pt x="18" y="85"/>
                    <a:pt x="18" y="85"/>
                    <a:pt x="18" y="85"/>
                  </a:cubicBezTo>
                  <a:cubicBezTo>
                    <a:pt x="18" y="83"/>
                    <a:pt x="19" y="82"/>
                    <a:pt x="21" y="82"/>
                  </a:cubicBezTo>
                  <a:cubicBezTo>
                    <a:pt x="32" y="82"/>
                    <a:pt x="32" y="82"/>
                    <a:pt x="32" y="82"/>
                  </a:cubicBezTo>
                  <a:cubicBezTo>
                    <a:pt x="34" y="82"/>
                    <a:pt x="35" y="83"/>
                    <a:pt x="35" y="85"/>
                  </a:cubicBezTo>
                  <a:lnTo>
                    <a:pt x="35" y="92"/>
                  </a:lnTo>
                  <a:close/>
                  <a:moveTo>
                    <a:pt x="35" y="72"/>
                  </a:moveTo>
                  <a:cubicBezTo>
                    <a:pt x="35" y="73"/>
                    <a:pt x="34" y="74"/>
                    <a:pt x="32" y="74"/>
                  </a:cubicBezTo>
                  <a:cubicBezTo>
                    <a:pt x="21" y="74"/>
                    <a:pt x="21" y="74"/>
                    <a:pt x="21" y="74"/>
                  </a:cubicBezTo>
                  <a:cubicBezTo>
                    <a:pt x="19" y="74"/>
                    <a:pt x="18" y="73"/>
                    <a:pt x="18" y="72"/>
                  </a:cubicBezTo>
                  <a:cubicBezTo>
                    <a:pt x="18" y="64"/>
                    <a:pt x="18" y="64"/>
                    <a:pt x="18" y="64"/>
                  </a:cubicBezTo>
                  <a:cubicBezTo>
                    <a:pt x="18" y="62"/>
                    <a:pt x="19" y="61"/>
                    <a:pt x="21" y="61"/>
                  </a:cubicBezTo>
                  <a:cubicBezTo>
                    <a:pt x="32" y="61"/>
                    <a:pt x="32" y="61"/>
                    <a:pt x="32" y="61"/>
                  </a:cubicBezTo>
                  <a:cubicBezTo>
                    <a:pt x="34" y="61"/>
                    <a:pt x="35" y="62"/>
                    <a:pt x="35" y="64"/>
                  </a:cubicBezTo>
                  <a:lnTo>
                    <a:pt x="35" y="72"/>
                  </a:lnTo>
                  <a:close/>
                  <a:moveTo>
                    <a:pt x="61" y="112"/>
                  </a:moveTo>
                  <a:cubicBezTo>
                    <a:pt x="61" y="114"/>
                    <a:pt x="59" y="115"/>
                    <a:pt x="58" y="115"/>
                  </a:cubicBezTo>
                  <a:cubicBezTo>
                    <a:pt x="47" y="115"/>
                    <a:pt x="47" y="115"/>
                    <a:pt x="47" y="115"/>
                  </a:cubicBezTo>
                  <a:cubicBezTo>
                    <a:pt x="45" y="115"/>
                    <a:pt x="43" y="114"/>
                    <a:pt x="43" y="112"/>
                  </a:cubicBezTo>
                  <a:cubicBezTo>
                    <a:pt x="43" y="105"/>
                    <a:pt x="43" y="105"/>
                    <a:pt x="43" y="105"/>
                  </a:cubicBezTo>
                  <a:cubicBezTo>
                    <a:pt x="43" y="103"/>
                    <a:pt x="45" y="102"/>
                    <a:pt x="47" y="102"/>
                  </a:cubicBezTo>
                  <a:cubicBezTo>
                    <a:pt x="58" y="102"/>
                    <a:pt x="58" y="102"/>
                    <a:pt x="58" y="102"/>
                  </a:cubicBezTo>
                  <a:cubicBezTo>
                    <a:pt x="59" y="102"/>
                    <a:pt x="61" y="103"/>
                    <a:pt x="61" y="105"/>
                  </a:cubicBezTo>
                  <a:lnTo>
                    <a:pt x="61" y="112"/>
                  </a:lnTo>
                  <a:close/>
                  <a:moveTo>
                    <a:pt x="61" y="92"/>
                  </a:moveTo>
                  <a:cubicBezTo>
                    <a:pt x="61" y="94"/>
                    <a:pt x="59" y="95"/>
                    <a:pt x="58" y="95"/>
                  </a:cubicBezTo>
                  <a:cubicBezTo>
                    <a:pt x="47" y="95"/>
                    <a:pt x="47" y="95"/>
                    <a:pt x="47" y="95"/>
                  </a:cubicBezTo>
                  <a:cubicBezTo>
                    <a:pt x="45" y="95"/>
                    <a:pt x="43" y="94"/>
                    <a:pt x="43" y="92"/>
                  </a:cubicBezTo>
                  <a:cubicBezTo>
                    <a:pt x="43" y="85"/>
                    <a:pt x="43" y="85"/>
                    <a:pt x="43" y="85"/>
                  </a:cubicBezTo>
                  <a:cubicBezTo>
                    <a:pt x="43" y="83"/>
                    <a:pt x="45" y="82"/>
                    <a:pt x="47" y="82"/>
                  </a:cubicBezTo>
                  <a:cubicBezTo>
                    <a:pt x="58" y="82"/>
                    <a:pt x="58" y="82"/>
                    <a:pt x="58" y="82"/>
                  </a:cubicBezTo>
                  <a:cubicBezTo>
                    <a:pt x="59" y="82"/>
                    <a:pt x="61" y="83"/>
                    <a:pt x="61" y="85"/>
                  </a:cubicBezTo>
                  <a:lnTo>
                    <a:pt x="61" y="92"/>
                  </a:lnTo>
                  <a:close/>
                  <a:moveTo>
                    <a:pt x="61" y="72"/>
                  </a:moveTo>
                  <a:cubicBezTo>
                    <a:pt x="61" y="73"/>
                    <a:pt x="59" y="74"/>
                    <a:pt x="58" y="74"/>
                  </a:cubicBezTo>
                  <a:cubicBezTo>
                    <a:pt x="47" y="74"/>
                    <a:pt x="47" y="74"/>
                    <a:pt x="47" y="74"/>
                  </a:cubicBezTo>
                  <a:cubicBezTo>
                    <a:pt x="45" y="74"/>
                    <a:pt x="43" y="73"/>
                    <a:pt x="43" y="72"/>
                  </a:cubicBezTo>
                  <a:cubicBezTo>
                    <a:pt x="43" y="64"/>
                    <a:pt x="43" y="64"/>
                    <a:pt x="43" y="64"/>
                  </a:cubicBezTo>
                  <a:cubicBezTo>
                    <a:pt x="43" y="62"/>
                    <a:pt x="45" y="61"/>
                    <a:pt x="47" y="61"/>
                  </a:cubicBezTo>
                  <a:cubicBezTo>
                    <a:pt x="58" y="61"/>
                    <a:pt x="58" y="61"/>
                    <a:pt x="58" y="61"/>
                  </a:cubicBezTo>
                  <a:cubicBezTo>
                    <a:pt x="59" y="61"/>
                    <a:pt x="61" y="62"/>
                    <a:pt x="61" y="64"/>
                  </a:cubicBezTo>
                  <a:lnTo>
                    <a:pt x="61" y="72"/>
                  </a:lnTo>
                  <a:close/>
                  <a:moveTo>
                    <a:pt x="86" y="112"/>
                  </a:moveTo>
                  <a:cubicBezTo>
                    <a:pt x="86" y="114"/>
                    <a:pt x="85" y="115"/>
                    <a:pt x="83" y="115"/>
                  </a:cubicBezTo>
                  <a:cubicBezTo>
                    <a:pt x="72" y="115"/>
                    <a:pt x="72" y="115"/>
                    <a:pt x="72" y="115"/>
                  </a:cubicBezTo>
                  <a:cubicBezTo>
                    <a:pt x="70" y="115"/>
                    <a:pt x="69" y="114"/>
                    <a:pt x="69" y="112"/>
                  </a:cubicBezTo>
                  <a:cubicBezTo>
                    <a:pt x="69" y="104"/>
                    <a:pt x="69" y="104"/>
                    <a:pt x="69" y="104"/>
                  </a:cubicBezTo>
                  <a:cubicBezTo>
                    <a:pt x="69" y="103"/>
                    <a:pt x="70" y="102"/>
                    <a:pt x="72" y="102"/>
                  </a:cubicBezTo>
                  <a:cubicBezTo>
                    <a:pt x="83" y="102"/>
                    <a:pt x="83" y="102"/>
                    <a:pt x="83" y="102"/>
                  </a:cubicBezTo>
                  <a:cubicBezTo>
                    <a:pt x="85" y="102"/>
                    <a:pt x="86" y="103"/>
                    <a:pt x="86" y="104"/>
                  </a:cubicBezTo>
                  <a:lnTo>
                    <a:pt x="86" y="112"/>
                  </a:lnTo>
                  <a:close/>
                  <a:moveTo>
                    <a:pt x="86" y="92"/>
                  </a:moveTo>
                  <a:cubicBezTo>
                    <a:pt x="86" y="94"/>
                    <a:pt x="85" y="95"/>
                    <a:pt x="83" y="95"/>
                  </a:cubicBezTo>
                  <a:cubicBezTo>
                    <a:pt x="72" y="95"/>
                    <a:pt x="72" y="95"/>
                    <a:pt x="72" y="95"/>
                  </a:cubicBezTo>
                  <a:cubicBezTo>
                    <a:pt x="70" y="95"/>
                    <a:pt x="69" y="94"/>
                    <a:pt x="69" y="92"/>
                  </a:cubicBezTo>
                  <a:cubicBezTo>
                    <a:pt x="69" y="84"/>
                    <a:pt x="69" y="84"/>
                    <a:pt x="69" y="84"/>
                  </a:cubicBezTo>
                  <a:cubicBezTo>
                    <a:pt x="69" y="83"/>
                    <a:pt x="70" y="82"/>
                    <a:pt x="72" y="82"/>
                  </a:cubicBezTo>
                  <a:cubicBezTo>
                    <a:pt x="83" y="82"/>
                    <a:pt x="83" y="82"/>
                    <a:pt x="83" y="82"/>
                  </a:cubicBezTo>
                  <a:cubicBezTo>
                    <a:pt x="85" y="82"/>
                    <a:pt x="86" y="83"/>
                    <a:pt x="86" y="84"/>
                  </a:cubicBezTo>
                  <a:lnTo>
                    <a:pt x="86" y="92"/>
                  </a:lnTo>
                  <a:close/>
                  <a:moveTo>
                    <a:pt x="86" y="72"/>
                  </a:moveTo>
                  <a:cubicBezTo>
                    <a:pt x="86" y="73"/>
                    <a:pt x="85" y="74"/>
                    <a:pt x="83" y="74"/>
                  </a:cubicBezTo>
                  <a:cubicBezTo>
                    <a:pt x="72" y="74"/>
                    <a:pt x="72" y="74"/>
                    <a:pt x="72" y="74"/>
                  </a:cubicBezTo>
                  <a:cubicBezTo>
                    <a:pt x="70" y="74"/>
                    <a:pt x="69" y="73"/>
                    <a:pt x="69" y="72"/>
                  </a:cubicBezTo>
                  <a:cubicBezTo>
                    <a:pt x="69" y="64"/>
                    <a:pt x="69" y="64"/>
                    <a:pt x="69" y="64"/>
                  </a:cubicBezTo>
                  <a:cubicBezTo>
                    <a:pt x="69" y="62"/>
                    <a:pt x="70" y="61"/>
                    <a:pt x="72" y="61"/>
                  </a:cubicBezTo>
                  <a:cubicBezTo>
                    <a:pt x="83" y="61"/>
                    <a:pt x="83" y="61"/>
                    <a:pt x="83" y="61"/>
                  </a:cubicBezTo>
                  <a:cubicBezTo>
                    <a:pt x="85" y="61"/>
                    <a:pt x="86" y="62"/>
                    <a:pt x="86" y="64"/>
                  </a:cubicBezTo>
                  <a:lnTo>
                    <a:pt x="86" y="72"/>
                  </a:lnTo>
                  <a:close/>
                  <a:moveTo>
                    <a:pt x="87" y="48"/>
                  </a:moveTo>
                  <a:cubicBezTo>
                    <a:pt x="71" y="48"/>
                    <a:pt x="71" y="48"/>
                    <a:pt x="71" y="48"/>
                  </a:cubicBezTo>
                  <a:cubicBezTo>
                    <a:pt x="70" y="48"/>
                    <a:pt x="68" y="46"/>
                    <a:pt x="68" y="43"/>
                  </a:cubicBezTo>
                  <a:cubicBezTo>
                    <a:pt x="68" y="41"/>
                    <a:pt x="70" y="39"/>
                    <a:pt x="71" y="39"/>
                  </a:cubicBezTo>
                  <a:cubicBezTo>
                    <a:pt x="87" y="39"/>
                    <a:pt x="87" y="39"/>
                    <a:pt x="87" y="39"/>
                  </a:cubicBezTo>
                  <a:cubicBezTo>
                    <a:pt x="89" y="39"/>
                    <a:pt x="90" y="41"/>
                    <a:pt x="90" y="43"/>
                  </a:cubicBezTo>
                  <a:cubicBezTo>
                    <a:pt x="90" y="46"/>
                    <a:pt x="89" y="48"/>
                    <a:pt x="87" y="48"/>
                  </a:cubicBezTo>
                  <a:close/>
                  <a:moveTo>
                    <a:pt x="94" y="27"/>
                  </a:moveTo>
                  <a:cubicBezTo>
                    <a:pt x="94" y="30"/>
                    <a:pt x="92" y="32"/>
                    <a:pt x="90" y="32"/>
                  </a:cubicBezTo>
                  <a:cubicBezTo>
                    <a:pt x="14" y="32"/>
                    <a:pt x="14" y="32"/>
                    <a:pt x="14" y="32"/>
                  </a:cubicBezTo>
                  <a:cubicBezTo>
                    <a:pt x="12" y="32"/>
                    <a:pt x="10" y="30"/>
                    <a:pt x="10" y="27"/>
                  </a:cubicBezTo>
                  <a:cubicBezTo>
                    <a:pt x="10" y="16"/>
                    <a:pt x="10" y="16"/>
                    <a:pt x="10" y="16"/>
                  </a:cubicBezTo>
                  <a:cubicBezTo>
                    <a:pt x="10" y="14"/>
                    <a:pt x="12" y="12"/>
                    <a:pt x="14" y="12"/>
                  </a:cubicBezTo>
                  <a:cubicBezTo>
                    <a:pt x="90" y="12"/>
                    <a:pt x="90" y="12"/>
                    <a:pt x="90" y="12"/>
                  </a:cubicBezTo>
                  <a:cubicBezTo>
                    <a:pt x="92" y="12"/>
                    <a:pt x="94" y="14"/>
                    <a:pt x="94" y="16"/>
                  </a:cubicBezTo>
                  <a:lnTo>
                    <a:pt x="94"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1559"/>
            <p:cNvSpPr>
              <a:spLocks/>
            </p:cNvSpPr>
            <p:nvPr/>
          </p:nvSpPr>
          <p:spPr bwMode="auto">
            <a:xfrm>
              <a:off x="10272713" y="1063625"/>
              <a:ext cx="12700" cy="41275"/>
            </a:xfrm>
            <a:custGeom>
              <a:avLst/>
              <a:gdLst>
                <a:gd name="T0" fmla="*/ 5 w 5"/>
                <a:gd name="T1" fmla="*/ 14 h 16"/>
                <a:gd name="T2" fmla="*/ 2 w 5"/>
                <a:gd name="T3" fmla="*/ 16 h 16"/>
                <a:gd name="T4" fmla="*/ 2 w 5"/>
                <a:gd name="T5" fmla="*/ 16 h 16"/>
                <a:gd name="T6" fmla="*/ 0 w 5"/>
                <a:gd name="T7" fmla="*/ 14 h 16"/>
                <a:gd name="T8" fmla="*/ 0 w 5"/>
                <a:gd name="T9" fmla="*/ 2 h 16"/>
                <a:gd name="T10" fmla="*/ 2 w 5"/>
                <a:gd name="T11" fmla="*/ 0 h 16"/>
                <a:gd name="T12" fmla="*/ 2 w 5"/>
                <a:gd name="T13" fmla="*/ 0 h 16"/>
                <a:gd name="T14" fmla="*/ 5 w 5"/>
                <a:gd name="T15" fmla="*/ 2 h 16"/>
                <a:gd name="T16" fmla="*/ 5 w 5"/>
                <a:gd name="T17"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6">
                  <a:moveTo>
                    <a:pt x="5" y="14"/>
                  </a:moveTo>
                  <a:cubicBezTo>
                    <a:pt x="5" y="15"/>
                    <a:pt x="4" y="16"/>
                    <a:pt x="2" y="16"/>
                  </a:cubicBezTo>
                  <a:cubicBezTo>
                    <a:pt x="2" y="16"/>
                    <a:pt x="2" y="16"/>
                    <a:pt x="2" y="16"/>
                  </a:cubicBezTo>
                  <a:cubicBezTo>
                    <a:pt x="1" y="16"/>
                    <a:pt x="0" y="15"/>
                    <a:pt x="0" y="14"/>
                  </a:cubicBezTo>
                  <a:cubicBezTo>
                    <a:pt x="0" y="2"/>
                    <a:pt x="0" y="2"/>
                    <a:pt x="0" y="2"/>
                  </a:cubicBezTo>
                  <a:cubicBezTo>
                    <a:pt x="0" y="1"/>
                    <a:pt x="1" y="0"/>
                    <a:pt x="2" y="0"/>
                  </a:cubicBezTo>
                  <a:cubicBezTo>
                    <a:pt x="2" y="0"/>
                    <a:pt x="2" y="0"/>
                    <a:pt x="2" y="0"/>
                  </a:cubicBezTo>
                  <a:cubicBezTo>
                    <a:pt x="4" y="0"/>
                    <a:pt x="5" y="1"/>
                    <a:pt x="5" y="2"/>
                  </a:cubicBezTo>
                  <a:lnTo>
                    <a:pt x="5"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9" name="Freeform 803"/>
          <p:cNvSpPr>
            <a:spLocks/>
          </p:cNvSpPr>
          <p:nvPr/>
        </p:nvSpPr>
        <p:spPr bwMode="auto">
          <a:xfrm>
            <a:off x="7437469" y="4005064"/>
            <a:ext cx="554944" cy="527296"/>
          </a:xfrm>
          <a:custGeom>
            <a:avLst/>
            <a:gdLst>
              <a:gd name="T0" fmla="*/ 174 w 174"/>
              <a:gd name="T1" fmla="*/ 139 h 166"/>
              <a:gd name="T2" fmla="*/ 153 w 174"/>
              <a:gd name="T3" fmla="*/ 126 h 166"/>
              <a:gd name="T4" fmla="*/ 126 w 174"/>
              <a:gd name="T5" fmla="*/ 115 h 166"/>
              <a:gd name="T6" fmla="*/ 118 w 174"/>
              <a:gd name="T7" fmla="*/ 112 h 166"/>
              <a:gd name="T8" fmla="*/ 111 w 174"/>
              <a:gd name="T9" fmla="*/ 100 h 166"/>
              <a:gd name="T10" fmla="*/ 106 w 174"/>
              <a:gd name="T11" fmla="*/ 100 h 166"/>
              <a:gd name="T12" fmla="*/ 111 w 174"/>
              <a:gd name="T13" fmla="*/ 90 h 166"/>
              <a:gd name="T14" fmla="*/ 113 w 174"/>
              <a:gd name="T15" fmla="*/ 79 h 166"/>
              <a:gd name="T16" fmla="*/ 118 w 174"/>
              <a:gd name="T17" fmla="*/ 74 h 166"/>
              <a:gd name="T18" fmla="*/ 121 w 174"/>
              <a:gd name="T19" fmla="*/ 67 h 166"/>
              <a:gd name="T20" fmla="*/ 120 w 174"/>
              <a:gd name="T21" fmla="*/ 54 h 166"/>
              <a:gd name="T22" fmla="*/ 118 w 174"/>
              <a:gd name="T23" fmla="*/ 49 h 166"/>
              <a:gd name="T24" fmla="*/ 119 w 174"/>
              <a:gd name="T25" fmla="*/ 32 h 166"/>
              <a:gd name="T26" fmla="*/ 118 w 174"/>
              <a:gd name="T27" fmla="*/ 20 h 166"/>
              <a:gd name="T28" fmla="*/ 113 w 174"/>
              <a:gd name="T29" fmla="*/ 13 h 166"/>
              <a:gd name="T30" fmla="*/ 108 w 174"/>
              <a:gd name="T31" fmla="*/ 12 h 166"/>
              <a:gd name="T32" fmla="*/ 104 w 174"/>
              <a:gd name="T33" fmla="*/ 9 h 166"/>
              <a:gd name="T34" fmla="*/ 67 w 174"/>
              <a:gd name="T35" fmla="*/ 9 h 166"/>
              <a:gd name="T36" fmla="*/ 54 w 174"/>
              <a:gd name="T37" fmla="*/ 48 h 166"/>
              <a:gd name="T38" fmla="*/ 52 w 174"/>
              <a:gd name="T39" fmla="*/ 57 h 166"/>
              <a:gd name="T40" fmla="*/ 57 w 174"/>
              <a:gd name="T41" fmla="*/ 76 h 166"/>
              <a:gd name="T42" fmla="*/ 60 w 174"/>
              <a:gd name="T43" fmla="*/ 77 h 166"/>
              <a:gd name="T44" fmla="*/ 62 w 174"/>
              <a:gd name="T45" fmla="*/ 91 h 166"/>
              <a:gd name="T46" fmla="*/ 67 w 174"/>
              <a:gd name="T47" fmla="*/ 99 h 166"/>
              <a:gd name="T48" fmla="*/ 63 w 174"/>
              <a:gd name="T49" fmla="*/ 100 h 166"/>
              <a:gd name="T50" fmla="*/ 56 w 174"/>
              <a:gd name="T51" fmla="*/ 112 h 166"/>
              <a:gd name="T52" fmla="*/ 48 w 174"/>
              <a:gd name="T53" fmla="*/ 115 h 166"/>
              <a:gd name="T54" fmla="*/ 21 w 174"/>
              <a:gd name="T55" fmla="*/ 126 h 166"/>
              <a:gd name="T56" fmla="*/ 0 w 174"/>
              <a:gd name="T57" fmla="*/ 139 h 166"/>
              <a:gd name="T58" fmla="*/ 0 w 174"/>
              <a:gd name="T59" fmla="*/ 166 h 166"/>
              <a:gd name="T60" fmla="*/ 76 w 174"/>
              <a:gd name="T61" fmla="*/ 166 h 166"/>
              <a:gd name="T62" fmla="*/ 82 w 174"/>
              <a:gd name="T63" fmla="*/ 127 h 166"/>
              <a:gd name="T64" fmla="*/ 77 w 174"/>
              <a:gd name="T65" fmla="*/ 117 h 166"/>
              <a:gd name="T66" fmla="*/ 88 w 174"/>
              <a:gd name="T67" fmla="*/ 112 h 166"/>
              <a:gd name="T68" fmla="*/ 97 w 174"/>
              <a:gd name="T69" fmla="*/ 117 h 166"/>
              <a:gd name="T70" fmla="*/ 92 w 174"/>
              <a:gd name="T71" fmla="*/ 128 h 166"/>
              <a:gd name="T72" fmla="*/ 101 w 174"/>
              <a:gd name="T73" fmla="*/ 166 h 166"/>
              <a:gd name="T74" fmla="*/ 174 w 174"/>
              <a:gd name="T75" fmla="*/ 166 h 166"/>
              <a:gd name="T76" fmla="*/ 174 w 174"/>
              <a:gd name="T77" fmla="*/ 139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4" h="166">
                <a:moveTo>
                  <a:pt x="174" y="139"/>
                </a:moveTo>
                <a:cubicBezTo>
                  <a:pt x="171" y="131"/>
                  <a:pt x="161" y="129"/>
                  <a:pt x="153" y="126"/>
                </a:cubicBezTo>
                <a:cubicBezTo>
                  <a:pt x="144" y="122"/>
                  <a:pt x="135" y="118"/>
                  <a:pt x="126" y="115"/>
                </a:cubicBezTo>
                <a:cubicBezTo>
                  <a:pt x="123" y="114"/>
                  <a:pt x="121" y="113"/>
                  <a:pt x="118" y="112"/>
                </a:cubicBezTo>
                <a:cubicBezTo>
                  <a:pt x="115" y="110"/>
                  <a:pt x="113" y="104"/>
                  <a:pt x="111" y="100"/>
                </a:cubicBezTo>
                <a:cubicBezTo>
                  <a:pt x="109" y="100"/>
                  <a:pt x="108" y="100"/>
                  <a:pt x="106" y="100"/>
                </a:cubicBezTo>
                <a:cubicBezTo>
                  <a:pt x="106" y="94"/>
                  <a:pt x="110" y="94"/>
                  <a:pt x="111" y="90"/>
                </a:cubicBezTo>
                <a:cubicBezTo>
                  <a:pt x="112" y="86"/>
                  <a:pt x="111" y="82"/>
                  <a:pt x="113" y="79"/>
                </a:cubicBezTo>
                <a:cubicBezTo>
                  <a:pt x="114" y="76"/>
                  <a:pt x="117" y="76"/>
                  <a:pt x="118" y="74"/>
                </a:cubicBezTo>
                <a:cubicBezTo>
                  <a:pt x="120" y="73"/>
                  <a:pt x="120" y="69"/>
                  <a:pt x="121" y="67"/>
                </a:cubicBezTo>
                <a:cubicBezTo>
                  <a:pt x="122" y="63"/>
                  <a:pt x="122" y="58"/>
                  <a:pt x="120" y="54"/>
                </a:cubicBezTo>
                <a:cubicBezTo>
                  <a:pt x="119" y="52"/>
                  <a:pt x="119" y="51"/>
                  <a:pt x="118" y="49"/>
                </a:cubicBezTo>
                <a:cubicBezTo>
                  <a:pt x="118" y="45"/>
                  <a:pt x="119" y="35"/>
                  <a:pt x="119" y="32"/>
                </a:cubicBezTo>
                <a:cubicBezTo>
                  <a:pt x="119" y="26"/>
                  <a:pt x="119" y="26"/>
                  <a:pt x="118" y="20"/>
                </a:cubicBezTo>
                <a:cubicBezTo>
                  <a:pt x="118" y="20"/>
                  <a:pt x="116" y="14"/>
                  <a:pt x="113" y="13"/>
                </a:cubicBezTo>
                <a:cubicBezTo>
                  <a:pt x="108" y="12"/>
                  <a:pt x="108" y="12"/>
                  <a:pt x="108" y="12"/>
                </a:cubicBezTo>
                <a:cubicBezTo>
                  <a:pt x="104" y="9"/>
                  <a:pt x="104" y="9"/>
                  <a:pt x="104" y="9"/>
                </a:cubicBezTo>
                <a:cubicBezTo>
                  <a:pt x="90" y="0"/>
                  <a:pt x="75" y="6"/>
                  <a:pt x="67" y="9"/>
                </a:cubicBezTo>
                <a:cubicBezTo>
                  <a:pt x="56" y="13"/>
                  <a:pt x="49" y="24"/>
                  <a:pt x="54" y="48"/>
                </a:cubicBezTo>
                <a:cubicBezTo>
                  <a:pt x="55" y="52"/>
                  <a:pt x="51" y="54"/>
                  <a:pt x="52" y="57"/>
                </a:cubicBezTo>
                <a:cubicBezTo>
                  <a:pt x="52" y="61"/>
                  <a:pt x="52" y="73"/>
                  <a:pt x="57" y="76"/>
                </a:cubicBezTo>
                <a:cubicBezTo>
                  <a:pt x="57" y="76"/>
                  <a:pt x="61" y="77"/>
                  <a:pt x="60" y="77"/>
                </a:cubicBezTo>
                <a:cubicBezTo>
                  <a:pt x="61" y="82"/>
                  <a:pt x="61" y="87"/>
                  <a:pt x="62" y="91"/>
                </a:cubicBezTo>
                <a:cubicBezTo>
                  <a:pt x="63" y="94"/>
                  <a:pt x="66" y="95"/>
                  <a:pt x="67" y="99"/>
                </a:cubicBezTo>
                <a:cubicBezTo>
                  <a:pt x="63" y="100"/>
                  <a:pt x="63" y="100"/>
                  <a:pt x="63" y="100"/>
                </a:cubicBezTo>
                <a:cubicBezTo>
                  <a:pt x="61" y="104"/>
                  <a:pt x="59" y="110"/>
                  <a:pt x="56" y="112"/>
                </a:cubicBezTo>
                <a:cubicBezTo>
                  <a:pt x="53" y="113"/>
                  <a:pt x="51" y="114"/>
                  <a:pt x="48" y="115"/>
                </a:cubicBezTo>
                <a:cubicBezTo>
                  <a:pt x="39" y="118"/>
                  <a:pt x="30" y="122"/>
                  <a:pt x="21" y="126"/>
                </a:cubicBezTo>
                <a:cubicBezTo>
                  <a:pt x="13" y="129"/>
                  <a:pt x="3" y="131"/>
                  <a:pt x="0" y="139"/>
                </a:cubicBezTo>
                <a:cubicBezTo>
                  <a:pt x="0" y="145"/>
                  <a:pt x="0" y="158"/>
                  <a:pt x="0" y="166"/>
                </a:cubicBezTo>
                <a:cubicBezTo>
                  <a:pt x="76" y="166"/>
                  <a:pt x="76" y="166"/>
                  <a:pt x="76" y="166"/>
                </a:cubicBezTo>
                <a:cubicBezTo>
                  <a:pt x="82" y="127"/>
                  <a:pt x="82" y="127"/>
                  <a:pt x="82" y="127"/>
                </a:cubicBezTo>
                <a:cubicBezTo>
                  <a:pt x="77" y="117"/>
                  <a:pt x="77" y="117"/>
                  <a:pt x="77" y="117"/>
                </a:cubicBezTo>
                <a:cubicBezTo>
                  <a:pt x="88" y="112"/>
                  <a:pt x="88" y="112"/>
                  <a:pt x="88" y="112"/>
                </a:cubicBezTo>
                <a:cubicBezTo>
                  <a:pt x="97" y="117"/>
                  <a:pt x="97" y="117"/>
                  <a:pt x="97" y="117"/>
                </a:cubicBezTo>
                <a:cubicBezTo>
                  <a:pt x="92" y="128"/>
                  <a:pt x="92" y="128"/>
                  <a:pt x="92" y="128"/>
                </a:cubicBezTo>
                <a:cubicBezTo>
                  <a:pt x="101" y="166"/>
                  <a:pt x="101" y="166"/>
                  <a:pt x="101" y="166"/>
                </a:cubicBezTo>
                <a:cubicBezTo>
                  <a:pt x="174" y="166"/>
                  <a:pt x="174" y="166"/>
                  <a:pt x="174" y="166"/>
                </a:cubicBezTo>
                <a:cubicBezTo>
                  <a:pt x="174" y="158"/>
                  <a:pt x="174" y="145"/>
                  <a:pt x="174" y="139"/>
                </a:cubicBezTo>
                <a:close/>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939"/>
          <p:cNvSpPr>
            <a:spLocks noEditPoints="1"/>
          </p:cNvSpPr>
          <p:nvPr/>
        </p:nvSpPr>
        <p:spPr bwMode="auto">
          <a:xfrm>
            <a:off x="9123388" y="3084996"/>
            <a:ext cx="431806" cy="560028"/>
          </a:xfrm>
          <a:custGeom>
            <a:avLst/>
            <a:gdLst>
              <a:gd name="T0" fmla="*/ 62 w 142"/>
              <a:gd name="T1" fmla="*/ 126 h 184"/>
              <a:gd name="T2" fmla="*/ 142 w 142"/>
              <a:gd name="T3" fmla="*/ 78 h 184"/>
              <a:gd name="T4" fmla="*/ 62 w 142"/>
              <a:gd name="T5" fmla="*/ 126 h 184"/>
              <a:gd name="T6" fmla="*/ 68 w 142"/>
              <a:gd name="T7" fmla="*/ 167 h 184"/>
              <a:gd name="T8" fmla="*/ 65 w 142"/>
              <a:gd name="T9" fmla="*/ 81 h 184"/>
              <a:gd name="T10" fmla="*/ 56 w 142"/>
              <a:gd name="T11" fmla="*/ 0 h 184"/>
              <a:gd name="T12" fmla="*/ 58 w 142"/>
              <a:gd name="T13" fmla="*/ 75 h 184"/>
              <a:gd name="T14" fmla="*/ 0 w 142"/>
              <a:gd name="T15" fmla="*/ 12 h 184"/>
              <a:gd name="T16" fmla="*/ 50 w 142"/>
              <a:gd name="T17" fmla="*/ 87 h 184"/>
              <a:gd name="T18" fmla="*/ 44 w 142"/>
              <a:gd name="T19" fmla="*/ 167 h 184"/>
              <a:gd name="T20" fmla="*/ 15 w 142"/>
              <a:gd name="T21" fmla="*/ 184 h 184"/>
              <a:gd name="T22" fmla="*/ 99 w 142"/>
              <a:gd name="T23" fmla="*/ 184 h 184"/>
              <a:gd name="T24" fmla="*/ 68 w 142"/>
              <a:gd name="T25" fmla="*/ 16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184">
                <a:moveTo>
                  <a:pt x="62" y="126"/>
                </a:moveTo>
                <a:cubicBezTo>
                  <a:pt x="62" y="126"/>
                  <a:pt x="104" y="159"/>
                  <a:pt x="142" y="78"/>
                </a:cubicBezTo>
                <a:cubicBezTo>
                  <a:pt x="142" y="78"/>
                  <a:pt x="63" y="63"/>
                  <a:pt x="62" y="126"/>
                </a:cubicBezTo>
                <a:close/>
                <a:moveTo>
                  <a:pt x="68" y="167"/>
                </a:moveTo>
                <a:cubicBezTo>
                  <a:pt x="56" y="150"/>
                  <a:pt x="45" y="121"/>
                  <a:pt x="65" y="81"/>
                </a:cubicBezTo>
                <a:cubicBezTo>
                  <a:pt x="101" y="12"/>
                  <a:pt x="56" y="0"/>
                  <a:pt x="56" y="0"/>
                </a:cubicBezTo>
                <a:cubicBezTo>
                  <a:pt x="56" y="0"/>
                  <a:pt x="94" y="17"/>
                  <a:pt x="58" y="75"/>
                </a:cubicBezTo>
                <a:cubicBezTo>
                  <a:pt x="69" y="26"/>
                  <a:pt x="0" y="12"/>
                  <a:pt x="0" y="12"/>
                </a:cubicBezTo>
                <a:cubicBezTo>
                  <a:pt x="2" y="86"/>
                  <a:pt x="38" y="88"/>
                  <a:pt x="50" y="87"/>
                </a:cubicBezTo>
                <a:cubicBezTo>
                  <a:pt x="28" y="122"/>
                  <a:pt x="34" y="150"/>
                  <a:pt x="44" y="167"/>
                </a:cubicBezTo>
                <a:cubicBezTo>
                  <a:pt x="28" y="170"/>
                  <a:pt x="16" y="176"/>
                  <a:pt x="15" y="184"/>
                </a:cubicBezTo>
                <a:cubicBezTo>
                  <a:pt x="99" y="184"/>
                  <a:pt x="99" y="184"/>
                  <a:pt x="99" y="184"/>
                </a:cubicBezTo>
                <a:cubicBezTo>
                  <a:pt x="98" y="176"/>
                  <a:pt x="85" y="169"/>
                  <a:pt x="68" y="167"/>
                </a:cubicBezTo>
                <a:close/>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nvGrpSpPr>
          <p:cNvPr id="41" name="组合 40"/>
          <p:cNvGrpSpPr/>
          <p:nvPr/>
        </p:nvGrpSpPr>
        <p:grpSpPr>
          <a:xfrm>
            <a:off x="1705099" y="1354426"/>
            <a:ext cx="2450418" cy="994454"/>
            <a:chOff x="8779234" y="1963160"/>
            <a:chExt cx="2450418" cy="994454"/>
          </a:xfrm>
        </p:grpSpPr>
        <p:sp>
          <p:nvSpPr>
            <p:cNvPr id="42" name="矩形 41"/>
            <p:cNvSpPr/>
            <p:nvPr/>
          </p:nvSpPr>
          <p:spPr>
            <a:xfrm>
              <a:off x="9225798" y="1963160"/>
              <a:ext cx="1569660" cy="369332"/>
            </a:xfrm>
            <a:prstGeom prst="rect">
              <a:avLst/>
            </a:prstGeom>
          </p:spPr>
          <p:txBody>
            <a:bodyPr wrap="non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p:txBody>
        </p:sp>
        <p:sp>
          <p:nvSpPr>
            <p:cNvPr id="43" name="矩形 42"/>
            <p:cNvSpPr/>
            <p:nvPr/>
          </p:nvSpPr>
          <p:spPr>
            <a:xfrm>
              <a:off x="8779234" y="2332443"/>
              <a:ext cx="2450418" cy="625171"/>
            </a:xfrm>
            <a:prstGeom prst="rect">
              <a:avLst/>
            </a:prstGeom>
          </p:spPr>
          <p:txBody>
            <a:bodyPr wrap="square" anchor="ctr">
              <a:spAutoFit/>
            </a:bodyPr>
            <a:lstStyle/>
            <a:p>
              <a:pPr algn="ctr">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请在此输入详细的文字介绍信息，表达图表的含义。</a:t>
              </a:r>
            </a:p>
          </p:txBody>
        </p:sp>
      </p:grpSp>
      <p:grpSp>
        <p:nvGrpSpPr>
          <p:cNvPr id="44" name="组合 43"/>
          <p:cNvGrpSpPr/>
          <p:nvPr/>
        </p:nvGrpSpPr>
        <p:grpSpPr>
          <a:xfrm>
            <a:off x="3289275" y="5314866"/>
            <a:ext cx="2450418" cy="994454"/>
            <a:chOff x="8779234" y="1963160"/>
            <a:chExt cx="2450418" cy="994454"/>
          </a:xfrm>
        </p:grpSpPr>
        <p:sp>
          <p:nvSpPr>
            <p:cNvPr id="45" name="矩形 44"/>
            <p:cNvSpPr/>
            <p:nvPr/>
          </p:nvSpPr>
          <p:spPr>
            <a:xfrm>
              <a:off x="9225798" y="1963160"/>
              <a:ext cx="1569660" cy="369332"/>
            </a:xfrm>
            <a:prstGeom prst="rect">
              <a:avLst/>
            </a:prstGeom>
          </p:spPr>
          <p:txBody>
            <a:bodyPr wrap="non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p:txBody>
        </p:sp>
        <p:sp>
          <p:nvSpPr>
            <p:cNvPr id="46" name="矩形 45"/>
            <p:cNvSpPr/>
            <p:nvPr/>
          </p:nvSpPr>
          <p:spPr>
            <a:xfrm>
              <a:off x="8779234" y="2332443"/>
              <a:ext cx="2450418" cy="625171"/>
            </a:xfrm>
            <a:prstGeom prst="rect">
              <a:avLst/>
            </a:prstGeom>
          </p:spPr>
          <p:txBody>
            <a:bodyPr wrap="square" anchor="ctr">
              <a:spAutoFit/>
            </a:bodyPr>
            <a:lstStyle/>
            <a:p>
              <a:pPr algn="ctr">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请在此输入详细的文字介绍信息，表达图表的含义。</a:t>
              </a:r>
            </a:p>
          </p:txBody>
        </p:sp>
      </p:grpSp>
      <p:grpSp>
        <p:nvGrpSpPr>
          <p:cNvPr id="47" name="组合 46"/>
          <p:cNvGrpSpPr/>
          <p:nvPr/>
        </p:nvGrpSpPr>
        <p:grpSpPr>
          <a:xfrm>
            <a:off x="4871305" y="1340768"/>
            <a:ext cx="2450418" cy="994454"/>
            <a:chOff x="8779234" y="1963160"/>
            <a:chExt cx="2450418" cy="994454"/>
          </a:xfrm>
        </p:grpSpPr>
        <p:sp>
          <p:nvSpPr>
            <p:cNvPr id="48" name="矩形 47"/>
            <p:cNvSpPr/>
            <p:nvPr/>
          </p:nvSpPr>
          <p:spPr>
            <a:xfrm>
              <a:off x="9225798" y="1963160"/>
              <a:ext cx="1569660" cy="369332"/>
            </a:xfrm>
            <a:prstGeom prst="rect">
              <a:avLst/>
            </a:prstGeom>
          </p:spPr>
          <p:txBody>
            <a:bodyPr wrap="non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p:txBody>
        </p:sp>
        <p:sp>
          <p:nvSpPr>
            <p:cNvPr id="49" name="矩形 48"/>
            <p:cNvSpPr/>
            <p:nvPr/>
          </p:nvSpPr>
          <p:spPr>
            <a:xfrm>
              <a:off x="8779234" y="2332443"/>
              <a:ext cx="2450418" cy="625171"/>
            </a:xfrm>
            <a:prstGeom prst="rect">
              <a:avLst/>
            </a:prstGeom>
          </p:spPr>
          <p:txBody>
            <a:bodyPr wrap="square" anchor="ctr">
              <a:spAutoFit/>
            </a:bodyPr>
            <a:lstStyle/>
            <a:p>
              <a:pPr algn="ctr">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请在此输入详细的文字介绍信息，表达图表的含义。</a:t>
              </a:r>
            </a:p>
          </p:txBody>
        </p:sp>
      </p:grpSp>
      <p:grpSp>
        <p:nvGrpSpPr>
          <p:cNvPr id="50" name="组合 49"/>
          <p:cNvGrpSpPr/>
          <p:nvPr/>
        </p:nvGrpSpPr>
        <p:grpSpPr>
          <a:xfrm>
            <a:off x="6455481" y="5301208"/>
            <a:ext cx="2450418" cy="994454"/>
            <a:chOff x="8779234" y="1963160"/>
            <a:chExt cx="2450418" cy="994454"/>
          </a:xfrm>
        </p:grpSpPr>
        <p:sp>
          <p:nvSpPr>
            <p:cNvPr id="51" name="矩形 50"/>
            <p:cNvSpPr/>
            <p:nvPr/>
          </p:nvSpPr>
          <p:spPr>
            <a:xfrm>
              <a:off x="9225798" y="1963160"/>
              <a:ext cx="1569660" cy="369332"/>
            </a:xfrm>
            <a:prstGeom prst="rect">
              <a:avLst/>
            </a:prstGeom>
          </p:spPr>
          <p:txBody>
            <a:bodyPr wrap="non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p:txBody>
        </p:sp>
        <p:sp>
          <p:nvSpPr>
            <p:cNvPr id="52" name="矩形 51"/>
            <p:cNvSpPr/>
            <p:nvPr/>
          </p:nvSpPr>
          <p:spPr>
            <a:xfrm>
              <a:off x="8779234" y="2332443"/>
              <a:ext cx="2450418" cy="625171"/>
            </a:xfrm>
            <a:prstGeom prst="rect">
              <a:avLst/>
            </a:prstGeom>
          </p:spPr>
          <p:txBody>
            <a:bodyPr wrap="square" anchor="ctr">
              <a:spAutoFit/>
            </a:bodyPr>
            <a:lstStyle/>
            <a:p>
              <a:pPr algn="ctr">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请在此输入详细的文字介绍信息，表达图表的含义。</a:t>
              </a:r>
            </a:p>
          </p:txBody>
        </p:sp>
      </p:grpSp>
      <p:grpSp>
        <p:nvGrpSpPr>
          <p:cNvPr id="53" name="组合 52"/>
          <p:cNvGrpSpPr/>
          <p:nvPr/>
        </p:nvGrpSpPr>
        <p:grpSpPr>
          <a:xfrm>
            <a:off x="7967649" y="1340768"/>
            <a:ext cx="2450418" cy="994454"/>
            <a:chOff x="8779234" y="1963160"/>
            <a:chExt cx="2450418" cy="994454"/>
          </a:xfrm>
        </p:grpSpPr>
        <p:sp>
          <p:nvSpPr>
            <p:cNvPr id="54" name="矩形 53"/>
            <p:cNvSpPr/>
            <p:nvPr/>
          </p:nvSpPr>
          <p:spPr>
            <a:xfrm>
              <a:off x="9225798" y="1963160"/>
              <a:ext cx="1568797" cy="369332"/>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p:txBody>
        </p:sp>
        <p:sp>
          <p:nvSpPr>
            <p:cNvPr id="55" name="矩形 54"/>
            <p:cNvSpPr/>
            <p:nvPr/>
          </p:nvSpPr>
          <p:spPr>
            <a:xfrm>
              <a:off x="8779234" y="2332443"/>
              <a:ext cx="2450418" cy="625171"/>
            </a:xfrm>
            <a:prstGeom prst="rect">
              <a:avLst/>
            </a:prstGeom>
          </p:spPr>
          <p:txBody>
            <a:bodyPr wrap="square" anchor="ctr">
              <a:spAutoFit/>
            </a:bodyPr>
            <a:lstStyle/>
            <a:p>
              <a:pPr algn="ctr">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请在此输入详细的文字介绍信息，表达图表的含义。</a:t>
              </a:r>
            </a:p>
          </p:txBody>
        </p:sp>
      </p:grpSp>
    </p:spTree>
    <p:extLst>
      <p:ext uri="{BB962C8B-B14F-4D97-AF65-F5344CB8AC3E}">
        <p14:creationId xmlns:p14="http://schemas.microsoft.com/office/powerpoint/2010/main" val="565666657"/>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350"/>
                                        <p:tgtEl>
                                          <p:spTgt spid="9"/>
                                        </p:tgtEl>
                                      </p:cBhvr>
                                    </p:animEffect>
                                    <p:anim calcmode="lin" valueType="num">
                                      <p:cBhvr>
                                        <p:cTn id="8" dur="350" fill="hold"/>
                                        <p:tgtEl>
                                          <p:spTgt spid="9"/>
                                        </p:tgtEl>
                                        <p:attrNameLst>
                                          <p:attrName>ppt_x</p:attrName>
                                        </p:attrNameLst>
                                      </p:cBhvr>
                                      <p:tavLst>
                                        <p:tav tm="0">
                                          <p:val>
                                            <p:strVal val="#ppt_x"/>
                                          </p:val>
                                        </p:tav>
                                        <p:tav tm="100000">
                                          <p:val>
                                            <p:strVal val="#ppt_x"/>
                                          </p:val>
                                        </p:tav>
                                      </p:tavLst>
                                    </p:anim>
                                    <p:anim calcmode="lin" valueType="num">
                                      <p:cBhvr>
                                        <p:cTn id="9" dur="350" fill="hold"/>
                                        <p:tgtEl>
                                          <p:spTgt spid="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350"/>
                                        <p:tgtEl>
                                          <p:spTgt spid="26"/>
                                        </p:tgtEl>
                                      </p:cBhvr>
                                    </p:animEffect>
                                    <p:anim calcmode="lin" valueType="num">
                                      <p:cBhvr>
                                        <p:cTn id="13" dur="350" fill="hold"/>
                                        <p:tgtEl>
                                          <p:spTgt spid="26"/>
                                        </p:tgtEl>
                                        <p:attrNameLst>
                                          <p:attrName>ppt_x</p:attrName>
                                        </p:attrNameLst>
                                      </p:cBhvr>
                                      <p:tavLst>
                                        <p:tav tm="0">
                                          <p:val>
                                            <p:strVal val="#ppt_x"/>
                                          </p:val>
                                        </p:tav>
                                        <p:tav tm="100000">
                                          <p:val>
                                            <p:strVal val="#ppt_x"/>
                                          </p:val>
                                        </p:tav>
                                      </p:tavLst>
                                    </p:anim>
                                    <p:anim calcmode="lin" valueType="num">
                                      <p:cBhvr>
                                        <p:cTn id="14" dur="350" fill="hold"/>
                                        <p:tgtEl>
                                          <p:spTgt spid="26"/>
                                        </p:tgtEl>
                                        <p:attrNameLst>
                                          <p:attrName>ppt_y</p:attrName>
                                        </p:attrNameLst>
                                      </p:cBhvr>
                                      <p:tavLst>
                                        <p:tav tm="0">
                                          <p:val>
                                            <p:strVal val="#ppt_y+.1"/>
                                          </p:val>
                                        </p:tav>
                                        <p:tav tm="100000">
                                          <p:val>
                                            <p:strVal val="#ppt_y"/>
                                          </p:val>
                                        </p:tav>
                                      </p:tavLst>
                                    </p:anim>
                                  </p:childTnLst>
                                </p:cTn>
                              </p:par>
                            </p:childTnLst>
                          </p:cTn>
                        </p:par>
                        <p:par>
                          <p:cTn id="15" fill="hold">
                            <p:stCondLst>
                              <p:cond delay="350"/>
                            </p:stCondLst>
                            <p:childTnLst>
                              <p:par>
                                <p:cTn id="16" presetID="10" presetClass="entr" presetSubtype="0" fill="hold" nodeType="afterEffect">
                                  <p:stCondLst>
                                    <p:cond delay="0"/>
                                  </p:stCondLst>
                                  <p:childTnLst>
                                    <p:set>
                                      <p:cBhvr>
                                        <p:cTn id="17" dur="1" fill="hold">
                                          <p:stCondLst>
                                            <p:cond delay="0"/>
                                          </p:stCondLst>
                                        </p:cTn>
                                        <p:tgtEl>
                                          <p:spTgt spid="41"/>
                                        </p:tgtEl>
                                        <p:attrNameLst>
                                          <p:attrName>style.visibility</p:attrName>
                                        </p:attrNameLst>
                                      </p:cBhvr>
                                      <p:to>
                                        <p:strVal val="visible"/>
                                      </p:to>
                                    </p:set>
                                    <p:animEffect transition="in" filter="fade">
                                      <p:cBhvr>
                                        <p:cTn id="18" dur="350"/>
                                        <p:tgtEl>
                                          <p:spTgt spid="41"/>
                                        </p:tgtEl>
                                      </p:cBhvr>
                                    </p:animEffect>
                                  </p:childTnLst>
                                </p:cTn>
                              </p:par>
                              <p:par>
                                <p:cTn id="19" presetID="47"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350"/>
                                        <p:tgtEl>
                                          <p:spTgt spid="12"/>
                                        </p:tgtEl>
                                      </p:cBhvr>
                                    </p:animEffect>
                                    <p:anim calcmode="lin" valueType="num">
                                      <p:cBhvr>
                                        <p:cTn id="22" dur="350" fill="hold"/>
                                        <p:tgtEl>
                                          <p:spTgt spid="12"/>
                                        </p:tgtEl>
                                        <p:attrNameLst>
                                          <p:attrName>ppt_x</p:attrName>
                                        </p:attrNameLst>
                                      </p:cBhvr>
                                      <p:tavLst>
                                        <p:tav tm="0">
                                          <p:val>
                                            <p:strVal val="#ppt_x"/>
                                          </p:val>
                                        </p:tav>
                                        <p:tav tm="100000">
                                          <p:val>
                                            <p:strVal val="#ppt_x"/>
                                          </p:val>
                                        </p:tav>
                                      </p:tavLst>
                                    </p:anim>
                                    <p:anim calcmode="lin" valueType="num">
                                      <p:cBhvr>
                                        <p:cTn id="23" dur="350" fill="hold"/>
                                        <p:tgtEl>
                                          <p:spTgt spid="12"/>
                                        </p:tgtEl>
                                        <p:attrNameLst>
                                          <p:attrName>ppt_y</p:attrName>
                                        </p:attrNameLst>
                                      </p:cBhvr>
                                      <p:tavLst>
                                        <p:tav tm="0">
                                          <p:val>
                                            <p:strVal val="#ppt_y-.1"/>
                                          </p:val>
                                        </p:tav>
                                        <p:tav tm="100000">
                                          <p:val>
                                            <p:strVal val="#ppt_y"/>
                                          </p:val>
                                        </p:tav>
                                      </p:tavLst>
                                    </p:anim>
                                  </p:childTnLst>
                                </p:cTn>
                              </p:par>
                              <p:par>
                                <p:cTn id="24" presetID="47" presetClass="entr" presetSubtype="0" fill="hold" nodeType="with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fade">
                                      <p:cBhvr>
                                        <p:cTn id="26" dur="350"/>
                                        <p:tgtEl>
                                          <p:spTgt spid="27"/>
                                        </p:tgtEl>
                                      </p:cBhvr>
                                    </p:animEffect>
                                    <p:anim calcmode="lin" valueType="num">
                                      <p:cBhvr>
                                        <p:cTn id="27" dur="350" fill="hold"/>
                                        <p:tgtEl>
                                          <p:spTgt spid="27"/>
                                        </p:tgtEl>
                                        <p:attrNameLst>
                                          <p:attrName>ppt_x</p:attrName>
                                        </p:attrNameLst>
                                      </p:cBhvr>
                                      <p:tavLst>
                                        <p:tav tm="0">
                                          <p:val>
                                            <p:strVal val="#ppt_x"/>
                                          </p:val>
                                        </p:tav>
                                        <p:tav tm="100000">
                                          <p:val>
                                            <p:strVal val="#ppt_x"/>
                                          </p:val>
                                        </p:tav>
                                      </p:tavLst>
                                    </p:anim>
                                    <p:anim calcmode="lin" valueType="num">
                                      <p:cBhvr>
                                        <p:cTn id="28" dur="350" fill="hold"/>
                                        <p:tgtEl>
                                          <p:spTgt spid="27"/>
                                        </p:tgtEl>
                                        <p:attrNameLst>
                                          <p:attrName>ppt_y</p:attrName>
                                        </p:attrNameLst>
                                      </p:cBhvr>
                                      <p:tavLst>
                                        <p:tav tm="0">
                                          <p:val>
                                            <p:strVal val="#ppt_y-.1"/>
                                          </p:val>
                                        </p:tav>
                                        <p:tav tm="100000">
                                          <p:val>
                                            <p:strVal val="#ppt_y"/>
                                          </p:val>
                                        </p:tav>
                                      </p:tavLst>
                                    </p:anim>
                                  </p:childTnLst>
                                </p:cTn>
                              </p:par>
                            </p:childTnLst>
                          </p:cTn>
                        </p:par>
                        <p:par>
                          <p:cTn id="29" fill="hold">
                            <p:stCondLst>
                              <p:cond delay="700"/>
                            </p:stCondLst>
                            <p:childTnLst>
                              <p:par>
                                <p:cTn id="30" presetID="10" presetClass="entr" presetSubtype="0" fill="hold" nodeType="afterEffect">
                                  <p:stCondLst>
                                    <p:cond delay="0"/>
                                  </p:stCondLst>
                                  <p:childTnLst>
                                    <p:set>
                                      <p:cBhvr>
                                        <p:cTn id="31" dur="1" fill="hold">
                                          <p:stCondLst>
                                            <p:cond delay="0"/>
                                          </p:stCondLst>
                                        </p:cTn>
                                        <p:tgtEl>
                                          <p:spTgt spid="44"/>
                                        </p:tgtEl>
                                        <p:attrNameLst>
                                          <p:attrName>style.visibility</p:attrName>
                                        </p:attrNameLst>
                                      </p:cBhvr>
                                      <p:to>
                                        <p:strVal val="visible"/>
                                      </p:to>
                                    </p:set>
                                    <p:animEffect transition="in" filter="fade">
                                      <p:cBhvr>
                                        <p:cTn id="32" dur="350"/>
                                        <p:tgtEl>
                                          <p:spTgt spid="44"/>
                                        </p:tgtEl>
                                      </p:cBhvr>
                                    </p:animEffect>
                                  </p:childTnLst>
                                </p:cTn>
                              </p:par>
                              <p:par>
                                <p:cTn id="33" presetID="42" presetClass="entr" presetSubtype="0" fill="hold" nodeType="with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350"/>
                                        <p:tgtEl>
                                          <p:spTgt spid="15"/>
                                        </p:tgtEl>
                                      </p:cBhvr>
                                    </p:animEffect>
                                    <p:anim calcmode="lin" valueType="num">
                                      <p:cBhvr>
                                        <p:cTn id="36" dur="350" fill="hold"/>
                                        <p:tgtEl>
                                          <p:spTgt spid="15"/>
                                        </p:tgtEl>
                                        <p:attrNameLst>
                                          <p:attrName>ppt_x</p:attrName>
                                        </p:attrNameLst>
                                      </p:cBhvr>
                                      <p:tavLst>
                                        <p:tav tm="0">
                                          <p:val>
                                            <p:strVal val="#ppt_x"/>
                                          </p:val>
                                        </p:tav>
                                        <p:tav tm="100000">
                                          <p:val>
                                            <p:strVal val="#ppt_x"/>
                                          </p:val>
                                        </p:tav>
                                      </p:tavLst>
                                    </p:anim>
                                    <p:anim calcmode="lin" valueType="num">
                                      <p:cBhvr>
                                        <p:cTn id="37" dur="350" fill="hold"/>
                                        <p:tgtEl>
                                          <p:spTgt spid="15"/>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0"/>
                                  </p:stCondLst>
                                  <p:childTnLst>
                                    <p:set>
                                      <p:cBhvr>
                                        <p:cTn id="39" dur="1" fill="hold">
                                          <p:stCondLst>
                                            <p:cond delay="0"/>
                                          </p:stCondLst>
                                        </p:cTn>
                                        <p:tgtEl>
                                          <p:spTgt spid="36"/>
                                        </p:tgtEl>
                                        <p:attrNameLst>
                                          <p:attrName>style.visibility</p:attrName>
                                        </p:attrNameLst>
                                      </p:cBhvr>
                                      <p:to>
                                        <p:strVal val="visible"/>
                                      </p:to>
                                    </p:set>
                                    <p:animEffect transition="in" filter="fade">
                                      <p:cBhvr>
                                        <p:cTn id="40" dur="350"/>
                                        <p:tgtEl>
                                          <p:spTgt spid="36"/>
                                        </p:tgtEl>
                                      </p:cBhvr>
                                    </p:animEffect>
                                    <p:anim calcmode="lin" valueType="num">
                                      <p:cBhvr>
                                        <p:cTn id="41" dur="350" fill="hold"/>
                                        <p:tgtEl>
                                          <p:spTgt spid="36"/>
                                        </p:tgtEl>
                                        <p:attrNameLst>
                                          <p:attrName>ppt_x</p:attrName>
                                        </p:attrNameLst>
                                      </p:cBhvr>
                                      <p:tavLst>
                                        <p:tav tm="0">
                                          <p:val>
                                            <p:strVal val="#ppt_x"/>
                                          </p:val>
                                        </p:tav>
                                        <p:tav tm="100000">
                                          <p:val>
                                            <p:strVal val="#ppt_x"/>
                                          </p:val>
                                        </p:tav>
                                      </p:tavLst>
                                    </p:anim>
                                    <p:anim calcmode="lin" valueType="num">
                                      <p:cBhvr>
                                        <p:cTn id="42" dur="350" fill="hold"/>
                                        <p:tgtEl>
                                          <p:spTgt spid="36"/>
                                        </p:tgtEl>
                                        <p:attrNameLst>
                                          <p:attrName>ppt_y</p:attrName>
                                        </p:attrNameLst>
                                      </p:cBhvr>
                                      <p:tavLst>
                                        <p:tav tm="0">
                                          <p:val>
                                            <p:strVal val="#ppt_y+.1"/>
                                          </p:val>
                                        </p:tav>
                                        <p:tav tm="100000">
                                          <p:val>
                                            <p:strVal val="#ppt_y"/>
                                          </p:val>
                                        </p:tav>
                                      </p:tavLst>
                                    </p:anim>
                                  </p:childTnLst>
                                </p:cTn>
                              </p:par>
                            </p:childTnLst>
                          </p:cTn>
                        </p:par>
                        <p:par>
                          <p:cTn id="43" fill="hold">
                            <p:stCondLst>
                              <p:cond delay="1050"/>
                            </p:stCondLst>
                            <p:childTnLst>
                              <p:par>
                                <p:cTn id="44" presetID="10" presetClass="entr" presetSubtype="0" fill="hold" nodeType="afterEffect">
                                  <p:stCondLst>
                                    <p:cond delay="0"/>
                                  </p:stCondLst>
                                  <p:childTnLst>
                                    <p:set>
                                      <p:cBhvr>
                                        <p:cTn id="45" dur="1" fill="hold">
                                          <p:stCondLst>
                                            <p:cond delay="0"/>
                                          </p:stCondLst>
                                        </p:cTn>
                                        <p:tgtEl>
                                          <p:spTgt spid="47"/>
                                        </p:tgtEl>
                                        <p:attrNameLst>
                                          <p:attrName>style.visibility</p:attrName>
                                        </p:attrNameLst>
                                      </p:cBhvr>
                                      <p:to>
                                        <p:strVal val="visible"/>
                                      </p:to>
                                    </p:set>
                                    <p:animEffect transition="in" filter="fade">
                                      <p:cBhvr>
                                        <p:cTn id="46" dur="350"/>
                                        <p:tgtEl>
                                          <p:spTgt spid="47"/>
                                        </p:tgtEl>
                                      </p:cBhvr>
                                    </p:animEffect>
                                  </p:childTnLst>
                                </p:cTn>
                              </p:par>
                              <p:par>
                                <p:cTn id="47" presetID="47" presetClass="entr" presetSubtype="0" fill="hold" nodeType="with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fade">
                                      <p:cBhvr>
                                        <p:cTn id="49" dur="350"/>
                                        <p:tgtEl>
                                          <p:spTgt spid="18"/>
                                        </p:tgtEl>
                                      </p:cBhvr>
                                    </p:animEffect>
                                    <p:anim calcmode="lin" valueType="num">
                                      <p:cBhvr>
                                        <p:cTn id="50" dur="350" fill="hold"/>
                                        <p:tgtEl>
                                          <p:spTgt spid="18"/>
                                        </p:tgtEl>
                                        <p:attrNameLst>
                                          <p:attrName>ppt_x</p:attrName>
                                        </p:attrNameLst>
                                      </p:cBhvr>
                                      <p:tavLst>
                                        <p:tav tm="0">
                                          <p:val>
                                            <p:strVal val="#ppt_x"/>
                                          </p:val>
                                        </p:tav>
                                        <p:tav tm="100000">
                                          <p:val>
                                            <p:strVal val="#ppt_x"/>
                                          </p:val>
                                        </p:tav>
                                      </p:tavLst>
                                    </p:anim>
                                    <p:anim calcmode="lin" valueType="num">
                                      <p:cBhvr>
                                        <p:cTn id="51" dur="350" fill="hold"/>
                                        <p:tgtEl>
                                          <p:spTgt spid="18"/>
                                        </p:tgtEl>
                                        <p:attrNameLst>
                                          <p:attrName>ppt_y</p:attrName>
                                        </p:attrNameLst>
                                      </p:cBhvr>
                                      <p:tavLst>
                                        <p:tav tm="0">
                                          <p:val>
                                            <p:strVal val="#ppt_y-.1"/>
                                          </p:val>
                                        </p:tav>
                                        <p:tav tm="100000">
                                          <p:val>
                                            <p:strVal val="#ppt_y"/>
                                          </p:val>
                                        </p:tav>
                                      </p:tavLst>
                                    </p:anim>
                                  </p:childTnLst>
                                </p:cTn>
                              </p:par>
                              <p:par>
                                <p:cTn id="52" presetID="47" presetClass="entr" presetSubtype="0" fill="hold" grpId="0" nodeType="withEffect">
                                  <p:stCondLst>
                                    <p:cond delay="0"/>
                                  </p:stCondLst>
                                  <p:childTnLst>
                                    <p:set>
                                      <p:cBhvr>
                                        <p:cTn id="53" dur="1" fill="hold">
                                          <p:stCondLst>
                                            <p:cond delay="0"/>
                                          </p:stCondLst>
                                        </p:cTn>
                                        <p:tgtEl>
                                          <p:spTgt spid="39"/>
                                        </p:tgtEl>
                                        <p:attrNameLst>
                                          <p:attrName>style.visibility</p:attrName>
                                        </p:attrNameLst>
                                      </p:cBhvr>
                                      <p:to>
                                        <p:strVal val="visible"/>
                                      </p:to>
                                    </p:set>
                                    <p:animEffect transition="in" filter="fade">
                                      <p:cBhvr>
                                        <p:cTn id="54" dur="350"/>
                                        <p:tgtEl>
                                          <p:spTgt spid="39"/>
                                        </p:tgtEl>
                                      </p:cBhvr>
                                    </p:animEffect>
                                    <p:anim calcmode="lin" valueType="num">
                                      <p:cBhvr>
                                        <p:cTn id="55" dur="350" fill="hold"/>
                                        <p:tgtEl>
                                          <p:spTgt spid="39"/>
                                        </p:tgtEl>
                                        <p:attrNameLst>
                                          <p:attrName>ppt_x</p:attrName>
                                        </p:attrNameLst>
                                      </p:cBhvr>
                                      <p:tavLst>
                                        <p:tav tm="0">
                                          <p:val>
                                            <p:strVal val="#ppt_x"/>
                                          </p:val>
                                        </p:tav>
                                        <p:tav tm="100000">
                                          <p:val>
                                            <p:strVal val="#ppt_x"/>
                                          </p:val>
                                        </p:tav>
                                      </p:tavLst>
                                    </p:anim>
                                    <p:anim calcmode="lin" valueType="num">
                                      <p:cBhvr>
                                        <p:cTn id="56" dur="350" fill="hold"/>
                                        <p:tgtEl>
                                          <p:spTgt spid="39"/>
                                        </p:tgtEl>
                                        <p:attrNameLst>
                                          <p:attrName>ppt_y</p:attrName>
                                        </p:attrNameLst>
                                      </p:cBhvr>
                                      <p:tavLst>
                                        <p:tav tm="0">
                                          <p:val>
                                            <p:strVal val="#ppt_y-.1"/>
                                          </p:val>
                                        </p:tav>
                                        <p:tav tm="100000">
                                          <p:val>
                                            <p:strVal val="#ppt_y"/>
                                          </p:val>
                                        </p:tav>
                                      </p:tavLst>
                                    </p:anim>
                                  </p:childTnLst>
                                </p:cTn>
                              </p:par>
                            </p:childTnLst>
                          </p:cTn>
                        </p:par>
                        <p:par>
                          <p:cTn id="57" fill="hold">
                            <p:stCondLst>
                              <p:cond delay="1400"/>
                            </p:stCondLst>
                            <p:childTnLst>
                              <p:par>
                                <p:cTn id="58" presetID="10" presetClass="entr" presetSubtype="0" fill="hold" nodeType="afterEffect">
                                  <p:stCondLst>
                                    <p:cond delay="0"/>
                                  </p:stCondLst>
                                  <p:childTnLst>
                                    <p:set>
                                      <p:cBhvr>
                                        <p:cTn id="59" dur="1" fill="hold">
                                          <p:stCondLst>
                                            <p:cond delay="0"/>
                                          </p:stCondLst>
                                        </p:cTn>
                                        <p:tgtEl>
                                          <p:spTgt spid="50"/>
                                        </p:tgtEl>
                                        <p:attrNameLst>
                                          <p:attrName>style.visibility</p:attrName>
                                        </p:attrNameLst>
                                      </p:cBhvr>
                                      <p:to>
                                        <p:strVal val="visible"/>
                                      </p:to>
                                    </p:set>
                                    <p:animEffect transition="in" filter="fade">
                                      <p:cBhvr>
                                        <p:cTn id="60" dur="350"/>
                                        <p:tgtEl>
                                          <p:spTgt spid="50"/>
                                        </p:tgtEl>
                                      </p:cBhvr>
                                    </p:animEffect>
                                  </p:childTnLst>
                                </p:cTn>
                              </p:par>
                              <p:par>
                                <p:cTn id="61" presetID="42" presetClass="entr" presetSubtype="0" fill="hold" nodeType="with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fade">
                                      <p:cBhvr>
                                        <p:cTn id="63" dur="350"/>
                                        <p:tgtEl>
                                          <p:spTgt spid="22"/>
                                        </p:tgtEl>
                                      </p:cBhvr>
                                    </p:animEffect>
                                    <p:anim calcmode="lin" valueType="num">
                                      <p:cBhvr>
                                        <p:cTn id="64" dur="350" fill="hold"/>
                                        <p:tgtEl>
                                          <p:spTgt spid="22"/>
                                        </p:tgtEl>
                                        <p:attrNameLst>
                                          <p:attrName>ppt_x</p:attrName>
                                        </p:attrNameLst>
                                      </p:cBhvr>
                                      <p:tavLst>
                                        <p:tav tm="0">
                                          <p:val>
                                            <p:strVal val="#ppt_x"/>
                                          </p:val>
                                        </p:tav>
                                        <p:tav tm="100000">
                                          <p:val>
                                            <p:strVal val="#ppt_x"/>
                                          </p:val>
                                        </p:tav>
                                      </p:tavLst>
                                    </p:anim>
                                    <p:anim calcmode="lin" valueType="num">
                                      <p:cBhvr>
                                        <p:cTn id="65" dur="350" fill="hold"/>
                                        <p:tgtEl>
                                          <p:spTgt spid="22"/>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40"/>
                                        </p:tgtEl>
                                        <p:attrNameLst>
                                          <p:attrName>style.visibility</p:attrName>
                                        </p:attrNameLst>
                                      </p:cBhvr>
                                      <p:to>
                                        <p:strVal val="visible"/>
                                      </p:to>
                                    </p:set>
                                    <p:animEffect transition="in" filter="fade">
                                      <p:cBhvr>
                                        <p:cTn id="68" dur="350"/>
                                        <p:tgtEl>
                                          <p:spTgt spid="40"/>
                                        </p:tgtEl>
                                      </p:cBhvr>
                                    </p:animEffect>
                                    <p:anim calcmode="lin" valueType="num">
                                      <p:cBhvr>
                                        <p:cTn id="69" dur="350" fill="hold"/>
                                        <p:tgtEl>
                                          <p:spTgt spid="40"/>
                                        </p:tgtEl>
                                        <p:attrNameLst>
                                          <p:attrName>ppt_x</p:attrName>
                                        </p:attrNameLst>
                                      </p:cBhvr>
                                      <p:tavLst>
                                        <p:tav tm="0">
                                          <p:val>
                                            <p:strVal val="#ppt_x"/>
                                          </p:val>
                                        </p:tav>
                                        <p:tav tm="100000">
                                          <p:val>
                                            <p:strVal val="#ppt_x"/>
                                          </p:val>
                                        </p:tav>
                                      </p:tavLst>
                                    </p:anim>
                                    <p:anim calcmode="lin" valueType="num">
                                      <p:cBhvr>
                                        <p:cTn id="70" dur="350" fill="hold"/>
                                        <p:tgtEl>
                                          <p:spTgt spid="40"/>
                                        </p:tgtEl>
                                        <p:attrNameLst>
                                          <p:attrName>ppt_y</p:attrName>
                                        </p:attrNameLst>
                                      </p:cBhvr>
                                      <p:tavLst>
                                        <p:tav tm="0">
                                          <p:val>
                                            <p:strVal val="#ppt_y+.1"/>
                                          </p:val>
                                        </p:tav>
                                        <p:tav tm="100000">
                                          <p:val>
                                            <p:strVal val="#ppt_y"/>
                                          </p:val>
                                        </p:tav>
                                      </p:tavLst>
                                    </p:anim>
                                  </p:childTnLst>
                                </p:cTn>
                              </p:par>
                            </p:childTnLst>
                          </p:cTn>
                        </p:par>
                        <p:par>
                          <p:cTn id="71" fill="hold">
                            <p:stCondLst>
                              <p:cond delay="1750"/>
                            </p:stCondLst>
                            <p:childTnLst>
                              <p:par>
                                <p:cTn id="72" presetID="10" presetClass="entr" presetSubtype="0" fill="hold" nodeType="afterEffect">
                                  <p:stCondLst>
                                    <p:cond delay="0"/>
                                  </p:stCondLst>
                                  <p:childTnLst>
                                    <p:set>
                                      <p:cBhvr>
                                        <p:cTn id="73" dur="1" fill="hold">
                                          <p:stCondLst>
                                            <p:cond delay="0"/>
                                          </p:stCondLst>
                                        </p:cTn>
                                        <p:tgtEl>
                                          <p:spTgt spid="53"/>
                                        </p:tgtEl>
                                        <p:attrNameLst>
                                          <p:attrName>style.visibility</p:attrName>
                                        </p:attrNameLst>
                                      </p:cBhvr>
                                      <p:to>
                                        <p:strVal val="visible"/>
                                      </p:to>
                                    </p:set>
                                    <p:animEffect transition="in" filter="fade">
                                      <p:cBhvr>
                                        <p:cTn id="74" dur="35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39" grpId="0" animBg="1"/>
      <p:bldP spid="40"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9"/>
          <p:cNvSpPr txBox="1"/>
          <p:nvPr/>
        </p:nvSpPr>
        <p:spPr>
          <a:xfrm>
            <a:off x="841003" y="202431"/>
            <a:ext cx="1944216" cy="377026"/>
          </a:xfrm>
          <a:prstGeom prst="rect">
            <a:avLst/>
          </a:prstGeom>
          <a:noFill/>
        </p:spPr>
        <p:txBody>
          <a:bodyPr wrap="square" lIns="68580" tIns="34290" rIns="68580" bIns="34290" rtlCol="0">
            <a:spAutoFit/>
          </a:bodyPr>
          <a:lstStyle/>
          <a:p>
            <a:pPr marL="0" lvl="1"/>
            <a:r>
              <a:rPr lang="zh-CN" altLang="en-US" sz="2000" b="1" dirty="0">
                <a:solidFill>
                  <a:schemeClr val="tx1">
                    <a:lumMod val="50000"/>
                    <a:lumOff val="50000"/>
                  </a:schemeClr>
                </a:solidFill>
                <a:latin typeface="微软雅黑" pitchFamily="34" charset="-122"/>
                <a:ea typeface="微软雅黑" pitchFamily="34" charset="-122"/>
              </a:rPr>
              <a:t>添加文字标题</a:t>
            </a:r>
            <a:endParaRPr lang="en-US" altLang="ko-KR" sz="2000" b="1" kern="0" dirty="0">
              <a:solidFill>
                <a:schemeClr val="tx1">
                  <a:lumMod val="50000"/>
                  <a:lumOff val="50000"/>
                </a:schemeClr>
              </a:solidFill>
              <a:latin typeface="微软雅黑" pitchFamily="34" charset="-122"/>
              <a:ea typeface="微软雅黑" pitchFamily="34" charset="-122"/>
            </a:endParaRPr>
          </a:p>
        </p:txBody>
      </p:sp>
      <p:sp>
        <p:nvSpPr>
          <p:cNvPr id="24" name="矩形 23"/>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0" name="组合 29"/>
          <p:cNvGrpSpPr/>
          <p:nvPr/>
        </p:nvGrpSpPr>
        <p:grpSpPr>
          <a:xfrm>
            <a:off x="192931" y="0"/>
            <a:ext cx="576064" cy="836712"/>
            <a:chOff x="841003" y="360040"/>
            <a:chExt cx="504056" cy="836712"/>
          </a:xfrm>
          <a:solidFill>
            <a:srgbClr val="C00000"/>
          </a:solidFill>
        </p:grpSpPr>
        <p:sp>
          <p:nvSpPr>
            <p:cNvPr id="31" name="矩形 30"/>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31"/>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3" name="KSO_Shape"/>
          <p:cNvSpPr>
            <a:spLocks/>
          </p:cNvSpPr>
          <p:nvPr/>
        </p:nvSpPr>
        <p:spPr bwMode="auto">
          <a:xfrm>
            <a:off x="326330" y="197538"/>
            <a:ext cx="332357" cy="329034"/>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a:effectLs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sp>
        <p:nvSpPr>
          <p:cNvPr id="9" name="Freeform 239"/>
          <p:cNvSpPr>
            <a:spLocks noEditPoints="1"/>
          </p:cNvSpPr>
          <p:nvPr/>
        </p:nvSpPr>
        <p:spPr bwMode="auto">
          <a:xfrm>
            <a:off x="6217501" y="1198148"/>
            <a:ext cx="2667000" cy="2667000"/>
          </a:xfrm>
          <a:custGeom>
            <a:avLst/>
            <a:gdLst>
              <a:gd name="T0" fmla="*/ 2116 w 2116"/>
              <a:gd name="T1" fmla="*/ 1052 h 2116"/>
              <a:gd name="T2" fmla="*/ 1925 w 2116"/>
              <a:gd name="T3" fmla="*/ 883 h 2116"/>
              <a:gd name="T4" fmla="*/ 2038 w 2116"/>
              <a:gd name="T5" fmla="*/ 652 h 2116"/>
              <a:gd name="T6" fmla="*/ 1795 w 2116"/>
              <a:gd name="T7" fmla="*/ 570 h 2116"/>
              <a:gd name="T8" fmla="*/ 1802 w 2116"/>
              <a:gd name="T9" fmla="*/ 305 h 2116"/>
              <a:gd name="T10" fmla="*/ 1548 w 2116"/>
              <a:gd name="T11" fmla="*/ 321 h 2116"/>
              <a:gd name="T12" fmla="*/ 1464 w 2116"/>
              <a:gd name="T13" fmla="*/ 80 h 2116"/>
              <a:gd name="T14" fmla="*/ 1234 w 2116"/>
              <a:gd name="T15" fmla="*/ 191 h 2116"/>
              <a:gd name="T16" fmla="*/ 1052 w 2116"/>
              <a:gd name="T17" fmla="*/ 0 h 2116"/>
              <a:gd name="T18" fmla="*/ 884 w 2116"/>
              <a:gd name="T19" fmla="*/ 191 h 2116"/>
              <a:gd name="T20" fmla="*/ 653 w 2116"/>
              <a:gd name="T21" fmla="*/ 78 h 2116"/>
              <a:gd name="T22" fmla="*/ 570 w 2116"/>
              <a:gd name="T23" fmla="*/ 321 h 2116"/>
              <a:gd name="T24" fmla="*/ 305 w 2116"/>
              <a:gd name="T25" fmla="*/ 314 h 2116"/>
              <a:gd name="T26" fmla="*/ 322 w 2116"/>
              <a:gd name="T27" fmla="*/ 568 h 2116"/>
              <a:gd name="T28" fmla="*/ 81 w 2116"/>
              <a:gd name="T29" fmla="*/ 652 h 2116"/>
              <a:gd name="T30" fmla="*/ 192 w 2116"/>
              <a:gd name="T31" fmla="*/ 882 h 2116"/>
              <a:gd name="T32" fmla="*/ 0 w 2116"/>
              <a:gd name="T33" fmla="*/ 1064 h 2116"/>
              <a:gd name="T34" fmla="*/ 191 w 2116"/>
              <a:gd name="T35" fmla="*/ 1233 h 2116"/>
              <a:gd name="T36" fmla="*/ 78 w 2116"/>
              <a:gd name="T37" fmla="*/ 1463 h 2116"/>
              <a:gd name="T38" fmla="*/ 321 w 2116"/>
              <a:gd name="T39" fmla="*/ 1546 h 2116"/>
              <a:gd name="T40" fmla="*/ 314 w 2116"/>
              <a:gd name="T41" fmla="*/ 1811 h 2116"/>
              <a:gd name="T42" fmla="*/ 569 w 2116"/>
              <a:gd name="T43" fmla="*/ 1794 h 2116"/>
              <a:gd name="T44" fmla="*/ 653 w 2116"/>
              <a:gd name="T45" fmla="*/ 2035 h 2116"/>
              <a:gd name="T46" fmla="*/ 882 w 2116"/>
              <a:gd name="T47" fmla="*/ 1925 h 2116"/>
              <a:gd name="T48" fmla="*/ 1064 w 2116"/>
              <a:gd name="T49" fmla="*/ 2116 h 2116"/>
              <a:gd name="T50" fmla="*/ 1233 w 2116"/>
              <a:gd name="T51" fmla="*/ 1925 h 2116"/>
              <a:gd name="T52" fmla="*/ 1464 w 2116"/>
              <a:gd name="T53" fmla="*/ 2038 h 2116"/>
              <a:gd name="T54" fmla="*/ 1546 w 2116"/>
              <a:gd name="T55" fmla="*/ 1795 h 2116"/>
              <a:gd name="T56" fmla="*/ 1811 w 2116"/>
              <a:gd name="T57" fmla="*/ 1802 h 2116"/>
              <a:gd name="T58" fmla="*/ 1795 w 2116"/>
              <a:gd name="T59" fmla="*/ 1547 h 2116"/>
              <a:gd name="T60" fmla="*/ 2036 w 2116"/>
              <a:gd name="T61" fmla="*/ 1463 h 2116"/>
              <a:gd name="T62" fmla="*/ 1925 w 2116"/>
              <a:gd name="T63" fmla="*/ 1234 h 2116"/>
              <a:gd name="T64" fmla="*/ 1358 w 2116"/>
              <a:gd name="T65" fmla="*/ 1669 h 2116"/>
              <a:gd name="T66" fmla="*/ 759 w 2116"/>
              <a:gd name="T67" fmla="*/ 447 h 2116"/>
              <a:gd name="T68" fmla="*/ 1358 w 2116"/>
              <a:gd name="T69" fmla="*/ 1669 h 2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16" h="2116">
                <a:moveTo>
                  <a:pt x="1941" y="1111"/>
                </a:moveTo>
                <a:cubicBezTo>
                  <a:pt x="2116" y="1052"/>
                  <a:pt x="2116" y="1052"/>
                  <a:pt x="2116" y="1052"/>
                </a:cubicBezTo>
                <a:cubicBezTo>
                  <a:pt x="2107" y="917"/>
                  <a:pt x="2107" y="917"/>
                  <a:pt x="2107" y="917"/>
                </a:cubicBezTo>
                <a:cubicBezTo>
                  <a:pt x="1925" y="883"/>
                  <a:pt x="1925" y="883"/>
                  <a:pt x="1925" y="883"/>
                </a:cubicBezTo>
                <a:cubicBezTo>
                  <a:pt x="1918" y="847"/>
                  <a:pt x="1908" y="810"/>
                  <a:pt x="1896" y="774"/>
                </a:cubicBezTo>
                <a:cubicBezTo>
                  <a:pt x="2038" y="652"/>
                  <a:pt x="2038" y="652"/>
                  <a:pt x="2038" y="652"/>
                </a:cubicBezTo>
                <a:cubicBezTo>
                  <a:pt x="1979" y="532"/>
                  <a:pt x="1979" y="532"/>
                  <a:pt x="1979" y="532"/>
                </a:cubicBezTo>
                <a:cubicBezTo>
                  <a:pt x="1795" y="570"/>
                  <a:pt x="1795" y="570"/>
                  <a:pt x="1795" y="570"/>
                </a:cubicBezTo>
                <a:cubicBezTo>
                  <a:pt x="1772" y="535"/>
                  <a:pt x="1747" y="502"/>
                  <a:pt x="1720" y="471"/>
                </a:cubicBezTo>
                <a:cubicBezTo>
                  <a:pt x="1802" y="305"/>
                  <a:pt x="1802" y="305"/>
                  <a:pt x="1802" y="305"/>
                </a:cubicBezTo>
                <a:cubicBezTo>
                  <a:pt x="1700" y="217"/>
                  <a:pt x="1700" y="217"/>
                  <a:pt x="1700" y="217"/>
                </a:cubicBezTo>
                <a:cubicBezTo>
                  <a:pt x="1548" y="321"/>
                  <a:pt x="1548" y="321"/>
                  <a:pt x="1548" y="321"/>
                </a:cubicBezTo>
                <a:cubicBezTo>
                  <a:pt x="1516" y="301"/>
                  <a:pt x="1483" y="282"/>
                  <a:pt x="1450" y="265"/>
                </a:cubicBezTo>
                <a:cubicBezTo>
                  <a:pt x="1464" y="80"/>
                  <a:pt x="1464" y="80"/>
                  <a:pt x="1464" y="80"/>
                </a:cubicBezTo>
                <a:cubicBezTo>
                  <a:pt x="1336" y="37"/>
                  <a:pt x="1336" y="37"/>
                  <a:pt x="1336" y="37"/>
                </a:cubicBezTo>
                <a:cubicBezTo>
                  <a:pt x="1234" y="191"/>
                  <a:pt x="1234" y="191"/>
                  <a:pt x="1234" y="191"/>
                </a:cubicBezTo>
                <a:cubicBezTo>
                  <a:pt x="1194" y="183"/>
                  <a:pt x="1152" y="178"/>
                  <a:pt x="1111" y="175"/>
                </a:cubicBezTo>
                <a:cubicBezTo>
                  <a:pt x="1052" y="0"/>
                  <a:pt x="1052" y="0"/>
                  <a:pt x="1052" y="0"/>
                </a:cubicBezTo>
                <a:cubicBezTo>
                  <a:pt x="918" y="9"/>
                  <a:pt x="918" y="9"/>
                  <a:pt x="918" y="9"/>
                </a:cubicBezTo>
                <a:cubicBezTo>
                  <a:pt x="884" y="191"/>
                  <a:pt x="884" y="191"/>
                  <a:pt x="884" y="191"/>
                </a:cubicBezTo>
                <a:cubicBezTo>
                  <a:pt x="847" y="198"/>
                  <a:pt x="810" y="208"/>
                  <a:pt x="774" y="220"/>
                </a:cubicBezTo>
                <a:cubicBezTo>
                  <a:pt x="653" y="78"/>
                  <a:pt x="653" y="78"/>
                  <a:pt x="653" y="78"/>
                </a:cubicBezTo>
                <a:cubicBezTo>
                  <a:pt x="532" y="137"/>
                  <a:pt x="532" y="137"/>
                  <a:pt x="532" y="137"/>
                </a:cubicBezTo>
                <a:cubicBezTo>
                  <a:pt x="570" y="321"/>
                  <a:pt x="570" y="321"/>
                  <a:pt x="570" y="321"/>
                </a:cubicBezTo>
                <a:cubicBezTo>
                  <a:pt x="535" y="344"/>
                  <a:pt x="502" y="369"/>
                  <a:pt x="471" y="396"/>
                </a:cubicBezTo>
                <a:cubicBezTo>
                  <a:pt x="305" y="314"/>
                  <a:pt x="305" y="314"/>
                  <a:pt x="305" y="314"/>
                </a:cubicBezTo>
                <a:cubicBezTo>
                  <a:pt x="217" y="416"/>
                  <a:pt x="217" y="416"/>
                  <a:pt x="217" y="416"/>
                </a:cubicBezTo>
                <a:cubicBezTo>
                  <a:pt x="322" y="568"/>
                  <a:pt x="322" y="568"/>
                  <a:pt x="322" y="568"/>
                </a:cubicBezTo>
                <a:cubicBezTo>
                  <a:pt x="301" y="600"/>
                  <a:pt x="282" y="633"/>
                  <a:pt x="265" y="666"/>
                </a:cubicBezTo>
                <a:cubicBezTo>
                  <a:pt x="81" y="652"/>
                  <a:pt x="81" y="652"/>
                  <a:pt x="81" y="652"/>
                </a:cubicBezTo>
                <a:cubicBezTo>
                  <a:pt x="37" y="780"/>
                  <a:pt x="37" y="780"/>
                  <a:pt x="37" y="780"/>
                </a:cubicBezTo>
                <a:cubicBezTo>
                  <a:pt x="192" y="882"/>
                  <a:pt x="192" y="882"/>
                  <a:pt x="192" y="882"/>
                </a:cubicBezTo>
                <a:cubicBezTo>
                  <a:pt x="183" y="923"/>
                  <a:pt x="178" y="964"/>
                  <a:pt x="175" y="1005"/>
                </a:cubicBezTo>
                <a:cubicBezTo>
                  <a:pt x="0" y="1064"/>
                  <a:pt x="0" y="1064"/>
                  <a:pt x="0" y="1064"/>
                </a:cubicBezTo>
                <a:cubicBezTo>
                  <a:pt x="9" y="1198"/>
                  <a:pt x="9" y="1198"/>
                  <a:pt x="9" y="1198"/>
                </a:cubicBezTo>
                <a:cubicBezTo>
                  <a:pt x="191" y="1233"/>
                  <a:pt x="191" y="1233"/>
                  <a:pt x="191" y="1233"/>
                </a:cubicBezTo>
                <a:cubicBezTo>
                  <a:pt x="199" y="1269"/>
                  <a:pt x="208" y="1306"/>
                  <a:pt x="221" y="1342"/>
                </a:cubicBezTo>
                <a:cubicBezTo>
                  <a:pt x="78" y="1463"/>
                  <a:pt x="78" y="1463"/>
                  <a:pt x="78" y="1463"/>
                </a:cubicBezTo>
                <a:cubicBezTo>
                  <a:pt x="138" y="1584"/>
                  <a:pt x="138" y="1584"/>
                  <a:pt x="138" y="1584"/>
                </a:cubicBezTo>
                <a:cubicBezTo>
                  <a:pt x="321" y="1546"/>
                  <a:pt x="321" y="1546"/>
                  <a:pt x="321" y="1546"/>
                </a:cubicBezTo>
                <a:cubicBezTo>
                  <a:pt x="344" y="1581"/>
                  <a:pt x="369" y="1614"/>
                  <a:pt x="397" y="1645"/>
                </a:cubicBezTo>
                <a:cubicBezTo>
                  <a:pt x="314" y="1811"/>
                  <a:pt x="314" y="1811"/>
                  <a:pt x="314" y="1811"/>
                </a:cubicBezTo>
                <a:cubicBezTo>
                  <a:pt x="416" y="1899"/>
                  <a:pt x="416" y="1899"/>
                  <a:pt x="416" y="1899"/>
                </a:cubicBezTo>
                <a:cubicBezTo>
                  <a:pt x="569" y="1794"/>
                  <a:pt x="569" y="1794"/>
                  <a:pt x="569" y="1794"/>
                </a:cubicBezTo>
                <a:cubicBezTo>
                  <a:pt x="600" y="1815"/>
                  <a:pt x="633" y="1834"/>
                  <a:pt x="667" y="1851"/>
                </a:cubicBezTo>
                <a:cubicBezTo>
                  <a:pt x="653" y="2035"/>
                  <a:pt x="653" y="2035"/>
                  <a:pt x="653" y="2035"/>
                </a:cubicBezTo>
                <a:cubicBezTo>
                  <a:pt x="780" y="2079"/>
                  <a:pt x="780" y="2079"/>
                  <a:pt x="780" y="2079"/>
                </a:cubicBezTo>
                <a:cubicBezTo>
                  <a:pt x="882" y="1925"/>
                  <a:pt x="882" y="1925"/>
                  <a:pt x="882" y="1925"/>
                </a:cubicBezTo>
                <a:cubicBezTo>
                  <a:pt x="923" y="1933"/>
                  <a:pt x="964" y="1938"/>
                  <a:pt x="1005" y="1941"/>
                </a:cubicBezTo>
                <a:cubicBezTo>
                  <a:pt x="1064" y="2116"/>
                  <a:pt x="1064" y="2116"/>
                  <a:pt x="1064" y="2116"/>
                </a:cubicBezTo>
                <a:cubicBezTo>
                  <a:pt x="1199" y="2107"/>
                  <a:pt x="1199" y="2107"/>
                  <a:pt x="1199" y="2107"/>
                </a:cubicBezTo>
                <a:cubicBezTo>
                  <a:pt x="1233" y="1925"/>
                  <a:pt x="1233" y="1925"/>
                  <a:pt x="1233" y="1925"/>
                </a:cubicBezTo>
                <a:cubicBezTo>
                  <a:pt x="1269" y="1918"/>
                  <a:pt x="1306" y="1908"/>
                  <a:pt x="1342" y="1896"/>
                </a:cubicBezTo>
                <a:cubicBezTo>
                  <a:pt x="1464" y="2038"/>
                  <a:pt x="1464" y="2038"/>
                  <a:pt x="1464" y="2038"/>
                </a:cubicBezTo>
                <a:cubicBezTo>
                  <a:pt x="1584" y="1979"/>
                  <a:pt x="1584" y="1979"/>
                  <a:pt x="1584" y="1979"/>
                </a:cubicBezTo>
                <a:cubicBezTo>
                  <a:pt x="1546" y="1795"/>
                  <a:pt x="1546" y="1795"/>
                  <a:pt x="1546" y="1795"/>
                </a:cubicBezTo>
                <a:cubicBezTo>
                  <a:pt x="1581" y="1772"/>
                  <a:pt x="1614" y="1747"/>
                  <a:pt x="1645" y="1719"/>
                </a:cubicBezTo>
                <a:cubicBezTo>
                  <a:pt x="1811" y="1802"/>
                  <a:pt x="1811" y="1802"/>
                  <a:pt x="1811" y="1802"/>
                </a:cubicBezTo>
                <a:cubicBezTo>
                  <a:pt x="1899" y="1700"/>
                  <a:pt x="1899" y="1700"/>
                  <a:pt x="1899" y="1700"/>
                </a:cubicBezTo>
                <a:cubicBezTo>
                  <a:pt x="1795" y="1547"/>
                  <a:pt x="1795" y="1547"/>
                  <a:pt x="1795" y="1547"/>
                </a:cubicBezTo>
                <a:cubicBezTo>
                  <a:pt x="1816" y="1516"/>
                  <a:pt x="1834" y="1483"/>
                  <a:pt x="1851" y="1450"/>
                </a:cubicBezTo>
                <a:cubicBezTo>
                  <a:pt x="2036" y="1463"/>
                  <a:pt x="2036" y="1463"/>
                  <a:pt x="2036" y="1463"/>
                </a:cubicBezTo>
                <a:cubicBezTo>
                  <a:pt x="2079" y="1336"/>
                  <a:pt x="2079" y="1336"/>
                  <a:pt x="2079" y="1336"/>
                </a:cubicBezTo>
                <a:cubicBezTo>
                  <a:pt x="1925" y="1234"/>
                  <a:pt x="1925" y="1234"/>
                  <a:pt x="1925" y="1234"/>
                </a:cubicBezTo>
                <a:cubicBezTo>
                  <a:pt x="1933" y="1193"/>
                  <a:pt x="1938" y="1152"/>
                  <a:pt x="1941" y="1111"/>
                </a:cubicBezTo>
                <a:close/>
                <a:moveTo>
                  <a:pt x="1358" y="1669"/>
                </a:moveTo>
                <a:cubicBezTo>
                  <a:pt x="1020" y="1834"/>
                  <a:pt x="613" y="1695"/>
                  <a:pt x="447" y="1357"/>
                </a:cubicBezTo>
                <a:cubicBezTo>
                  <a:pt x="282" y="1020"/>
                  <a:pt x="421" y="613"/>
                  <a:pt x="759" y="447"/>
                </a:cubicBezTo>
                <a:cubicBezTo>
                  <a:pt x="1096" y="282"/>
                  <a:pt x="1504" y="421"/>
                  <a:pt x="1669" y="759"/>
                </a:cubicBezTo>
                <a:cubicBezTo>
                  <a:pt x="1834" y="1096"/>
                  <a:pt x="1695" y="1503"/>
                  <a:pt x="1358" y="1669"/>
                </a:cubicBezTo>
                <a:close/>
              </a:path>
            </a:pathLst>
          </a:custGeom>
          <a:solidFill>
            <a:srgbClr val="C00000"/>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000">
              <a:solidFill>
                <a:srgbClr val="405665"/>
              </a:solidFill>
              <a:latin typeface="DIN-BoldItalic" pitchFamily="50" charset="0"/>
            </a:endParaRPr>
          </a:p>
        </p:txBody>
      </p:sp>
      <p:sp>
        <p:nvSpPr>
          <p:cNvPr id="10" name="Freeform 240"/>
          <p:cNvSpPr>
            <a:spLocks noEditPoints="1"/>
          </p:cNvSpPr>
          <p:nvPr/>
        </p:nvSpPr>
        <p:spPr bwMode="auto">
          <a:xfrm>
            <a:off x="5231663" y="3442079"/>
            <a:ext cx="2319338" cy="2319337"/>
          </a:xfrm>
          <a:custGeom>
            <a:avLst/>
            <a:gdLst>
              <a:gd name="T0" fmla="*/ 1840 w 1840"/>
              <a:gd name="T1" fmla="*/ 964 h 1840"/>
              <a:gd name="T2" fmla="*/ 1682 w 1840"/>
              <a:gd name="T3" fmla="*/ 808 h 1840"/>
              <a:gd name="T4" fmla="*/ 1791 w 1840"/>
              <a:gd name="T5" fmla="*/ 614 h 1840"/>
              <a:gd name="T6" fmla="*/ 1578 w 1840"/>
              <a:gd name="T7" fmla="*/ 521 h 1840"/>
              <a:gd name="T8" fmla="*/ 1602 w 1840"/>
              <a:gd name="T9" fmla="*/ 301 h 1840"/>
              <a:gd name="T10" fmla="*/ 1379 w 1840"/>
              <a:gd name="T11" fmla="*/ 303 h 1840"/>
              <a:gd name="T12" fmla="*/ 1318 w 1840"/>
              <a:gd name="T13" fmla="*/ 90 h 1840"/>
              <a:gd name="T14" fmla="*/ 1103 w 1840"/>
              <a:gd name="T15" fmla="*/ 173 h 1840"/>
              <a:gd name="T16" fmla="*/ 964 w 1840"/>
              <a:gd name="T17" fmla="*/ 0 h 1840"/>
              <a:gd name="T18" fmla="*/ 808 w 1840"/>
              <a:gd name="T19" fmla="*/ 159 h 1840"/>
              <a:gd name="T20" fmla="*/ 613 w 1840"/>
              <a:gd name="T21" fmla="*/ 49 h 1840"/>
              <a:gd name="T22" fmla="*/ 521 w 1840"/>
              <a:gd name="T23" fmla="*/ 262 h 1840"/>
              <a:gd name="T24" fmla="*/ 301 w 1840"/>
              <a:gd name="T25" fmla="*/ 239 h 1840"/>
              <a:gd name="T26" fmla="*/ 303 w 1840"/>
              <a:gd name="T27" fmla="*/ 461 h 1840"/>
              <a:gd name="T28" fmla="*/ 89 w 1840"/>
              <a:gd name="T29" fmla="*/ 522 h 1840"/>
              <a:gd name="T30" fmla="*/ 173 w 1840"/>
              <a:gd name="T31" fmla="*/ 737 h 1840"/>
              <a:gd name="T32" fmla="*/ 0 w 1840"/>
              <a:gd name="T33" fmla="*/ 877 h 1840"/>
              <a:gd name="T34" fmla="*/ 159 w 1840"/>
              <a:gd name="T35" fmla="*/ 1032 h 1840"/>
              <a:gd name="T36" fmla="*/ 49 w 1840"/>
              <a:gd name="T37" fmla="*/ 1227 h 1840"/>
              <a:gd name="T38" fmla="*/ 262 w 1840"/>
              <a:gd name="T39" fmla="*/ 1320 h 1840"/>
              <a:gd name="T40" fmla="*/ 239 w 1840"/>
              <a:gd name="T41" fmla="*/ 1540 h 1840"/>
              <a:gd name="T42" fmla="*/ 461 w 1840"/>
              <a:gd name="T43" fmla="*/ 1538 h 1840"/>
              <a:gd name="T44" fmla="*/ 522 w 1840"/>
              <a:gd name="T45" fmla="*/ 1751 h 1840"/>
              <a:gd name="T46" fmla="*/ 737 w 1840"/>
              <a:gd name="T47" fmla="*/ 1668 h 1840"/>
              <a:gd name="T48" fmla="*/ 876 w 1840"/>
              <a:gd name="T49" fmla="*/ 1840 h 1840"/>
              <a:gd name="T50" fmla="*/ 1032 w 1840"/>
              <a:gd name="T51" fmla="*/ 1682 h 1840"/>
              <a:gd name="T52" fmla="*/ 1227 w 1840"/>
              <a:gd name="T53" fmla="*/ 1791 h 1840"/>
              <a:gd name="T54" fmla="*/ 1319 w 1840"/>
              <a:gd name="T55" fmla="*/ 1579 h 1840"/>
              <a:gd name="T56" fmla="*/ 1540 w 1840"/>
              <a:gd name="T57" fmla="*/ 1602 h 1840"/>
              <a:gd name="T58" fmla="*/ 1538 w 1840"/>
              <a:gd name="T59" fmla="*/ 1380 h 1840"/>
              <a:gd name="T60" fmla="*/ 1751 w 1840"/>
              <a:gd name="T61" fmla="*/ 1318 h 1840"/>
              <a:gd name="T62" fmla="*/ 1668 w 1840"/>
              <a:gd name="T63" fmla="*/ 1104 h 1840"/>
              <a:gd name="T64" fmla="*/ 1081 w 1840"/>
              <a:gd name="T65" fmla="*/ 1490 h 1840"/>
              <a:gd name="T66" fmla="*/ 759 w 1840"/>
              <a:gd name="T67" fmla="*/ 351 h 1840"/>
              <a:gd name="T68" fmla="*/ 1081 w 1840"/>
              <a:gd name="T69" fmla="*/ 1490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40" h="1840">
                <a:moveTo>
                  <a:pt x="1827" y="1080"/>
                </a:moveTo>
                <a:cubicBezTo>
                  <a:pt x="1840" y="964"/>
                  <a:pt x="1840" y="964"/>
                  <a:pt x="1840" y="964"/>
                </a:cubicBezTo>
                <a:cubicBezTo>
                  <a:pt x="1690" y="906"/>
                  <a:pt x="1690" y="906"/>
                  <a:pt x="1690" y="906"/>
                </a:cubicBezTo>
                <a:cubicBezTo>
                  <a:pt x="1689" y="874"/>
                  <a:pt x="1687" y="841"/>
                  <a:pt x="1682" y="808"/>
                </a:cubicBezTo>
                <a:cubicBezTo>
                  <a:pt x="1823" y="726"/>
                  <a:pt x="1823" y="726"/>
                  <a:pt x="1823" y="726"/>
                </a:cubicBezTo>
                <a:cubicBezTo>
                  <a:pt x="1791" y="614"/>
                  <a:pt x="1791" y="614"/>
                  <a:pt x="1791" y="614"/>
                </a:cubicBezTo>
                <a:cubicBezTo>
                  <a:pt x="1628" y="618"/>
                  <a:pt x="1628" y="618"/>
                  <a:pt x="1628" y="618"/>
                </a:cubicBezTo>
                <a:cubicBezTo>
                  <a:pt x="1614" y="584"/>
                  <a:pt x="1597" y="552"/>
                  <a:pt x="1578" y="521"/>
                </a:cubicBezTo>
                <a:cubicBezTo>
                  <a:pt x="1675" y="392"/>
                  <a:pt x="1675" y="392"/>
                  <a:pt x="1675" y="392"/>
                </a:cubicBezTo>
                <a:cubicBezTo>
                  <a:pt x="1602" y="301"/>
                  <a:pt x="1602" y="301"/>
                  <a:pt x="1602" y="301"/>
                </a:cubicBezTo>
                <a:cubicBezTo>
                  <a:pt x="1455" y="366"/>
                  <a:pt x="1455" y="366"/>
                  <a:pt x="1455" y="366"/>
                </a:cubicBezTo>
                <a:cubicBezTo>
                  <a:pt x="1431" y="344"/>
                  <a:pt x="1406" y="322"/>
                  <a:pt x="1379" y="303"/>
                </a:cubicBezTo>
                <a:cubicBezTo>
                  <a:pt x="1420" y="147"/>
                  <a:pt x="1420" y="147"/>
                  <a:pt x="1420" y="147"/>
                </a:cubicBezTo>
                <a:cubicBezTo>
                  <a:pt x="1318" y="90"/>
                  <a:pt x="1318" y="90"/>
                  <a:pt x="1318" y="90"/>
                </a:cubicBezTo>
                <a:cubicBezTo>
                  <a:pt x="1206" y="206"/>
                  <a:pt x="1206" y="206"/>
                  <a:pt x="1206" y="206"/>
                </a:cubicBezTo>
                <a:cubicBezTo>
                  <a:pt x="1173" y="193"/>
                  <a:pt x="1139" y="181"/>
                  <a:pt x="1103" y="173"/>
                </a:cubicBezTo>
                <a:cubicBezTo>
                  <a:pt x="1080" y="13"/>
                  <a:pt x="1080" y="13"/>
                  <a:pt x="1080" y="13"/>
                </a:cubicBezTo>
                <a:cubicBezTo>
                  <a:pt x="964" y="0"/>
                  <a:pt x="964" y="0"/>
                  <a:pt x="964" y="0"/>
                </a:cubicBezTo>
                <a:cubicBezTo>
                  <a:pt x="906" y="151"/>
                  <a:pt x="906" y="151"/>
                  <a:pt x="906" y="151"/>
                </a:cubicBezTo>
                <a:cubicBezTo>
                  <a:pt x="874" y="151"/>
                  <a:pt x="841" y="154"/>
                  <a:pt x="808" y="159"/>
                </a:cubicBezTo>
                <a:cubicBezTo>
                  <a:pt x="726" y="17"/>
                  <a:pt x="726" y="17"/>
                  <a:pt x="726" y="17"/>
                </a:cubicBezTo>
                <a:cubicBezTo>
                  <a:pt x="613" y="49"/>
                  <a:pt x="613" y="49"/>
                  <a:pt x="613" y="49"/>
                </a:cubicBezTo>
                <a:cubicBezTo>
                  <a:pt x="617" y="213"/>
                  <a:pt x="617" y="213"/>
                  <a:pt x="617" y="213"/>
                </a:cubicBezTo>
                <a:cubicBezTo>
                  <a:pt x="584" y="227"/>
                  <a:pt x="552" y="244"/>
                  <a:pt x="521" y="262"/>
                </a:cubicBezTo>
                <a:cubicBezTo>
                  <a:pt x="392" y="166"/>
                  <a:pt x="392" y="166"/>
                  <a:pt x="392" y="166"/>
                </a:cubicBezTo>
                <a:cubicBezTo>
                  <a:pt x="301" y="239"/>
                  <a:pt x="301" y="239"/>
                  <a:pt x="301" y="239"/>
                </a:cubicBezTo>
                <a:cubicBezTo>
                  <a:pt x="366" y="386"/>
                  <a:pt x="366" y="386"/>
                  <a:pt x="366" y="386"/>
                </a:cubicBezTo>
                <a:cubicBezTo>
                  <a:pt x="343" y="410"/>
                  <a:pt x="322" y="435"/>
                  <a:pt x="303" y="461"/>
                </a:cubicBezTo>
                <a:cubicBezTo>
                  <a:pt x="147" y="420"/>
                  <a:pt x="147" y="420"/>
                  <a:pt x="147" y="420"/>
                </a:cubicBezTo>
                <a:cubicBezTo>
                  <a:pt x="89" y="522"/>
                  <a:pt x="89" y="522"/>
                  <a:pt x="89" y="522"/>
                </a:cubicBezTo>
                <a:cubicBezTo>
                  <a:pt x="206" y="634"/>
                  <a:pt x="206" y="634"/>
                  <a:pt x="206" y="634"/>
                </a:cubicBezTo>
                <a:cubicBezTo>
                  <a:pt x="192" y="668"/>
                  <a:pt x="181" y="702"/>
                  <a:pt x="173" y="737"/>
                </a:cubicBezTo>
                <a:cubicBezTo>
                  <a:pt x="13" y="760"/>
                  <a:pt x="13" y="760"/>
                  <a:pt x="13" y="760"/>
                </a:cubicBezTo>
                <a:cubicBezTo>
                  <a:pt x="0" y="877"/>
                  <a:pt x="0" y="877"/>
                  <a:pt x="0" y="877"/>
                </a:cubicBezTo>
                <a:cubicBezTo>
                  <a:pt x="151" y="934"/>
                  <a:pt x="151" y="934"/>
                  <a:pt x="151" y="934"/>
                </a:cubicBezTo>
                <a:cubicBezTo>
                  <a:pt x="151" y="967"/>
                  <a:pt x="154" y="1000"/>
                  <a:pt x="159" y="1032"/>
                </a:cubicBezTo>
                <a:cubicBezTo>
                  <a:pt x="17" y="1115"/>
                  <a:pt x="17" y="1115"/>
                  <a:pt x="17" y="1115"/>
                </a:cubicBezTo>
                <a:cubicBezTo>
                  <a:pt x="49" y="1227"/>
                  <a:pt x="49" y="1227"/>
                  <a:pt x="49" y="1227"/>
                </a:cubicBezTo>
                <a:cubicBezTo>
                  <a:pt x="212" y="1223"/>
                  <a:pt x="212" y="1223"/>
                  <a:pt x="212" y="1223"/>
                </a:cubicBezTo>
                <a:cubicBezTo>
                  <a:pt x="227" y="1257"/>
                  <a:pt x="243" y="1289"/>
                  <a:pt x="262" y="1320"/>
                </a:cubicBezTo>
                <a:cubicBezTo>
                  <a:pt x="166" y="1449"/>
                  <a:pt x="166" y="1449"/>
                  <a:pt x="166" y="1449"/>
                </a:cubicBezTo>
                <a:cubicBezTo>
                  <a:pt x="239" y="1540"/>
                  <a:pt x="239" y="1540"/>
                  <a:pt x="239" y="1540"/>
                </a:cubicBezTo>
                <a:cubicBezTo>
                  <a:pt x="386" y="1474"/>
                  <a:pt x="386" y="1474"/>
                  <a:pt x="386" y="1474"/>
                </a:cubicBezTo>
                <a:cubicBezTo>
                  <a:pt x="410" y="1497"/>
                  <a:pt x="435" y="1518"/>
                  <a:pt x="461" y="1538"/>
                </a:cubicBezTo>
                <a:cubicBezTo>
                  <a:pt x="420" y="1694"/>
                  <a:pt x="420" y="1694"/>
                  <a:pt x="420" y="1694"/>
                </a:cubicBezTo>
                <a:cubicBezTo>
                  <a:pt x="522" y="1751"/>
                  <a:pt x="522" y="1751"/>
                  <a:pt x="522" y="1751"/>
                </a:cubicBezTo>
                <a:cubicBezTo>
                  <a:pt x="634" y="1635"/>
                  <a:pt x="634" y="1635"/>
                  <a:pt x="634" y="1635"/>
                </a:cubicBezTo>
                <a:cubicBezTo>
                  <a:pt x="667" y="1648"/>
                  <a:pt x="702" y="1659"/>
                  <a:pt x="737" y="1668"/>
                </a:cubicBezTo>
                <a:cubicBezTo>
                  <a:pt x="760" y="1827"/>
                  <a:pt x="760" y="1827"/>
                  <a:pt x="760" y="1827"/>
                </a:cubicBezTo>
                <a:cubicBezTo>
                  <a:pt x="876" y="1840"/>
                  <a:pt x="876" y="1840"/>
                  <a:pt x="876" y="1840"/>
                </a:cubicBezTo>
                <a:cubicBezTo>
                  <a:pt x="934" y="1690"/>
                  <a:pt x="934" y="1690"/>
                  <a:pt x="934" y="1690"/>
                </a:cubicBezTo>
                <a:cubicBezTo>
                  <a:pt x="967" y="1689"/>
                  <a:pt x="1000" y="1687"/>
                  <a:pt x="1032" y="1682"/>
                </a:cubicBezTo>
                <a:cubicBezTo>
                  <a:pt x="1114" y="1823"/>
                  <a:pt x="1114" y="1823"/>
                  <a:pt x="1114" y="1823"/>
                </a:cubicBezTo>
                <a:cubicBezTo>
                  <a:pt x="1227" y="1791"/>
                  <a:pt x="1227" y="1791"/>
                  <a:pt x="1227" y="1791"/>
                </a:cubicBezTo>
                <a:cubicBezTo>
                  <a:pt x="1223" y="1628"/>
                  <a:pt x="1223" y="1628"/>
                  <a:pt x="1223" y="1628"/>
                </a:cubicBezTo>
                <a:cubicBezTo>
                  <a:pt x="1256" y="1614"/>
                  <a:pt x="1289" y="1597"/>
                  <a:pt x="1319" y="1579"/>
                </a:cubicBezTo>
                <a:cubicBezTo>
                  <a:pt x="1448" y="1675"/>
                  <a:pt x="1448" y="1675"/>
                  <a:pt x="1448" y="1675"/>
                </a:cubicBezTo>
                <a:cubicBezTo>
                  <a:pt x="1540" y="1602"/>
                  <a:pt x="1540" y="1602"/>
                  <a:pt x="1540" y="1602"/>
                </a:cubicBezTo>
                <a:cubicBezTo>
                  <a:pt x="1474" y="1455"/>
                  <a:pt x="1474" y="1455"/>
                  <a:pt x="1474" y="1455"/>
                </a:cubicBezTo>
                <a:cubicBezTo>
                  <a:pt x="1497" y="1431"/>
                  <a:pt x="1518" y="1406"/>
                  <a:pt x="1538" y="1380"/>
                </a:cubicBezTo>
                <a:cubicBezTo>
                  <a:pt x="1694" y="1420"/>
                  <a:pt x="1694" y="1420"/>
                  <a:pt x="1694" y="1420"/>
                </a:cubicBezTo>
                <a:cubicBezTo>
                  <a:pt x="1751" y="1318"/>
                  <a:pt x="1751" y="1318"/>
                  <a:pt x="1751" y="1318"/>
                </a:cubicBezTo>
                <a:cubicBezTo>
                  <a:pt x="1635" y="1207"/>
                  <a:pt x="1635" y="1207"/>
                  <a:pt x="1635" y="1207"/>
                </a:cubicBezTo>
                <a:cubicBezTo>
                  <a:pt x="1648" y="1173"/>
                  <a:pt x="1659" y="1139"/>
                  <a:pt x="1668" y="1104"/>
                </a:cubicBezTo>
                <a:lnTo>
                  <a:pt x="1827" y="1080"/>
                </a:lnTo>
                <a:close/>
                <a:moveTo>
                  <a:pt x="1081" y="1490"/>
                </a:moveTo>
                <a:cubicBezTo>
                  <a:pt x="766" y="1579"/>
                  <a:pt x="439" y="1396"/>
                  <a:pt x="350" y="1081"/>
                </a:cubicBezTo>
                <a:cubicBezTo>
                  <a:pt x="262" y="767"/>
                  <a:pt x="445" y="439"/>
                  <a:pt x="759" y="351"/>
                </a:cubicBezTo>
                <a:cubicBezTo>
                  <a:pt x="1074" y="262"/>
                  <a:pt x="1401" y="445"/>
                  <a:pt x="1490" y="760"/>
                </a:cubicBezTo>
                <a:cubicBezTo>
                  <a:pt x="1579" y="1074"/>
                  <a:pt x="1396" y="1401"/>
                  <a:pt x="1081" y="1490"/>
                </a:cubicBezTo>
                <a:close/>
              </a:path>
            </a:pathLst>
          </a:custGeom>
          <a:solidFill>
            <a:srgbClr val="C00000"/>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000">
              <a:solidFill>
                <a:srgbClr val="405665"/>
              </a:solidFill>
              <a:latin typeface="DIN-BoldItalic" pitchFamily="50" charset="0"/>
            </a:endParaRPr>
          </a:p>
        </p:txBody>
      </p:sp>
      <p:sp>
        <p:nvSpPr>
          <p:cNvPr id="11" name="Freeform 241"/>
          <p:cNvSpPr>
            <a:spLocks noEditPoints="1"/>
          </p:cNvSpPr>
          <p:nvPr/>
        </p:nvSpPr>
        <p:spPr bwMode="auto">
          <a:xfrm>
            <a:off x="3767020" y="2952244"/>
            <a:ext cx="1682750" cy="1682750"/>
          </a:xfrm>
          <a:custGeom>
            <a:avLst/>
            <a:gdLst>
              <a:gd name="T0" fmla="*/ 1335 w 1335"/>
              <a:gd name="T1" fmla="*/ 699 h 1335"/>
              <a:gd name="T2" fmla="*/ 1220 w 1335"/>
              <a:gd name="T3" fmla="*/ 586 h 1335"/>
              <a:gd name="T4" fmla="*/ 1300 w 1335"/>
              <a:gd name="T5" fmla="*/ 445 h 1335"/>
              <a:gd name="T6" fmla="*/ 1145 w 1335"/>
              <a:gd name="T7" fmla="*/ 378 h 1335"/>
              <a:gd name="T8" fmla="*/ 1162 w 1335"/>
              <a:gd name="T9" fmla="*/ 218 h 1335"/>
              <a:gd name="T10" fmla="*/ 1001 w 1335"/>
              <a:gd name="T11" fmla="*/ 219 h 1335"/>
              <a:gd name="T12" fmla="*/ 956 w 1335"/>
              <a:gd name="T13" fmla="*/ 65 h 1335"/>
              <a:gd name="T14" fmla="*/ 801 w 1335"/>
              <a:gd name="T15" fmla="*/ 125 h 1335"/>
              <a:gd name="T16" fmla="*/ 699 w 1335"/>
              <a:gd name="T17" fmla="*/ 0 h 1335"/>
              <a:gd name="T18" fmla="*/ 586 w 1335"/>
              <a:gd name="T19" fmla="*/ 115 h 1335"/>
              <a:gd name="T20" fmla="*/ 445 w 1335"/>
              <a:gd name="T21" fmla="*/ 35 h 1335"/>
              <a:gd name="T22" fmla="*/ 378 w 1335"/>
              <a:gd name="T23" fmla="*/ 190 h 1335"/>
              <a:gd name="T24" fmla="*/ 218 w 1335"/>
              <a:gd name="T25" fmla="*/ 173 h 1335"/>
              <a:gd name="T26" fmla="*/ 220 w 1335"/>
              <a:gd name="T27" fmla="*/ 334 h 1335"/>
              <a:gd name="T28" fmla="*/ 65 w 1335"/>
              <a:gd name="T29" fmla="*/ 379 h 1335"/>
              <a:gd name="T30" fmla="*/ 125 w 1335"/>
              <a:gd name="T31" fmla="*/ 535 h 1335"/>
              <a:gd name="T32" fmla="*/ 0 w 1335"/>
              <a:gd name="T33" fmla="*/ 636 h 1335"/>
              <a:gd name="T34" fmla="*/ 115 w 1335"/>
              <a:gd name="T35" fmla="*/ 749 h 1335"/>
              <a:gd name="T36" fmla="*/ 35 w 1335"/>
              <a:gd name="T37" fmla="*/ 890 h 1335"/>
              <a:gd name="T38" fmla="*/ 190 w 1335"/>
              <a:gd name="T39" fmla="*/ 957 h 1335"/>
              <a:gd name="T40" fmla="*/ 173 w 1335"/>
              <a:gd name="T41" fmla="*/ 1117 h 1335"/>
              <a:gd name="T42" fmla="*/ 334 w 1335"/>
              <a:gd name="T43" fmla="*/ 1116 h 1335"/>
              <a:gd name="T44" fmla="*/ 379 w 1335"/>
              <a:gd name="T45" fmla="*/ 1270 h 1335"/>
              <a:gd name="T46" fmla="*/ 535 w 1335"/>
              <a:gd name="T47" fmla="*/ 1210 h 1335"/>
              <a:gd name="T48" fmla="*/ 636 w 1335"/>
              <a:gd name="T49" fmla="*/ 1335 h 1335"/>
              <a:gd name="T50" fmla="*/ 749 w 1335"/>
              <a:gd name="T51" fmla="*/ 1220 h 1335"/>
              <a:gd name="T52" fmla="*/ 890 w 1335"/>
              <a:gd name="T53" fmla="*/ 1299 h 1335"/>
              <a:gd name="T54" fmla="*/ 957 w 1335"/>
              <a:gd name="T55" fmla="*/ 1145 h 1335"/>
              <a:gd name="T56" fmla="*/ 1117 w 1335"/>
              <a:gd name="T57" fmla="*/ 1162 h 1335"/>
              <a:gd name="T58" fmla="*/ 1116 w 1335"/>
              <a:gd name="T59" fmla="*/ 1001 h 1335"/>
              <a:gd name="T60" fmla="*/ 1271 w 1335"/>
              <a:gd name="T61" fmla="*/ 956 h 1335"/>
              <a:gd name="T62" fmla="*/ 1210 w 1335"/>
              <a:gd name="T63" fmla="*/ 801 h 1335"/>
              <a:gd name="T64" fmla="*/ 776 w 1335"/>
              <a:gd name="T65" fmla="*/ 1050 h 1335"/>
              <a:gd name="T66" fmla="*/ 560 w 1335"/>
              <a:gd name="T67" fmla="*/ 286 h 1335"/>
              <a:gd name="T68" fmla="*/ 776 w 1335"/>
              <a:gd name="T69" fmla="*/ 1050 h 1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35" h="1335">
                <a:moveTo>
                  <a:pt x="1326" y="784"/>
                </a:moveTo>
                <a:cubicBezTo>
                  <a:pt x="1335" y="699"/>
                  <a:pt x="1335" y="699"/>
                  <a:pt x="1335" y="699"/>
                </a:cubicBezTo>
                <a:cubicBezTo>
                  <a:pt x="1226" y="658"/>
                  <a:pt x="1226" y="658"/>
                  <a:pt x="1226" y="658"/>
                </a:cubicBezTo>
                <a:cubicBezTo>
                  <a:pt x="1226" y="634"/>
                  <a:pt x="1224" y="610"/>
                  <a:pt x="1220" y="586"/>
                </a:cubicBezTo>
                <a:cubicBezTo>
                  <a:pt x="1323" y="527"/>
                  <a:pt x="1323" y="527"/>
                  <a:pt x="1323" y="527"/>
                </a:cubicBezTo>
                <a:cubicBezTo>
                  <a:pt x="1300" y="445"/>
                  <a:pt x="1300" y="445"/>
                  <a:pt x="1300" y="445"/>
                </a:cubicBezTo>
                <a:cubicBezTo>
                  <a:pt x="1181" y="448"/>
                  <a:pt x="1181" y="448"/>
                  <a:pt x="1181" y="448"/>
                </a:cubicBezTo>
                <a:cubicBezTo>
                  <a:pt x="1171" y="424"/>
                  <a:pt x="1159" y="400"/>
                  <a:pt x="1145" y="378"/>
                </a:cubicBezTo>
                <a:cubicBezTo>
                  <a:pt x="1215" y="284"/>
                  <a:pt x="1215" y="284"/>
                  <a:pt x="1215" y="284"/>
                </a:cubicBezTo>
                <a:cubicBezTo>
                  <a:pt x="1162" y="218"/>
                  <a:pt x="1162" y="218"/>
                  <a:pt x="1162" y="218"/>
                </a:cubicBezTo>
                <a:cubicBezTo>
                  <a:pt x="1055" y="266"/>
                  <a:pt x="1055" y="266"/>
                  <a:pt x="1055" y="266"/>
                </a:cubicBezTo>
                <a:cubicBezTo>
                  <a:pt x="1038" y="249"/>
                  <a:pt x="1020" y="234"/>
                  <a:pt x="1001" y="219"/>
                </a:cubicBezTo>
                <a:cubicBezTo>
                  <a:pt x="1031" y="106"/>
                  <a:pt x="1031" y="106"/>
                  <a:pt x="1031" y="106"/>
                </a:cubicBezTo>
                <a:cubicBezTo>
                  <a:pt x="956" y="65"/>
                  <a:pt x="956" y="65"/>
                  <a:pt x="956" y="65"/>
                </a:cubicBezTo>
                <a:cubicBezTo>
                  <a:pt x="875" y="149"/>
                  <a:pt x="875" y="149"/>
                  <a:pt x="875" y="149"/>
                </a:cubicBezTo>
                <a:cubicBezTo>
                  <a:pt x="851" y="139"/>
                  <a:pt x="826" y="131"/>
                  <a:pt x="801" y="125"/>
                </a:cubicBezTo>
                <a:cubicBezTo>
                  <a:pt x="784" y="9"/>
                  <a:pt x="784" y="9"/>
                  <a:pt x="784" y="9"/>
                </a:cubicBezTo>
                <a:cubicBezTo>
                  <a:pt x="699" y="0"/>
                  <a:pt x="699" y="0"/>
                  <a:pt x="699" y="0"/>
                </a:cubicBezTo>
                <a:cubicBezTo>
                  <a:pt x="658" y="109"/>
                  <a:pt x="658" y="109"/>
                  <a:pt x="658" y="109"/>
                </a:cubicBezTo>
                <a:cubicBezTo>
                  <a:pt x="634" y="109"/>
                  <a:pt x="610" y="111"/>
                  <a:pt x="586" y="115"/>
                </a:cubicBezTo>
                <a:cubicBezTo>
                  <a:pt x="527" y="12"/>
                  <a:pt x="527" y="12"/>
                  <a:pt x="527" y="12"/>
                </a:cubicBezTo>
                <a:cubicBezTo>
                  <a:pt x="445" y="35"/>
                  <a:pt x="445" y="35"/>
                  <a:pt x="445" y="35"/>
                </a:cubicBezTo>
                <a:cubicBezTo>
                  <a:pt x="448" y="154"/>
                  <a:pt x="448" y="154"/>
                  <a:pt x="448" y="154"/>
                </a:cubicBezTo>
                <a:cubicBezTo>
                  <a:pt x="424" y="164"/>
                  <a:pt x="400" y="176"/>
                  <a:pt x="378" y="190"/>
                </a:cubicBezTo>
                <a:cubicBezTo>
                  <a:pt x="284" y="120"/>
                  <a:pt x="284" y="120"/>
                  <a:pt x="284" y="120"/>
                </a:cubicBezTo>
                <a:cubicBezTo>
                  <a:pt x="218" y="173"/>
                  <a:pt x="218" y="173"/>
                  <a:pt x="218" y="173"/>
                </a:cubicBezTo>
                <a:cubicBezTo>
                  <a:pt x="266" y="280"/>
                  <a:pt x="266" y="280"/>
                  <a:pt x="266" y="280"/>
                </a:cubicBezTo>
                <a:cubicBezTo>
                  <a:pt x="249" y="297"/>
                  <a:pt x="234" y="315"/>
                  <a:pt x="220" y="334"/>
                </a:cubicBezTo>
                <a:cubicBezTo>
                  <a:pt x="106" y="305"/>
                  <a:pt x="106" y="305"/>
                  <a:pt x="106" y="305"/>
                </a:cubicBezTo>
                <a:cubicBezTo>
                  <a:pt x="65" y="379"/>
                  <a:pt x="65" y="379"/>
                  <a:pt x="65" y="379"/>
                </a:cubicBezTo>
                <a:cubicBezTo>
                  <a:pt x="149" y="460"/>
                  <a:pt x="149" y="460"/>
                  <a:pt x="149" y="460"/>
                </a:cubicBezTo>
                <a:cubicBezTo>
                  <a:pt x="139" y="484"/>
                  <a:pt x="131" y="509"/>
                  <a:pt x="125" y="535"/>
                </a:cubicBezTo>
                <a:cubicBezTo>
                  <a:pt x="9" y="551"/>
                  <a:pt x="9" y="551"/>
                  <a:pt x="9" y="551"/>
                </a:cubicBezTo>
                <a:cubicBezTo>
                  <a:pt x="0" y="636"/>
                  <a:pt x="0" y="636"/>
                  <a:pt x="0" y="636"/>
                </a:cubicBezTo>
                <a:cubicBezTo>
                  <a:pt x="109" y="678"/>
                  <a:pt x="109" y="678"/>
                  <a:pt x="109" y="678"/>
                </a:cubicBezTo>
                <a:cubicBezTo>
                  <a:pt x="110" y="701"/>
                  <a:pt x="111" y="725"/>
                  <a:pt x="115" y="749"/>
                </a:cubicBezTo>
                <a:cubicBezTo>
                  <a:pt x="12" y="809"/>
                  <a:pt x="12" y="809"/>
                  <a:pt x="12" y="809"/>
                </a:cubicBezTo>
                <a:cubicBezTo>
                  <a:pt x="35" y="890"/>
                  <a:pt x="35" y="890"/>
                  <a:pt x="35" y="890"/>
                </a:cubicBezTo>
                <a:cubicBezTo>
                  <a:pt x="154" y="887"/>
                  <a:pt x="154" y="887"/>
                  <a:pt x="154" y="887"/>
                </a:cubicBezTo>
                <a:cubicBezTo>
                  <a:pt x="164" y="912"/>
                  <a:pt x="177" y="935"/>
                  <a:pt x="190" y="957"/>
                </a:cubicBezTo>
                <a:cubicBezTo>
                  <a:pt x="120" y="1051"/>
                  <a:pt x="120" y="1051"/>
                  <a:pt x="120" y="1051"/>
                </a:cubicBezTo>
                <a:cubicBezTo>
                  <a:pt x="173" y="1117"/>
                  <a:pt x="173" y="1117"/>
                  <a:pt x="173" y="1117"/>
                </a:cubicBezTo>
                <a:cubicBezTo>
                  <a:pt x="280" y="1070"/>
                  <a:pt x="280" y="1070"/>
                  <a:pt x="280" y="1070"/>
                </a:cubicBezTo>
                <a:cubicBezTo>
                  <a:pt x="297" y="1086"/>
                  <a:pt x="315" y="1102"/>
                  <a:pt x="334" y="1116"/>
                </a:cubicBezTo>
                <a:cubicBezTo>
                  <a:pt x="305" y="1229"/>
                  <a:pt x="305" y="1229"/>
                  <a:pt x="305" y="1229"/>
                </a:cubicBezTo>
                <a:cubicBezTo>
                  <a:pt x="379" y="1270"/>
                  <a:pt x="379" y="1270"/>
                  <a:pt x="379" y="1270"/>
                </a:cubicBezTo>
                <a:cubicBezTo>
                  <a:pt x="460" y="1186"/>
                  <a:pt x="460" y="1186"/>
                  <a:pt x="460" y="1186"/>
                </a:cubicBezTo>
                <a:cubicBezTo>
                  <a:pt x="484" y="1196"/>
                  <a:pt x="509" y="1204"/>
                  <a:pt x="535" y="1210"/>
                </a:cubicBezTo>
                <a:cubicBezTo>
                  <a:pt x="551" y="1326"/>
                  <a:pt x="551" y="1326"/>
                  <a:pt x="551" y="1326"/>
                </a:cubicBezTo>
                <a:cubicBezTo>
                  <a:pt x="636" y="1335"/>
                  <a:pt x="636" y="1335"/>
                  <a:pt x="636" y="1335"/>
                </a:cubicBezTo>
                <a:cubicBezTo>
                  <a:pt x="678" y="1226"/>
                  <a:pt x="678" y="1226"/>
                  <a:pt x="678" y="1226"/>
                </a:cubicBezTo>
                <a:cubicBezTo>
                  <a:pt x="701" y="1226"/>
                  <a:pt x="725" y="1224"/>
                  <a:pt x="749" y="1220"/>
                </a:cubicBezTo>
                <a:cubicBezTo>
                  <a:pt x="808" y="1323"/>
                  <a:pt x="808" y="1323"/>
                  <a:pt x="808" y="1323"/>
                </a:cubicBezTo>
                <a:cubicBezTo>
                  <a:pt x="890" y="1299"/>
                  <a:pt x="890" y="1299"/>
                  <a:pt x="890" y="1299"/>
                </a:cubicBezTo>
                <a:cubicBezTo>
                  <a:pt x="887" y="1181"/>
                  <a:pt x="887" y="1181"/>
                  <a:pt x="887" y="1181"/>
                </a:cubicBezTo>
                <a:cubicBezTo>
                  <a:pt x="912" y="1171"/>
                  <a:pt x="935" y="1159"/>
                  <a:pt x="957" y="1145"/>
                </a:cubicBezTo>
                <a:cubicBezTo>
                  <a:pt x="1051" y="1215"/>
                  <a:pt x="1051" y="1215"/>
                  <a:pt x="1051" y="1215"/>
                </a:cubicBezTo>
                <a:cubicBezTo>
                  <a:pt x="1117" y="1162"/>
                  <a:pt x="1117" y="1162"/>
                  <a:pt x="1117" y="1162"/>
                </a:cubicBezTo>
                <a:cubicBezTo>
                  <a:pt x="1070" y="1055"/>
                  <a:pt x="1070" y="1055"/>
                  <a:pt x="1070" y="1055"/>
                </a:cubicBezTo>
                <a:cubicBezTo>
                  <a:pt x="1086" y="1038"/>
                  <a:pt x="1102" y="1020"/>
                  <a:pt x="1116" y="1001"/>
                </a:cubicBezTo>
                <a:cubicBezTo>
                  <a:pt x="1229" y="1031"/>
                  <a:pt x="1229" y="1031"/>
                  <a:pt x="1229" y="1031"/>
                </a:cubicBezTo>
                <a:cubicBezTo>
                  <a:pt x="1271" y="956"/>
                  <a:pt x="1271" y="956"/>
                  <a:pt x="1271" y="956"/>
                </a:cubicBezTo>
                <a:cubicBezTo>
                  <a:pt x="1186" y="875"/>
                  <a:pt x="1186" y="875"/>
                  <a:pt x="1186" y="875"/>
                </a:cubicBezTo>
                <a:cubicBezTo>
                  <a:pt x="1196" y="851"/>
                  <a:pt x="1204" y="826"/>
                  <a:pt x="1210" y="801"/>
                </a:cubicBezTo>
                <a:lnTo>
                  <a:pt x="1326" y="784"/>
                </a:lnTo>
                <a:close/>
                <a:moveTo>
                  <a:pt x="776" y="1050"/>
                </a:moveTo>
                <a:cubicBezTo>
                  <a:pt x="565" y="1109"/>
                  <a:pt x="345" y="986"/>
                  <a:pt x="286" y="775"/>
                </a:cubicBezTo>
                <a:cubicBezTo>
                  <a:pt x="226" y="564"/>
                  <a:pt x="349" y="345"/>
                  <a:pt x="560" y="286"/>
                </a:cubicBezTo>
                <a:cubicBezTo>
                  <a:pt x="771" y="226"/>
                  <a:pt x="990" y="349"/>
                  <a:pt x="1050" y="560"/>
                </a:cubicBezTo>
                <a:cubicBezTo>
                  <a:pt x="1109" y="771"/>
                  <a:pt x="987" y="990"/>
                  <a:pt x="776" y="1050"/>
                </a:cubicBezTo>
                <a:close/>
              </a:path>
            </a:pathLst>
          </a:custGeom>
          <a:solidFill>
            <a:srgbClr val="C00000"/>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000">
              <a:solidFill>
                <a:srgbClr val="405665"/>
              </a:solidFill>
              <a:latin typeface="DIN-BoldItalic" pitchFamily="50" charset="0"/>
            </a:endParaRPr>
          </a:p>
        </p:txBody>
      </p:sp>
      <p:sp>
        <p:nvSpPr>
          <p:cNvPr id="12" name="Freeform 241"/>
          <p:cNvSpPr>
            <a:spLocks noEditPoints="1"/>
          </p:cNvSpPr>
          <p:nvPr/>
        </p:nvSpPr>
        <p:spPr bwMode="auto">
          <a:xfrm>
            <a:off x="3130432" y="4335149"/>
            <a:ext cx="1310892" cy="1310892"/>
          </a:xfrm>
          <a:custGeom>
            <a:avLst/>
            <a:gdLst>
              <a:gd name="T0" fmla="*/ 1335 w 1335"/>
              <a:gd name="T1" fmla="*/ 699 h 1335"/>
              <a:gd name="T2" fmla="*/ 1220 w 1335"/>
              <a:gd name="T3" fmla="*/ 586 h 1335"/>
              <a:gd name="T4" fmla="*/ 1300 w 1335"/>
              <a:gd name="T5" fmla="*/ 445 h 1335"/>
              <a:gd name="T6" fmla="*/ 1145 w 1335"/>
              <a:gd name="T7" fmla="*/ 378 h 1335"/>
              <a:gd name="T8" fmla="*/ 1162 w 1335"/>
              <a:gd name="T9" fmla="*/ 218 h 1335"/>
              <a:gd name="T10" fmla="*/ 1001 w 1335"/>
              <a:gd name="T11" fmla="*/ 219 h 1335"/>
              <a:gd name="T12" fmla="*/ 956 w 1335"/>
              <a:gd name="T13" fmla="*/ 65 h 1335"/>
              <a:gd name="T14" fmla="*/ 801 w 1335"/>
              <a:gd name="T15" fmla="*/ 125 h 1335"/>
              <a:gd name="T16" fmla="*/ 699 w 1335"/>
              <a:gd name="T17" fmla="*/ 0 h 1335"/>
              <a:gd name="T18" fmla="*/ 586 w 1335"/>
              <a:gd name="T19" fmla="*/ 115 h 1335"/>
              <a:gd name="T20" fmla="*/ 445 w 1335"/>
              <a:gd name="T21" fmla="*/ 35 h 1335"/>
              <a:gd name="T22" fmla="*/ 378 w 1335"/>
              <a:gd name="T23" fmla="*/ 190 h 1335"/>
              <a:gd name="T24" fmla="*/ 218 w 1335"/>
              <a:gd name="T25" fmla="*/ 173 h 1335"/>
              <a:gd name="T26" fmla="*/ 220 w 1335"/>
              <a:gd name="T27" fmla="*/ 334 h 1335"/>
              <a:gd name="T28" fmla="*/ 65 w 1335"/>
              <a:gd name="T29" fmla="*/ 379 h 1335"/>
              <a:gd name="T30" fmla="*/ 125 w 1335"/>
              <a:gd name="T31" fmla="*/ 535 h 1335"/>
              <a:gd name="T32" fmla="*/ 0 w 1335"/>
              <a:gd name="T33" fmla="*/ 636 h 1335"/>
              <a:gd name="T34" fmla="*/ 115 w 1335"/>
              <a:gd name="T35" fmla="*/ 749 h 1335"/>
              <a:gd name="T36" fmla="*/ 35 w 1335"/>
              <a:gd name="T37" fmla="*/ 890 h 1335"/>
              <a:gd name="T38" fmla="*/ 190 w 1335"/>
              <a:gd name="T39" fmla="*/ 957 h 1335"/>
              <a:gd name="T40" fmla="*/ 173 w 1335"/>
              <a:gd name="T41" fmla="*/ 1117 h 1335"/>
              <a:gd name="T42" fmla="*/ 334 w 1335"/>
              <a:gd name="T43" fmla="*/ 1116 h 1335"/>
              <a:gd name="T44" fmla="*/ 379 w 1335"/>
              <a:gd name="T45" fmla="*/ 1270 h 1335"/>
              <a:gd name="T46" fmla="*/ 535 w 1335"/>
              <a:gd name="T47" fmla="*/ 1210 h 1335"/>
              <a:gd name="T48" fmla="*/ 636 w 1335"/>
              <a:gd name="T49" fmla="*/ 1335 h 1335"/>
              <a:gd name="T50" fmla="*/ 749 w 1335"/>
              <a:gd name="T51" fmla="*/ 1220 h 1335"/>
              <a:gd name="T52" fmla="*/ 890 w 1335"/>
              <a:gd name="T53" fmla="*/ 1299 h 1335"/>
              <a:gd name="T54" fmla="*/ 957 w 1335"/>
              <a:gd name="T55" fmla="*/ 1145 h 1335"/>
              <a:gd name="T56" fmla="*/ 1117 w 1335"/>
              <a:gd name="T57" fmla="*/ 1162 h 1335"/>
              <a:gd name="T58" fmla="*/ 1116 w 1335"/>
              <a:gd name="T59" fmla="*/ 1001 h 1335"/>
              <a:gd name="T60" fmla="*/ 1271 w 1335"/>
              <a:gd name="T61" fmla="*/ 956 h 1335"/>
              <a:gd name="T62" fmla="*/ 1210 w 1335"/>
              <a:gd name="T63" fmla="*/ 801 h 1335"/>
              <a:gd name="T64" fmla="*/ 776 w 1335"/>
              <a:gd name="T65" fmla="*/ 1050 h 1335"/>
              <a:gd name="T66" fmla="*/ 560 w 1335"/>
              <a:gd name="T67" fmla="*/ 286 h 1335"/>
              <a:gd name="T68" fmla="*/ 776 w 1335"/>
              <a:gd name="T69" fmla="*/ 1050 h 1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35" h="1335">
                <a:moveTo>
                  <a:pt x="1326" y="784"/>
                </a:moveTo>
                <a:cubicBezTo>
                  <a:pt x="1335" y="699"/>
                  <a:pt x="1335" y="699"/>
                  <a:pt x="1335" y="699"/>
                </a:cubicBezTo>
                <a:cubicBezTo>
                  <a:pt x="1226" y="658"/>
                  <a:pt x="1226" y="658"/>
                  <a:pt x="1226" y="658"/>
                </a:cubicBezTo>
                <a:cubicBezTo>
                  <a:pt x="1226" y="634"/>
                  <a:pt x="1224" y="610"/>
                  <a:pt x="1220" y="586"/>
                </a:cubicBezTo>
                <a:cubicBezTo>
                  <a:pt x="1323" y="527"/>
                  <a:pt x="1323" y="527"/>
                  <a:pt x="1323" y="527"/>
                </a:cubicBezTo>
                <a:cubicBezTo>
                  <a:pt x="1300" y="445"/>
                  <a:pt x="1300" y="445"/>
                  <a:pt x="1300" y="445"/>
                </a:cubicBezTo>
                <a:cubicBezTo>
                  <a:pt x="1181" y="448"/>
                  <a:pt x="1181" y="448"/>
                  <a:pt x="1181" y="448"/>
                </a:cubicBezTo>
                <a:cubicBezTo>
                  <a:pt x="1171" y="424"/>
                  <a:pt x="1159" y="400"/>
                  <a:pt x="1145" y="378"/>
                </a:cubicBezTo>
                <a:cubicBezTo>
                  <a:pt x="1215" y="284"/>
                  <a:pt x="1215" y="284"/>
                  <a:pt x="1215" y="284"/>
                </a:cubicBezTo>
                <a:cubicBezTo>
                  <a:pt x="1162" y="218"/>
                  <a:pt x="1162" y="218"/>
                  <a:pt x="1162" y="218"/>
                </a:cubicBezTo>
                <a:cubicBezTo>
                  <a:pt x="1055" y="266"/>
                  <a:pt x="1055" y="266"/>
                  <a:pt x="1055" y="266"/>
                </a:cubicBezTo>
                <a:cubicBezTo>
                  <a:pt x="1038" y="249"/>
                  <a:pt x="1020" y="234"/>
                  <a:pt x="1001" y="219"/>
                </a:cubicBezTo>
                <a:cubicBezTo>
                  <a:pt x="1031" y="106"/>
                  <a:pt x="1031" y="106"/>
                  <a:pt x="1031" y="106"/>
                </a:cubicBezTo>
                <a:cubicBezTo>
                  <a:pt x="956" y="65"/>
                  <a:pt x="956" y="65"/>
                  <a:pt x="956" y="65"/>
                </a:cubicBezTo>
                <a:cubicBezTo>
                  <a:pt x="875" y="149"/>
                  <a:pt x="875" y="149"/>
                  <a:pt x="875" y="149"/>
                </a:cubicBezTo>
                <a:cubicBezTo>
                  <a:pt x="851" y="139"/>
                  <a:pt x="826" y="131"/>
                  <a:pt x="801" y="125"/>
                </a:cubicBezTo>
                <a:cubicBezTo>
                  <a:pt x="784" y="9"/>
                  <a:pt x="784" y="9"/>
                  <a:pt x="784" y="9"/>
                </a:cubicBezTo>
                <a:cubicBezTo>
                  <a:pt x="699" y="0"/>
                  <a:pt x="699" y="0"/>
                  <a:pt x="699" y="0"/>
                </a:cubicBezTo>
                <a:cubicBezTo>
                  <a:pt x="658" y="109"/>
                  <a:pt x="658" y="109"/>
                  <a:pt x="658" y="109"/>
                </a:cubicBezTo>
                <a:cubicBezTo>
                  <a:pt x="634" y="109"/>
                  <a:pt x="610" y="111"/>
                  <a:pt x="586" y="115"/>
                </a:cubicBezTo>
                <a:cubicBezTo>
                  <a:pt x="527" y="12"/>
                  <a:pt x="527" y="12"/>
                  <a:pt x="527" y="12"/>
                </a:cubicBezTo>
                <a:cubicBezTo>
                  <a:pt x="445" y="35"/>
                  <a:pt x="445" y="35"/>
                  <a:pt x="445" y="35"/>
                </a:cubicBezTo>
                <a:cubicBezTo>
                  <a:pt x="448" y="154"/>
                  <a:pt x="448" y="154"/>
                  <a:pt x="448" y="154"/>
                </a:cubicBezTo>
                <a:cubicBezTo>
                  <a:pt x="424" y="164"/>
                  <a:pt x="400" y="176"/>
                  <a:pt x="378" y="190"/>
                </a:cubicBezTo>
                <a:cubicBezTo>
                  <a:pt x="284" y="120"/>
                  <a:pt x="284" y="120"/>
                  <a:pt x="284" y="120"/>
                </a:cubicBezTo>
                <a:cubicBezTo>
                  <a:pt x="218" y="173"/>
                  <a:pt x="218" y="173"/>
                  <a:pt x="218" y="173"/>
                </a:cubicBezTo>
                <a:cubicBezTo>
                  <a:pt x="266" y="280"/>
                  <a:pt x="266" y="280"/>
                  <a:pt x="266" y="280"/>
                </a:cubicBezTo>
                <a:cubicBezTo>
                  <a:pt x="249" y="297"/>
                  <a:pt x="234" y="315"/>
                  <a:pt x="220" y="334"/>
                </a:cubicBezTo>
                <a:cubicBezTo>
                  <a:pt x="106" y="305"/>
                  <a:pt x="106" y="305"/>
                  <a:pt x="106" y="305"/>
                </a:cubicBezTo>
                <a:cubicBezTo>
                  <a:pt x="65" y="379"/>
                  <a:pt x="65" y="379"/>
                  <a:pt x="65" y="379"/>
                </a:cubicBezTo>
                <a:cubicBezTo>
                  <a:pt x="149" y="460"/>
                  <a:pt x="149" y="460"/>
                  <a:pt x="149" y="460"/>
                </a:cubicBezTo>
                <a:cubicBezTo>
                  <a:pt x="139" y="484"/>
                  <a:pt x="131" y="509"/>
                  <a:pt x="125" y="535"/>
                </a:cubicBezTo>
                <a:cubicBezTo>
                  <a:pt x="9" y="551"/>
                  <a:pt x="9" y="551"/>
                  <a:pt x="9" y="551"/>
                </a:cubicBezTo>
                <a:cubicBezTo>
                  <a:pt x="0" y="636"/>
                  <a:pt x="0" y="636"/>
                  <a:pt x="0" y="636"/>
                </a:cubicBezTo>
                <a:cubicBezTo>
                  <a:pt x="109" y="678"/>
                  <a:pt x="109" y="678"/>
                  <a:pt x="109" y="678"/>
                </a:cubicBezTo>
                <a:cubicBezTo>
                  <a:pt x="110" y="701"/>
                  <a:pt x="111" y="725"/>
                  <a:pt x="115" y="749"/>
                </a:cubicBezTo>
                <a:cubicBezTo>
                  <a:pt x="12" y="809"/>
                  <a:pt x="12" y="809"/>
                  <a:pt x="12" y="809"/>
                </a:cubicBezTo>
                <a:cubicBezTo>
                  <a:pt x="35" y="890"/>
                  <a:pt x="35" y="890"/>
                  <a:pt x="35" y="890"/>
                </a:cubicBezTo>
                <a:cubicBezTo>
                  <a:pt x="154" y="887"/>
                  <a:pt x="154" y="887"/>
                  <a:pt x="154" y="887"/>
                </a:cubicBezTo>
                <a:cubicBezTo>
                  <a:pt x="164" y="912"/>
                  <a:pt x="177" y="935"/>
                  <a:pt x="190" y="957"/>
                </a:cubicBezTo>
                <a:cubicBezTo>
                  <a:pt x="120" y="1051"/>
                  <a:pt x="120" y="1051"/>
                  <a:pt x="120" y="1051"/>
                </a:cubicBezTo>
                <a:cubicBezTo>
                  <a:pt x="173" y="1117"/>
                  <a:pt x="173" y="1117"/>
                  <a:pt x="173" y="1117"/>
                </a:cubicBezTo>
                <a:cubicBezTo>
                  <a:pt x="280" y="1070"/>
                  <a:pt x="280" y="1070"/>
                  <a:pt x="280" y="1070"/>
                </a:cubicBezTo>
                <a:cubicBezTo>
                  <a:pt x="297" y="1086"/>
                  <a:pt x="315" y="1102"/>
                  <a:pt x="334" y="1116"/>
                </a:cubicBezTo>
                <a:cubicBezTo>
                  <a:pt x="305" y="1229"/>
                  <a:pt x="305" y="1229"/>
                  <a:pt x="305" y="1229"/>
                </a:cubicBezTo>
                <a:cubicBezTo>
                  <a:pt x="379" y="1270"/>
                  <a:pt x="379" y="1270"/>
                  <a:pt x="379" y="1270"/>
                </a:cubicBezTo>
                <a:cubicBezTo>
                  <a:pt x="460" y="1186"/>
                  <a:pt x="460" y="1186"/>
                  <a:pt x="460" y="1186"/>
                </a:cubicBezTo>
                <a:cubicBezTo>
                  <a:pt x="484" y="1196"/>
                  <a:pt x="509" y="1204"/>
                  <a:pt x="535" y="1210"/>
                </a:cubicBezTo>
                <a:cubicBezTo>
                  <a:pt x="551" y="1326"/>
                  <a:pt x="551" y="1326"/>
                  <a:pt x="551" y="1326"/>
                </a:cubicBezTo>
                <a:cubicBezTo>
                  <a:pt x="636" y="1335"/>
                  <a:pt x="636" y="1335"/>
                  <a:pt x="636" y="1335"/>
                </a:cubicBezTo>
                <a:cubicBezTo>
                  <a:pt x="678" y="1226"/>
                  <a:pt x="678" y="1226"/>
                  <a:pt x="678" y="1226"/>
                </a:cubicBezTo>
                <a:cubicBezTo>
                  <a:pt x="701" y="1226"/>
                  <a:pt x="725" y="1224"/>
                  <a:pt x="749" y="1220"/>
                </a:cubicBezTo>
                <a:cubicBezTo>
                  <a:pt x="808" y="1323"/>
                  <a:pt x="808" y="1323"/>
                  <a:pt x="808" y="1323"/>
                </a:cubicBezTo>
                <a:cubicBezTo>
                  <a:pt x="890" y="1299"/>
                  <a:pt x="890" y="1299"/>
                  <a:pt x="890" y="1299"/>
                </a:cubicBezTo>
                <a:cubicBezTo>
                  <a:pt x="887" y="1181"/>
                  <a:pt x="887" y="1181"/>
                  <a:pt x="887" y="1181"/>
                </a:cubicBezTo>
                <a:cubicBezTo>
                  <a:pt x="912" y="1171"/>
                  <a:pt x="935" y="1159"/>
                  <a:pt x="957" y="1145"/>
                </a:cubicBezTo>
                <a:cubicBezTo>
                  <a:pt x="1051" y="1215"/>
                  <a:pt x="1051" y="1215"/>
                  <a:pt x="1051" y="1215"/>
                </a:cubicBezTo>
                <a:cubicBezTo>
                  <a:pt x="1117" y="1162"/>
                  <a:pt x="1117" y="1162"/>
                  <a:pt x="1117" y="1162"/>
                </a:cubicBezTo>
                <a:cubicBezTo>
                  <a:pt x="1070" y="1055"/>
                  <a:pt x="1070" y="1055"/>
                  <a:pt x="1070" y="1055"/>
                </a:cubicBezTo>
                <a:cubicBezTo>
                  <a:pt x="1086" y="1038"/>
                  <a:pt x="1102" y="1020"/>
                  <a:pt x="1116" y="1001"/>
                </a:cubicBezTo>
                <a:cubicBezTo>
                  <a:pt x="1229" y="1031"/>
                  <a:pt x="1229" y="1031"/>
                  <a:pt x="1229" y="1031"/>
                </a:cubicBezTo>
                <a:cubicBezTo>
                  <a:pt x="1271" y="956"/>
                  <a:pt x="1271" y="956"/>
                  <a:pt x="1271" y="956"/>
                </a:cubicBezTo>
                <a:cubicBezTo>
                  <a:pt x="1186" y="875"/>
                  <a:pt x="1186" y="875"/>
                  <a:pt x="1186" y="875"/>
                </a:cubicBezTo>
                <a:cubicBezTo>
                  <a:pt x="1196" y="851"/>
                  <a:pt x="1204" y="826"/>
                  <a:pt x="1210" y="801"/>
                </a:cubicBezTo>
                <a:lnTo>
                  <a:pt x="1326" y="784"/>
                </a:lnTo>
                <a:close/>
                <a:moveTo>
                  <a:pt x="776" y="1050"/>
                </a:moveTo>
                <a:cubicBezTo>
                  <a:pt x="565" y="1109"/>
                  <a:pt x="345" y="986"/>
                  <a:pt x="286" y="775"/>
                </a:cubicBezTo>
                <a:cubicBezTo>
                  <a:pt x="226" y="564"/>
                  <a:pt x="349" y="345"/>
                  <a:pt x="560" y="286"/>
                </a:cubicBezTo>
                <a:cubicBezTo>
                  <a:pt x="771" y="226"/>
                  <a:pt x="990" y="349"/>
                  <a:pt x="1050" y="560"/>
                </a:cubicBezTo>
                <a:cubicBezTo>
                  <a:pt x="1109" y="771"/>
                  <a:pt x="987" y="990"/>
                  <a:pt x="776" y="1050"/>
                </a:cubicBezTo>
                <a:close/>
              </a:path>
            </a:pathLst>
          </a:custGeom>
          <a:solidFill>
            <a:srgbClr val="C00000"/>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000">
              <a:solidFill>
                <a:srgbClr val="405665"/>
              </a:solidFill>
              <a:latin typeface="DIN-BoldItalic" pitchFamily="50" charset="0"/>
            </a:endParaRPr>
          </a:p>
        </p:txBody>
      </p:sp>
      <p:grpSp>
        <p:nvGrpSpPr>
          <p:cNvPr id="13" name="Group 4"/>
          <p:cNvGrpSpPr/>
          <p:nvPr/>
        </p:nvGrpSpPr>
        <p:grpSpPr>
          <a:xfrm>
            <a:off x="3464490" y="2904526"/>
            <a:ext cx="1484236" cy="1461944"/>
            <a:chOff x="5808697" y="2954413"/>
            <a:chExt cx="1484236" cy="1461944"/>
          </a:xfrm>
          <a:solidFill>
            <a:srgbClr val="A6A6A6"/>
          </a:solidFill>
        </p:grpSpPr>
        <p:sp>
          <p:nvSpPr>
            <p:cNvPr id="14" name="Block Arc 1"/>
            <p:cNvSpPr/>
            <p:nvPr/>
          </p:nvSpPr>
          <p:spPr>
            <a:xfrm rot="19540670">
              <a:off x="5808697" y="2954413"/>
              <a:ext cx="1484236" cy="1461944"/>
            </a:xfrm>
            <a:prstGeom prst="blockArc">
              <a:avLst>
                <a:gd name="adj1" fmla="val 10800000"/>
                <a:gd name="adj2" fmla="val 17330593"/>
                <a:gd name="adj3" fmla="val 4033"/>
              </a:avLst>
            </a:prstGeom>
            <a:grpFill/>
            <a:ln>
              <a:solidFill>
                <a:srgbClr val="A6A6A6"/>
              </a:solid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5" name="Right Triangle 2"/>
            <p:cNvSpPr/>
            <p:nvPr/>
          </p:nvSpPr>
          <p:spPr>
            <a:xfrm rot="12600000">
              <a:off x="6265622" y="2956208"/>
              <a:ext cx="120650" cy="120650"/>
            </a:xfrm>
            <a:prstGeom prst="rtTriangle">
              <a:avLst/>
            </a:prstGeom>
            <a:grpFill/>
            <a:ln>
              <a:solidFill>
                <a:srgbClr val="A6A6A6"/>
              </a:solid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grpSp>
        <p:nvGrpSpPr>
          <p:cNvPr id="16" name="Group 39"/>
          <p:cNvGrpSpPr/>
          <p:nvPr/>
        </p:nvGrpSpPr>
        <p:grpSpPr>
          <a:xfrm rot="5400000">
            <a:off x="6689269" y="853894"/>
            <a:ext cx="2288006" cy="2253642"/>
            <a:chOff x="5808697" y="2954413"/>
            <a:chExt cx="1484236" cy="1461944"/>
          </a:xfrm>
          <a:solidFill>
            <a:srgbClr val="A6A6A6"/>
          </a:solidFill>
        </p:grpSpPr>
        <p:sp>
          <p:nvSpPr>
            <p:cNvPr id="17" name="Block Arc 40"/>
            <p:cNvSpPr/>
            <p:nvPr/>
          </p:nvSpPr>
          <p:spPr>
            <a:xfrm rot="19540670">
              <a:off x="5808697" y="2954413"/>
              <a:ext cx="1484236" cy="1461944"/>
            </a:xfrm>
            <a:prstGeom prst="blockArc">
              <a:avLst>
                <a:gd name="adj1" fmla="val 10800000"/>
                <a:gd name="adj2" fmla="val 17330593"/>
                <a:gd name="adj3" fmla="val 4033"/>
              </a:avLst>
            </a:prstGeom>
            <a:grpFill/>
            <a:ln>
              <a:solidFill>
                <a:srgbClr val="A6A6A6"/>
              </a:solid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8" name="Right Triangle 42"/>
            <p:cNvSpPr/>
            <p:nvPr/>
          </p:nvSpPr>
          <p:spPr>
            <a:xfrm rot="12600000">
              <a:off x="6265622" y="2956208"/>
              <a:ext cx="120650" cy="120650"/>
            </a:xfrm>
            <a:prstGeom prst="rtTriangle">
              <a:avLst/>
            </a:prstGeom>
            <a:grpFill/>
            <a:ln>
              <a:solidFill>
                <a:srgbClr val="A6A6A6"/>
              </a:solid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sp>
        <p:nvSpPr>
          <p:cNvPr id="19" name="Freeform 225"/>
          <p:cNvSpPr>
            <a:spLocks noEditPoints="1"/>
          </p:cNvSpPr>
          <p:nvPr/>
        </p:nvSpPr>
        <p:spPr bwMode="auto">
          <a:xfrm>
            <a:off x="3568272" y="4790468"/>
            <a:ext cx="397111" cy="397111"/>
          </a:xfrm>
          <a:custGeom>
            <a:avLst/>
            <a:gdLst>
              <a:gd name="T0" fmla="*/ 128 w 256"/>
              <a:gd name="T1" fmla="*/ 256 h 256"/>
              <a:gd name="T2" fmla="*/ 0 w 256"/>
              <a:gd name="T3" fmla="*/ 128 h 256"/>
              <a:gd name="T4" fmla="*/ 128 w 256"/>
              <a:gd name="T5" fmla="*/ 0 h 256"/>
              <a:gd name="T6" fmla="*/ 256 w 256"/>
              <a:gd name="T7" fmla="*/ 128 h 256"/>
              <a:gd name="T8" fmla="*/ 128 w 256"/>
              <a:gd name="T9" fmla="*/ 256 h 256"/>
              <a:gd name="T10" fmla="*/ 128 w 256"/>
              <a:gd name="T11" fmla="*/ 24 h 256"/>
              <a:gd name="T12" fmla="*/ 24 w 256"/>
              <a:gd name="T13" fmla="*/ 128 h 256"/>
              <a:gd name="T14" fmla="*/ 51 w 256"/>
              <a:gd name="T15" fmla="*/ 198 h 256"/>
              <a:gd name="T16" fmla="*/ 80 w 256"/>
              <a:gd name="T17" fmla="*/ 188 h 256"/>
              <a:gd name="T18" fmla="*/ 105 w 256"/>
              <a:gd name="T19" fmla="*/ 177 h 256"/>
              <a:gd name="T20" fmla="*/ 105 w 256"/>
              <a:gd name="T21" fmla="*/ 158 h 256"/>
              <a:gd name="T22" fmla="*/ 95 w 256"/>
              <a:gd name="T23" fmla="*/ 134 h 256"/>
              <a:gd name="T24" fmla="*/ 89 w 256"/>
              <a:gd name="T25" fmla="*/ 124 h 256"/>
              <a:gd name="T26" fmla="*/ 92 w 256"/>
              <a:gd name="T27" fmla="*/ 108 h 256"/>
              <a:gd name="T28" fmla="*/ 90 w 256"/>
              <a:gd name="T29" fmla="*/ 87 h 256"/>
              <a:gd name="T30" fmla="*/ 128 w 256"/>
              <a:gd name="T31" fmla="*/ 56 h 256"/>
              <a:gd name="T32" fmla="*/ 166 w 256"/>
              <a:gd name="T33" fmla="*/ 87 h 256"/>
              <a:gd name="T34" fmla="*/ 164 w 256"/>
              <a:gd name="T35" fmla="*/ 108 h 256"/>
              <a:gd name="T36" fmla="*/ 167 w 256"/>
              <a:gd name="T37" fmla="*/ 124 h 256"/>
              <a:gd name="T38" fmla="*/ 161 w 256"/>
              <a:gd name="T39" fmla="*/ 134 h 256"/>
              <a:gd name="T40" fmla="*/ 151 w 256"/>
              <a:gd name="T41" fmla="*/ 158 h 256"/>
              <a:gd name="T42" fmla="*/ 151 w 256"/>
              <a:gd name="T43" fmla="*/ 177 h 256"/>
              <a:gd name="T44" fmla="*/ 176 w 256"/>
              <a:gd name="T45" fmla="*/ 188 h 256"/>
              <a:gd name="T46" fmla="*/ 205 w 256"/>
              <a:gd name="T47" fmla="*/ 198 h 256"/>
              <a:gd name="T48" fmla="*/ 232 w 256"/>
              <a:gd name="T49" fmla="*/ 128 h 256"/>
              <a:gd name="T50" fmla="*/ 128 w 256"/>
              <a:gd name="T51" fmla="*/ 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55"/>
                  <a:pt x="34" y="179"/>
                  <a:pt x="51" y="198"/>
                </a:cubicBezTo>
                <a:cubicBezTo>
                  <a:pt x="66" y="190"/>
                  <a:pt x="61" y="196"/>
                  <a:pt x="80" y="188"/>
                </a:cubicBezTo>
                <a:cubicBezTo>
                  <a:pt x="100" y="180"/>
                  <a:pt x="105" y="177"/>
                  <a:pt x="105" y="177"/>
                </a:cubicBezTo>
                <a:cubicBezTo>
                  <a:pt x="105" y="158"/>
                  <a:pt x="105" y="158"/>
                  <a:pt x="105" y="158"/>
                </a:cubicBezTo>
                <a:cubicBezTo>
                  <a:pt x="105" y="158"/>
                  <a:pt x="98" y="152"/>
                  <a:pt x="95" y="134"/>
                </a:cubicBezTo>
                <a:cubicBezTo>
                  <a:pt x="91" y="136"/>
                  <a:pt x="89" y="129"/>
                  <a:pt x="89" y="124"/>
                </a:cubicBezTo>
                <a:cubicBezTo>
                  <a:pt x="89" y="120"/>
                  <a:pt x="86" y="107"/>
                  <a:pt x="92" y="108"/>
                </a:cubicBezTo>
                <a:cubicBezTo>
                  <a:pt x="91" y="99"/>
                  <a:pt x="90" y="92"/>
                  <a:pt x="90" y="87"/>
                </a:cubicBezTo>
                <a:cubicBezTo>
                  <a:pt x="92" y="73"/>
                  <a:pt x="106" y="57"/>
                  <a:pt x="128" y="56"/>
                </a:cubicBezTo>
                <a:cubicBezTo>
                  <a:pt x="154" y="57"/>
                  <a:pt x="164" y="73"/>
                  <a:pt x="166" y="87"/>
                </a:cubicBezTo>
                <a:cubicBezTo>
                  <a:pt x="166" y="92"/>
                  <a:pt x="165" y="99"/>
                  <a:pt x="164" y="108"/>
                </a:cubicBezTo>
                <a:cubicBezTo>
                  <a:pt x="170" y="107"/>
                  <a:pt x="167" y="120"/>
                  <a:pt x="167" y="124"/>
                </a:cubicBezTo>
                <a:cubicBezTo>
                  <a:pt x="167" y="129"/>
                  <a:pt x="165" y="136"/>
                  <a:pt x="161" y="134"/>
                </a:cubicBezTo>
                <a:cubicBezTo>
                  <a:pt x="158" y="152"/>
                  <a:pt x="151" y="158"/>
                  <a:pt x="151" y="158"/>
                </a:cubicBezTo>
                <a:cubicBezTo>
                  <a:pt x="151" y="177"/>
                  <a:pt x="151" y="177"/>
                  <a:pt x="151" y="177"/>
                </a:cubicBezTo>
                <a:cubicBezTo>
                  <a:pt x="151" y="177"/>
                  <a:pt x="156" y="180"/>
                  <a:pt x="176" y="188"/>
                </a:cubicBezTo>
                <a:cubicBezTo>
                  <a:pt x="195" y="196"/>
                  <a:pt x="190" y="190"/>
                  <a:pt x="205" y="198"/>
                </a:cubicBezTo>
                <a:cubicBezTo>
                  <a:pt x="222" y="179"/>
                  <a:pt x="232" y="155"/>
                  <a:pt x="232" y="128"/>
                </a:cubicBezTo>
                <a:cubicBezTo>
                  <a:pt x="232" y="71"/>
                  <a:pt x="185" y="24"/>
                  <a:pt x="128" y="24"/>
                </a:cubicBezTo>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 name="Freeform 223"/>
          <p:cNvSpPr>
            <a:spLocks noEditPoints="1"/>
          </p:cNvSpPr>
          <p:nvPr/>
        </p:nvSpPr>
        <p:spPr bwMode="auto">
          <a:xfrm>
            <a:off x="4389201" y="3604594"/>
            <a:ext cx="400287" cy="378050"/>
          </a:xfrm>
          <a:custGeom>
            <a:avLst/>
            <a:gdLst>
              <a:gd name="T0" fmla="*/ 246 w 256"/>
              <a:gd name="T1" fmla="*/ 76 h 244"/>
              <a:gd name="T2" fmla="*/ 180 w 256"/>
              <a:gd name="T3" fmla="*/ 10 h 244"/>
              <a:gd name="T4" fmla="*/ 209 w 256"/>
              <a:gd name="T5" fmla="*/ 0 h 244"/>
              <a:gd name="T6" fmla="*/ 256 w 256"/>
              <a:gd name="T7" fmla="*/ 47 h 244"/>
              <a:gd name="T8" fmla="*/ 246 w 256"/>
              <a:gd name="T9" fmla="*/ 76 h 244"/>
              <a:gd name="T10" fmla="*/ 244 w 256"/>
              <a:gd name="T11" fmla="*/ 128 h 244"/>
              <a:gd name="T12" fmla="*/ 212 w 256"/>
              <a:gd name="T13" fmla="*/ 208 h 244"/>
              <a:gd name="T14" fmla="*/ 229 w 256"/>
              <a:gd name="T15" fmla="*/ 224 h 244"/>
              <a:gd name="T16" fmla="*/ 232 w 256"/>
              <a:gd name="T17" fmla="*/ 232 h 244"/>
              <a:gd name="T18" fmla="*/ 220 w 256"/>
              <a:gd name="T19" fmla="*/ 244 h 244"/>
              <a:gd name="T20" fmla="*/ 212 w 256"/>
              <a:gd name="T21" fmla="*/ 241 h 244"/>
              <a:gd name="T22" fmla="*/ 194 w 256"/>
              <a:gd name="T23" fmla="*/ 223 h 244"/>
              <a:gd name="T24" fmla="*/ 128 w 256"/>
              <a:gd name="T25" fmla="*/ 244 h 244"/>
              <a:gd name="T26" fmla="*/ 62 w 256"/>
              <a:gd name="T27" fmla="*/ 223 h 244"/>
              <a:gd name="T28" fmla="*/ 44 w 256"/>
              <a:gd name="T29" fmla="*/ 240 h 244"/>
              <a:gd name="T30" fmla="*/ 36 w 256"/>
              <a:gd name="T31" fmla="*/ 244 h 244"/>
              <a:gd name="T32" fmla="*/ 24 w 256"/>
              <a:gd name="T33" fmla="*/ 232 h 244"/>
              <a:gd name="T34" fmla="*/ 28 w 256"/>
              <a:gd name="T35" fmla="*/ 224 h 244"/>
              <a:gd name="T36" fmla="*/ 44 w 256"/>
              <a:gd name="T37" fmla="*/ 207 h 244"/>
              <a:gd name="T38" fmla="*/ 12 w 256"/>
              <a:gd name="T39" fmla="*/ 128 h 244"/>
              <a:gd name="T40" fmla="*/ 128 w 256"/>
              <a:gd name="T41" fmla="*/ 12 h 244"/>
              <a:gd name="T42" fmla="*/ 244 w 256"/>
              <a:gd name="T43" fmla="*/ 128 h 244"/>
              <a:gd name="T44" fmla="*/ 128 w 256"/>
              <a:gd name="T45" fmla="*/ 36 h 244"/>
              <a:gd name="T46" fmla="*/ 36 w 256"/>
              <a:gd name="T47" fmla="*/ 128 h 244"/>
              <a:gd name="T48" fmla="*/ 128 w 256"/>
              <a:gd name="T49" fmla="*/ 220 h 244"/>
              <a:gd name="T50" fmla="*/ 220 w 256"/>
              <a:gd name="T51" fmla="*/ 128 h 244"/>
              <a:gd name="T52" fmla="*/ 128 w 256"/>
              <a:gd name="T53" fmla="*/ 36 h 244"/>
              <a:gd name="T54" fmla="*/ 176 w 256"/>
              <a:gd name="T55" fmla="*/ 140 h 244"/>
              <a:gd name="T56" fmla="*/ 128 w 256"/>
              <a:gd name="T57" fmla="*/ 140 h 244"/>
              <a:gd name="T58" fmla="*/ 116 w 256"/>
              <a:gd name="T59" fmla="*/ 128 h 244"/>
              <a:gd name="T60" fmla="*/ 116 w 256"/>
              <a:gd name="T61" fmla="*/ 64 h 244"/>
              <a:gd name="T62" fmla="*/ 128 w 256"/>
              <a:gd name="T63" fmla="*/ 52 h 244"/>
              <a:gd name="T64" fmla="*/ 140 w 256"/>
              <a:gd name="T65" fmla="*/ 64 h 244"/>
              <a:gd name="T66" fmla="*/ 140 w 256"/>
              <a:gd name="T67" fmla="*/ 116 h 244"/>
              <a:gd name="T68" fmla="*/ 176 w 256"/>
              <a:gd name="T69" fmla="*/ 116 h 244"/>
              <a:gd name="T70" fmla="*/ 188 w 256"/>
              <a:gd name="T71" fmla="*/ 128 h 244"/>
              <a:gd name="T72" fmla="*/ 176 w 256"/>
              <a:gd name="T73" fmla="*/ 140 h 244"/>
              <a:gd name="T74" fmla="*/ 10 w 256"/>
              <a:gd name="T75" fmla="*/ 78 h 244"/>
              <a:gd name="T76" fmla="*/ 0 w 256"/>
              <a:gd name="T77" fmla="*/ 48 h 244"/>
              <a:gd name="T78" fmla="*/ 48 w 256"/>
              <a:gd name="T79" fmla="*/ 0 h 244"/>
              <a:gd name="T80" fmla="*/ 78 w 256"/>
              <a:gd name="T81" fmla="*/ 10 h 244"/>
              <a:gd name="T82" fmla="*/ 10 w 256"/>
              <a:gd name="T83" fmla="*/ 78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6" h="244">
                <a:moveTo>
                  <a:pt x="246" y="76"/>
                </a:moveTo>
                <a:cubicBezTo>
                  <a:pt x="233" y="46"/>
                  <a:pt x="210" y="23"/>
                  <a:pt x="180" y="10"/>
                </a:cubicBezTo>
                <a:cubicBezTo>
                  <a:pt x="188" y="4"/>
                  <a:pt x="198" y="0"/>
                  <a:pt x="209" y="0"/>
                </a:cubicBezTo>
                <a:cubicBezTo>
                  <a:pt x="235" y="0"/>
                  <a:pt x="256" y="21"/>
                  <a:pt x="256" y="47"/>
                </a:cubicBezTo>
                <a:cubicBezTo>
                  <a:pt x="256" y="58"/>
                  <a:pt x="252" y="68"/>
                  <a:pt x="246" y="76"/>
                </a:cubicBezTo>
                <a:moveTo>
                  <a:pt x="244" y="128"/>
                </a:moveTo>
                <a:cubicBezTo>
                  <a:pt x="244" y="159"/>
                  <a:pt x="232" y="187"/>
                  <a:pt x="212" y="208"/>
                </a:cubicBezTo>
                <a:cubicBezTo>
                  <a:pt x="229" y="224"/>
                  <a:pt x="229" y="224"/>
                  <a:pt x="229" y="224"/>
                </a:cubicBezTo>
                <a:cubicBezTo>
                  <a:pt x="231" y="226"/>
                  <a:pt x="232" y="229"/>
                  <a:pt x="232" y="232"/>
                </a:cubicBezTo>
                <a:cubicBezTo>
                  <a:pt x="232" y="239"/>
                  <a:pt x="227" y="244"/>
                  <a:pt x="220" y="244"/>
                </a:cubicBezTo>
                <a:cubicBezTo>
                  <a:pt x="217" y="244"/>
                  <a:pt x="214" y="243"/>
                  <a:pt x="212" y="241"/>
                </a:cubicBezTo>
                <a:cubicBezTo>
                  <a:pt x="194" y="223"/>
                  <a:pt x="194" y="223"/>
                  <a:pt x="194" y="223"/>
                </a:cubicBezTo>
                <a:cubicBezTo>
                  <a:pt x="176" y="236"/>
                  <a:pt x="153" y="244"/>
                  <a:pt x="128" y="244"/>
                </a:cubicBezTo>
                <a:cubicBezTo>
                  <a:pt x="103" y="244"/>
                  <a:pt x="81" y="236"/>
                  <a:pt x="62" y="223"/>
                </a:cubicBezTo>
                <a:cubicBezTo>
                  <a:pt x="44" y="240"/>
                  <a:pt x="44" y="240"/>
                  <a:pt x="44" y="240"/>
                </a:cubicBezTo>
                <a:cubicBezTo>
                  <a:pt x="42" y="243"/>
                  <a:pt x="39" y="244"/>
                  <a:pt x="36" y="244"/>
                </a:cubicBezTo>
                <a:cubicBezTo>
                  <a:pt x="29" y="244"/>
                  <a:pt x="24" y="239"/>
                  <a:pt x="24" y="232"/>
                </a:cubicBezTo>
                <a:cubicBezTo>
                  <a:pt x="24" y="229"/>
                  <a:pt x="25" y="226"/>
                  <a:pt x="28" y="224"/>
                </a:cubicBezTo>
                <a:cubicBezTo>
                  <a:pt x="44" y="207"/>
                  <a:pt x="44" y="207"/>
                  <a:pt x="44" y="207"/>
                </a:cubicBezTo>
                <a:cubicBezTo>
                  <a:pt x="24" y="187"/>
                  <a:pt x="12" y="159"/>
                  <a:pt x="12" y="128"/>
                </a:cubicBezTo>
                <a:cubicBezTo>
                  <a:pt x="12" y="64"/>
                  <a:pt x="64" y="12"/>
                  <a:pt x="128" y="12"/>
                </a:cubicBezTo>
                <a:cubicBezTo>
                  <a:pt x="192" y="12"/>
                  <a:pt x="244" y="64"/>
                  <a:pt x="244" y="128"/>
                </a:cubicBezTo>
                <a:moveTo>
                  <a:pt x="128" y="36"/>
                </a:moveTo>
                <a:cubicBezTo>
                  <a:pt x="77" y="36"/>
                  <a:pt x="36" y="77"/>
                  <a:pt x="36" y="128"/>
                </a:cubicBezTo>
                <a:cubicBezTo>
                  <a:pt x="36" y="179"/>
                  <a:pt x="77" y="220"/>
                  <a:pt x="128" y="220"/>
                </a:cubicBezTo>
                <a:cubicBezTo>
                  <a:pt x="179" y="220"/>
                  <a:pt x="220" y="179"/>
                  <a:pt x="220" y="128"/>
                </a:cubicBezTo>
                <a:cubicBezTo>
                  <a:pt x="220" y="77"/>
                  <a:pt x="179" y="36"/>
                  <a:pt x="128" y="36"/>
                </a:cubicBezTo>
                <a:moveTo>
                  <a:pt x="176" y="140"/>
                </a:moveTo>
                <a:cubicBezTo>
                  <a:pt x="128" y="140"/>
                  <a:pt x="128" y="140"/>
                  <a:pt x="128" y="140"/>
                </a:cubicBezTo>
                <a:cubicBezTo>
                  <a:pt x="121" y="140"/>
                  <a:pt x="116" y="135"/>
                  <a:pt x="116" y="128"/>
                </a:cubicBezTo>
                <a:cubicBezTo>
                  <a:pt x="116" y="64"/>
                  <a:pt x="116" y="64"/>
                  <a:pt x="116" y="64"/>
                </a:cubicBezTo>
                <a:cubicBezTo>
                  <a:pt x="116" y="57"/>
                  <a:pt x="121" y="52"/>
                  <a:pt x="128" y="52"/>
                </a:cubicBezTo>
                <a:cubicBezTo>
                  <a:pt x="135" y="52"/>
                  <a:pt x="140" y="57"/>
                  <a:pt x="140" y="64"/>
                </a:cubicBezTo>
                <a:cubicBezTo>
                  <a:pt x="140" y="116"/>
                  <a:pt x="140" y="116"/>
                  <a:pt x="140" y="116"/>
                </a:cubicBezTo>
                <a:cubicBezTo>
                  <a:pt x="176" y="116"/>
                  <a:pt x="176" y="116"/>
                  <a:pt x="176" y="116"/>
                </a:cubicBezTo>
                <a:cubicBezTo>
                  <a:pt x="183" y="116"/>
                  <a:pt x="188" y="121"/>
                  <a:pt x="188" y="128"/>
                </a:cubicBezTo>
                <a:cubicBezTo>
                  <a:pt x="188" y="135"/>
                  <a:pt x="183" y="140"/>
                  <a:pt x="176" y="140"/>
                </a:cubicBezTo>
                <a:moveTo>
                  <a:pt x="10" y="78"/>
                </a:moveTo>
                <a:cubicBezTo>
                  <a:pt x="4" y="69"/>
                  <a:pt x="0" y="59"/>
                  <a:pt x="0" y="48"/>
                </a:cubicBezTo>
                <a:cubicBezTo>
                  <a:pt x="0" y="21"/>
                  <a:pt x="21" y="0"/>
                  <a:pt x="48" y="0"/>
                </a:cubicBezTo>
                <a:cubicBezTo>
                  <a:pt x="59" y="0"/>
                  <a:pt x="69" y="4"/>
                  <a:pt x="78" y="10"/>
                </a:cubicBezTo>
                <a:cubicBezTo>
                  <a:pt x="47" y="23"/>
                  <a:pt x="23" y="47"/>
                  <a:pt x="10" y="78"/>
                </a:cubicBezTo>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 name="Freeform 218"/>
          <p:cNvSpPr>
            <a:spLocks noEditPoints="1"/>
          </p:cNvSpPr>
          <p:nvPr/>
        </p:nvSpPr>
        <p:spPr bwMode="auto">
          <a:xfrm>
            <a:off x="6065072" y="4297728"/>
            <a:ext cx="636432" cy="636432"/>
          </a:xfrm>
          <a:custGeom>
            <a:avLst/>
            <a:gdLst>
              <a:gd name="T0" fmla="*/ 128 w 256"/>
              <a:gd name="T1" fmla="*/ 256 h 256"/>
              <a:gd name="T2" fmla="*/ 0 w 256"/>
              <a:gd name="T3" fmla="*/ 128 h 256"/>
              <a:gd name="T4" fmla="*/ 128 w 256"/>
              <a:gd name="T5" fmla="*/ 0 h 256"/>
              <a:gd name="T6" fmla="*/ 256 w 256"/>
              <a:gd name="T7" fmla="*/ 128 h 256"/>
              <a:gd name="T8" fmla="*/ 128 w 256"/>
              <a:gd name="T9" fmla="*/ 256 h 256"/>
              <a:gd name="T10" fmla="*/ 24 w 256"/>
              <a:gd name="T11" fmla="*/ 128 h 256"/>
              <a:gd name="T12" fmla="*/ 128 w 256"/>
              <a:gd name="T13" fmla="*/ 232 h 256"/>
              <a:gd name="T14" fmla="*/ 202 w 256"/>
              <a:gd name="T15" fmla="*/ 202 h 256"/>
              <a:gd name="T16" fmla="*/ 128 w 256"/>
              <a:gd name="T17" fmla="*/ 128 h 256"/>
              <a:gd name="T18" fmla="*/ 128 w 256"/>
              <a:gd name="T19" fmla="*/ 24 h 256"/>
              <a:gd name="T20" fmla="*/ 24 w 256"/>
              <a:gd name="T21" fmla="*/ 128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24" y="128"/>
                </a:moveTo>
                <a:cubicBezTo>
                  <a:pt x="24" y="185"/>
                  <a:pt x="71" y="232"/>
                  <a:pt x="128" y="232"/>
                </a:cubicBezTo>
                <a:cubicBezTo>
                  <a:pt x="157" y="232"/>
                  <a:pt x="183" y="220"/>
                  <a:pt x="202" y="202"/>
                </a:cubicBezTo>
                <a:cubicBezTo>
                  <a:pt x="128" y="128"/>
                  <a:pt x="128" y="128"/>
                  <a:pt x="128" y="128"/>
                </a:cubicBezTo>
                <a:cubicBezTo>
                  <a:pt x="128" y="24"/>
                  <a:pt x="128" y="24"/>
                  <a:pt x="128" y="24"/>
                </a:cubicBezTo>
                <a:cubicBezTo>
                  <a:pt x="71" y="24"/>
                  <a:pt x="24" y="71"/>
                  <a:pt x="24" y="128"/>
                </a:cubicBezTo>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 name="Freeform 258"/>
          <p:cNvSpPr>
            <a:spLocks noEditPoints="1"/>
          </p:cNvSpPr>
          <p:nvPr/>
        </p:nvSpPr>
        <p:spPr bwMode="auto">
          <a:xfrm>
            <a:off x="7148173" y="2128820"/>
            <a:ext cx="805656" cy="805656"/>
          </a:xfrm>
          <a:custGeom>
            <a:avLst/>
            <a:gdLst>
              <a:gd name="T0" fmla="*/ 229 w 256"/>
              <a:gd name="T1" fmla="*/ 140 h 256"/>
              <a:gd name="T2" fmla="*/ 59 w 256"/>
              <a:gd name="T3" fmla="*/ 53 h 256"/>
              <a:gd name="T4" fmla="*/ 84 w 256"/>
              <a:gd name="T5" fmla="*/ 39 h 256"/>
              <a:gd name="T6" fmla="*/ 86 w 256"/>
              <a:gd name="T7" fmla="*/ 43 h 256"/>
              <a:gd name="T8" fmla="*/ 85 w 256"/>
              <a:gd name="T9" fmla="*/ 47 h 256"/>
              <a:gd name="T10" fmla="*/ 88 w 256"/>
              <a:gd name="T11" fmla="*/ 51 h 256"/>
              <a:gd name="T12" fmla="*/ 77 w 256"/>
              <a:gd name="T13" fmla="*/ 59 h 256"/>
              <a:gd name="T14" fmla="*/ 73 w 256"/>
              <a:gd name="T15" fmla="*/ 67 h 256"/>
              <a:gd name="T16" fmla="*/ 69 w 256"/>
              <a:gd name="T17" fmla="*/ 74 h 256"/>
              <a:gd name="T18" fmla="*/ 61 w 256"/>
              <a:gd name="T19" fmla="*/ 71 h 256"/>
              <a:gd name="T20" fmla="*/ 58 w 256"/>
              <a:gd name="T21" fmla="*/ 67 h 256"/>
              <a:gd name="T22" fmla="*/ 58 w 256"/>
              <a:gd name="T23" fmla="*/ 60 h 256"/>
              <a:gd name="T24" fmla="*/ 58 w 256"/>
              <a:gd name="T25" fmla="*/ 56 h 256"/>
              <a:gd name="T26" fmla="*/ 47 w 256"/>
              <a:gd name="T27" fmla="*/ 66 h 256"/>
              <a:gd name="T28" fmla="*/ 40 w 256"/>
              <a:gd name="T29" fmla="*/ 74 h 256"/>
              <a:gd name="T30" fmla="*/ 53 w 256"/>
              <a:gd name="T31" fmla="*/ 94 h 256"/>
              <a:gd name="T32" fmla="*/ 48 w 256"/>
              <a:gd name="T33" fmla="*/ 103 h 256"/>
              <a:gd name="T34" fmla="*/ 42 w 256"/>
              <a:gd name="T35" fmla="*/ 103 h 256"/>
              <a:gd name="T36" fmla="*/ 34 w 256"/>
              <a:gd name="T37" fmla="*/ 113 h 256"/>
              <a:gd name="T38" fmla="*/ 32 w 256"/>
              <a:gd name="T39" fmla="*/ 113 h 256"/>
              <a:gd name="T40" fmla="*/ 32 w 256"/>
              <a:gd name="T41" fmla="*/ 116 h 256"/>
              <a:gd name="T42" fmla="*/ 29 w 256"/>
              <a:gd name="T43" fmla="*/ 134 h 256"/>
              <a:gd name="T44" fmla="*/ 44 w 256"/>
              <a:gd name="T45" fmla="*/ 154 h 256"/>
              <a:gd name="T46" fmla="*/ 69 w 256"/>
              <a:gd name="T47" fmla="*/ 187 h 256"/>
              <a:gd name="T48" fmla="*/ 222 w 256"/>
              <a:gd name="T49" fmla="*/ 132 h 256"/>
              <a:gd name="T50" fmla="*/ 204 w 256"/>
              <a:gd name="T51" fmla="*/ 140 h 256"/>
              <a:gd name="T52" fmla="*/ 168 w 256"/>
              <a:gd name="T53" fmla="*/ 115 h 256"/>
              <a:gd name="T54" fmla="*/ 166 w 256"/>
              <a:gd name="T55" fmla="*/ 135 h 256"/>
              <a:gd name="T56" fmla="*/ 143 w 256"/>
              <a:gd name="T57" fmla="*/ 104 h 256"/>
              <a:gd name="T58" fmla="*/ 156 w 256"/>
              <a:gd name="T59" fmla="*/ 93 h 256"/>
              <a:gd name="T60" fmla="*/ 143 w 256"/>
              <a:gd name="T61" fmla="*/ 101 h 256"/>
              <a:gd name="T62" fmla="*/ 139 w 256"/>
              <a:gd name="T63" fmla="*/ 105 h 256"/>
              <a:gd name="T64" fmla="*/ 129 w 256"/>
              <a:gd name="T65" fmla="*/ 98 h 256"/>
              <a:gd name="T66" fmla="*/ 111 w 256"/>
              <a:gd name="T67" fmla="*/ 105 h 256"/>
              <a:gd name="T68" fmla="*/ 110 w 256"/>
              <a:gd name="T69" fmla="*/ 91 h 256"/>
              <a:gd name="T70" fmla="*/ 120 w 256"/>
              <a:gd name="T71" fmla="*/ 81 h 256"/>
              <a:gd name="T72" fmla="*/ 132 w 256"/>
              <a:gd name="T73" fmla="*/ 79 h 256"/>
              <a:gd name="T74" fmla="*/ 141 w 256"/>
              <a:gd name="T75" fmla="*/ 70 h 256"/>
              <a:gd name="T76" fmla="*/ 134 w 256"/>
              <a:gd name="T77" fmla="*/ 71 h 256"/>
              <a:gd name="T78" fmla="*/ 124 w 256"/>
              <a:gd name="T79" fmla="*/ 72 h 256"/>
              <a:gd name="T80" fmla="*/ 119 w 256"/>
              <a:gd name="T81" fmla="*/ 67 h 256"/>
              <a:gd name="T82" fmla="*/ 136 w 256"/>
              <a:gd name="T83" fmla="*/ 53 h 256"/>
              <a:gd name="T84" fmla="*/ 161 w 256"/>
              <a:gd name="T85" fmla="*/ 59 h 256"/>
              <a:gd name="T86" fmla="*/ 181 w 256"/>
              <a:gd name="T87" fmla="*/ 41 h 256"/>
              <a:gd name="T88" fmla="*/ 173 w 256"/>
              <a:gd name="T89" fmla="*/ 91 h 256"/>
              <a:gd name="T90" fmla="*/ 175 w 256"/>
              <a:gd name="T91" fmla="*/ 100 h 256"/>
              <a:gd name="T92" fmla="*/ 138 w 256"/>
              <a:gd name="T93" fmla="*/ 28 h 256"/>
              <a:gd name="T94" fmla="*/ 133 w 256"/>
              <a:gd name="T95" fmla="*/ 30 h 256"/>
              <a:gd name="T96" fmla="*/ 106 w 256"/>
              <a:gd name="T97" fmla="*/ 76 h 256"/>
              <a:gd name="T98" fmla="*/ 100 w 256"/>
              <a:gd name="T99" fmla="*/ 84 h 256"/>
              <a:gd name="T100" fmla="*/ 121 w 256"/>
              <a:gd name="T101" fmla="*/ 106 h 256"/>
              <a:gd name="T102" fmla="*/ 159 w 256"/>
              <a:gd name="T103" fmla="*/ 133 h 256"/>
              <a:gd name="T104" fmla="*/ 156 w 256"/>
              <a:gd name="T105" fmla="*/ 171 h 256"/>
              <a:gd name="T106" fmla="*/ 127 w 256"/>
              <a:gd name="T107" fmla="*/ 166 h 256"/>
              <a:gd name="T108" fmla="*/ 100 w 256"/>
              <a:gd name="T109" fmla="*/ 143 h 256"/>
              <a:gd name="T110" fmla="*/ 84 w 256"/>
              <a:gd name="T111" fmla="*/ 62 h 256"/>
              <a:gd name="T112" fmla="*/ 165 w 256"/>
              <a:gd name="T113" fmla="*/ 169 h 256"/>
              <a:gd name="T114" fmla="*/ 140 w 256"/>
              <a:gd name="T115" fmla="*/ 107 h 256"/>
              <a:gd name="T116" fmla="*/ 123 w 256"/>
              <a:gd name="T117" fmla="*/ 99 h 256"/>
              <a:gd name="T118" fmla="*/ 85 w 256"/>
              <a:gd name="T119" fmla="*/ 48 h 256"/>
              <a:gd name="T120" fmla="*/ 57 w 256"/>
              <a:gd name="T121" fmla="*/ 96 h 256"/>
              <a:gd name="T122" fmla="*/ 41 w 256"/>
              <a:gd name="T123" fmla="*/ 137 h 256"/>
              <a:gd name="T124" fmla="*/ 206 w 256"/>
              <a:gd name="T125" fmla="*/ 14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200" y="53"/>
                </a:moveTo>
                <a:cubicBezTo>
                  <a:pt x="199" y="53"/>
                  <a:pt x="199" y="53"/>
                  <a:pt x="198" y="53"/>
                </a:cubicBezTo>
                <a:cubicBezTo>
                  <a:pt x="198" y="53"/>
                  <a:pt x="198" y="52"/>
                  <a:pt x="198" y="52"/>
                </a:cubicBezTo>
                <a:cubicBezTo>
                  <a:pt x="198" y="52"/>
                  <a:pt x="198" y="52"/>
                  <a:pt x="198" y="51"/>
                </a:cubicBezTo>
                <a:cubicBezTo>
                  <a:pt x="198" y="51"/>
                  <a:pt x="197" y="51"/>
                  <a:pt x="197" y="50"/>
                </a:cubicBezTo>
                <a:cubicBezTo>
                  <a:pt x="197" y="50"/>
                  <a:pt x="197" y="50"/>
                  <a:pt x="197" y="50"/>
                </a:cubicBezTo>
                <a:cubicBezTo>
                  <a:pt x="197" y="51"/>
                  <a:pt x="197" y="51"/>
                  <a:pt x="197" y="51"/>
                </a:cubicBezTo>
                <a:cubicBezTo>
                  <a:pt x="197" y="51"/>
                  <a:pt x="197" y="51"/>
                  <a:pt x="197" y="52"/>
                </a:cubicBezTo>
                <a:cubicBezTo>
                  <a:pt x="197" y="52"/>
                  <a:pt x="197" y="53"/>
                  <a:pt x="197" y="53"/>
                </a:cubicBezTo>
                <a:cubicBezTo>
                  <a:pt x="197" y="54"/>
                  <a:pt x="197" y="54"/>
                  <a:pt x="198" y="54"/>
                </a:cubicBezTo>
                <a:cubicBezTo>
                  <a:pt x="198" y="55"/>
                  <a:pt x="198" y="55"/>
                  <a:pt x="197" y="55"/>
                </a:cubicBezTo>
                <a:cubicBezTo>
                  <a:pt x="197" y="55"/>
                  <a:pt x="197" y="56"/>
                  <a:pt x="197" y="56"/>
                </a:cubicBezTo>
                <a:cubicBezTo>
                  <a:pt x="197" y="56"/>
                  <a:pt x="197" y="57"/>
                  <a:pt x="196" y="57"/>
                </a:cubicBezTo>
                <a:cubicBezTo>
                  <a:pt x="196" y="57"/>
                  <a:pt x="196" y="57"/>
                  <a:pt x="195" y="57"/>
                </a:cubicBezTo>
                <a:cubicBezTo>
                  <a:pt x="195" y="58"/>
                  <a:pt x="196" y="58"/>
                  <a:pt x="196" y="58"/>
                </a:cubicBezTo>
                <a:cubicBezTo>
                  <a:pt x="195" y="58"/>
                  <a:pt x="195" y="58"/>
                  <a:pt x="195" y="58"/>
                </a:cubicBezTo>
                <a:cubicBezTo>
                  <a:pt x="195" y="58"/>
                  <a:pt x="194" y="58"/>
                  <a:pt x="194" y="58"/>
                </a:cubicBezTo>
                <a:cubicBezTo>
                  <a:pt x="194" y="58"/>
                  <a:pt x="193" y="58"/>
                  <a:pt x="193" y="58"/>
                </a:cubicBezTo>
                <a:cubicBezTo>
                  <a:pt x="193" y="59"/>
                  <a:pt x="194" y="59"/>
                  <a:pt x="195" y="59"/>
                </a:cubicBezTo>
                <a:cubicBezTo>
                  <a:pt x="195" y="59"/>
                  <a:pt x="195" y="59"/>
                  <a:pt x="195" y="59"/>
                </a:cubicBezTo>
                <a:cubicBezTo>
                  <a:pt x="196" y="59"/>
                  <a:pt x="196" y="59"/>
                  <a:pt x="196" y="59"/>
                </a:cubicBezTo>
                <a:cubicBezTo>
                  <a:pt x="197" y="58"/>
                  <a:pt x="197" y="58"/>
                  <a:pt x="198" y="58"/>
                </a:cubicBezTo>
                <a:cubicBezTo>
                  <a:pt x="198" y="57"/>
                  <a:pt x="198" y="57"/>
                  <a:pt x="198" y="57"/>
                </a:cubicBezTo>
                <a:cubicBezTo>
                  <a:pt x="199" y="57"/>
                  <a:pt x="199" y="57"/>
                  <a:pt x="199" y="57"/>
                </a:cubicBezTo>
                <a:cubicBezTo>
                  <a:pt x="199" y="56"/>
                  <a:pt x="199" y="56"/>
                  <a:pt x="199" y="56"/>
                </a:cubicBezTo>
                <a:cubicBezTo>
                  <a:pt x="199" y="55"/>
                  <a:pt x="199" y="55"/>
                  <a:pt x="199" y="55"/>
                </a:cubicBezTo>
                <a:cubicBezTo>
                  <a:pt x="199" y="54"/>
                  <a:pt x="200" y="54"/>
                  <a:pt x="201" y="54"/>
                </a:cubicBezTo>
                <a:cubicBezTo>
                  <a:pt x="201" y="54"/>
                  <a:pt x="200" y="53"/>
                  <a:pt x="200" y="53"/>
                </a:cubicBezTo>
                <a:cubicBezTo>
                  <a:pt x="200" y="53"/>
                  <a:pt x="200" y="53"/>
                  <a:pt x="200" y="53"/>
                </a:cubicBezTo>
                <a:moveTo>
                  <a:pt x="203" y="56"/>
                </a:moveTo>
                <a:cubicBezTo>
                  <a:pt x="203" y="56"/>
                  <a:pt x="203" y="56"/>
                  <a:pt x="202" y="56"/>
                </a:cubicBezTo>
                <a:cubicBezTo>
                  <a:pt x="202" y="56"/>
                  <a:pt x="202" y="56"/>
                  <a:pt x="202" y="56"/>
                </a:cubicBezTo>
                <a:cubicBezTo>
                  <a:pt x="202" y="56"/>
                  <a:pt x="203" y="56"/>
                  <a:pt x="203" y="56"/>
                </a:cubicBezTo>
                <a:cubicBezTo>
                  <a:pt x="202" y="55"/>
                  <a:pt x="202" y="55"/>
                  <a:pt x="202" y="55"/>
                </a:cubicBezTo>
                <a:cubicBezTo>
                  <a:pt x="202" y="55"/>
                  <a:pt x="202" y="56"/>
                  <a:pt x="202" y="56"/>
                </a:cubicBezTo>
                <a:cubicBezTo>
                  <a:pt x="202" y="57"/>
                  <a:pt x="203" y="57"/>
                  <a:pt x="203" y="56"/>
                </a:cubicBezTo>
                <a:cubicBezTo>
                  <a:pt x="203" y="56"/>
                  <a:pt x="203" y="56"/>
                  <a:pt x="203" y="56"/>
                </a:cubicBezTo>
                <a:moveTo>
                  <a:pt x="231" y="143"/>
                </a:moveTo>
                <a:cubicBezTo>
                  <a:pt x="231" y="141"/>
                  <a:pt x="231" y="138"/>
                  <a:pt x="232" y="136"/>
                </a:cubicBezTo>
                <a:cubicBezTo>
                  <a:pt x="232" y="136"/>
                  <a:pt x="232" y="136"/>
                  <a:pt x="232" y="136"/>
                </a:cubicBezTo>
                <a:cubicBezTo>
                  <a:pt x="231" y="136"/>
                  <a:pt x="231" y="136"/>
                  <a:pt x="231" y="136"/>
                </a:cubicBezTo>
                <a:cubicBezTo>
                  <a:pt x="231" y="135"/>
                  <a:pt x="231" y="136"/>
                  <a:pt x="230" y="136"/>
                </a:cubicBezTo>
                <a:cubicBezTo>
                  <a:pt x="230" y="136"/>
                  <a:pt x="230" y="136"/>
                  <a:pt x="230" y="136"/>
                </a:cubicBezTo>
                <a:cubicBezTo>
                  <a:pt x="230" y="135"/>
                  <a:pt x="230" y="135"/>
                  <a:pt x="230" y="135"/>
                </a:cubicBezTo>
                <a:cubicBezTo>
                  <a:pt x="229" y="135"/>
                  <a:pt x="229" y="135"/>
                  <a:pt x="229" y="135"/>
                </a:cubicBezTo>
                <a:cubicBezTo>
                  <a:pt x="229" y="135"/>
                  <a:pt x="229" y="135"/>
                  <a:pt x="229" y="136"/>
                </a:cubicBezTo>
                <a:cubicBezTo>
                  <a:pt x="229" y="136"/>
                  <a:pt x="229" y="136"/>
                  <a:pt x="229" y="136"/>
                </a:cubicBezTo>
                <a:cubicBezTo>
                  <a:pt x="228" y="137"/>
                  <a:pt x="227" y="139"/>
                  <a:pt x="228" y="140"/>
                </a:cubicBezTo>
                <a:cubicBezTo>
                  <a:pt x="228" y="140"/>
                  <a:pt x="228" y="140"/>
                  <a:pt x="229" y="140"/>
                </a:cubicBezTo>
                <a:cubicBezTo>
                  <a:pt x="229" y="140"/>
                  <a:pt x="229" y="140"/>
                  <a:pt x="229" y="141"/>
                </a:cubicBezTo>
                <a:cubicBezTo>
                  <a:pt x="229" y="140"/>
                  <a:pt x="229" y="140"/>
                  <a:pt x="229" y="140"/>
                </a:cubicBezTo>
                <a:cubicBezTo>
                  <a:pt x="229" y="142"/>
                  <a:pt x="229" y="143"/>
                  <a:pt x="231" y="142"/>
                </a:cubicBezTo>
                <a:cubicBezTo>
                  <a:pt x="231" y="143"/>
                  <a:pt x="231" y="143"/>
                  <a:pt x="231" y="143"/>
                </a:cubicBezTo>
                <a:moveTo>
                  <a:pt x="28" y="153"/>
                </a:moveTo>
                <a:cubicBezTo>
                  <a:pt x="28" y="152"/>
                  <a:pt x="27" y="152"/>
                  <a:pt x="28" y="151"/>
                </a:cubicBezTo>
                <a:cubicBezTo>
                  <a:pt x="28" y="151"/>
                  <a:pt x="29" y="151"/>
                  <a:pt x="29" y="151"/>
                </a:cubicBezTo>
                <a:cubicBezTo>
                  <a:pt x="29" y="151"/>
                  <a:pt x="29" y="151"/>
                  <a:pt x="29" y="152"/>
                </a:cubicBezTo>
                <a:cubicBezTo>
                  <a:pt x="29" y="152"/>
                  <a:pt x="29" y="151"/>
                  <a:pt x="29" y="151"/>
                </a:cubicBezTo>
                <a:cubicBezTo>
                  <a:pt x="29" y="151"/>
                  <a:pt x="29" y="151"/>
                  <a:pt x="29" y="151"/>
                </a:cubicBezTo>
                <a:cubicBezTo>
                  <a:pt x="30" y="151"/>
                  <a:pt x="31" y="151"/>
                  <a:pt x="31" y="151"/>
                </a:cubicBezTo>
                <a:cubicBezTo>
                  <a:pt x="31" y="150"/>
                  <a:pt x="30" y="150"/>
                  <a:pt x="30" y="150"/>
                </a:cubicBezTo>
                <a:cubicBezTo>
                  <a:pt x="30" y="149"/>
                  <a:pt x="31" y="150"/>
                  <a:pt x="31" y="150"/>
                </a:cubicBezTo>
                <a:cubicBezTo>
                  <a:pt x="31" y="150"/>
                  <a:pt x="31" y="150"/>
                  <a:pt x="31" y="150"/>
                </a:cubicBezTo>
                <a:cubicBezTo>
                  <a:pt x="31" y="149"/>
                  <a:pt x="31" y="149"/>
                  <a:pt x="31" y="149"/>
                </a:cubicBezTo>
                <a:cubicBezTo>
                  <a:pt x="31" y="149"/>
                  <a:pt x="30" y="149"/>
                  <a:pt x="30" y="149"/>
                </a:cubicBezTo>
                <a:cubicBezTo>
                  <a:pt x="30" y="149"/>
                  <a:pt x="30" y="149"/>
                  <a:pt x="29" y="149"/>
                </a:cubicBezTo>
                <a:cubicBezTo>
                  <a:pt x="29" y="149"/>
                  <a:pt x="29" y="149"/>
                  <a:pt x="29" y="149"/>
                </a:cubicBezTo>
                <a:cubicBezTo>
                  <a:pt x="28" y="149"/>
                  <a:pt x="28" y="149"/>
                  <a:pt x="28" y="150"/>
                </a:cubicBezTo>
                <a:cubicBezTo>
                  <a:pt x="28" y="150"/>
                  <a:pt x="28" y="150"/>
                  <a:pt x="28" y="150"/>
                </a:cubicBezTo>
                <a:cubicBezTo>
                  <a:pt x="28" y="150"/>
                  <a:pt x="28" y="151"/>
                  <a:pt x="27" y="151"/>
                </a:cubicBezTo>
                <a:cubicBezTo>
                  <a:pt x="27" y="151"/>
                  <a:pt x="27" y="151"/>
                  <a:pt x="27" y="151"/>
                </a:cubicBezTo>
                <a:cubicBezTo>
                  <a:pt x="27" y="150"/>
                  <a:pt x="27" y="150"/>
                  <a:pt x="27" y="150"/>
                </a:cubicBezTo>
                <a:cubicBezTo>
                  <a:pt x="27" y="150"/>
                  <a:pt x="27" y="150"/>
                  <a:pt x="27" y="150"/>
                </a:cubicBezTo>
                <a:cubicBezTo>
                  <a:pt x="27" y="150"/>
                  <a:pt x="27" y="150"/>
                  <a:pt x="27" y="150"/>
                </a:cubicBezTo>
                <a:cubicBezTo>
                  <a:pt x="27" y="150"/>
                  <a:pt x="27" y="150"/>
                  <a:pt x="26" y="150"/>
                </a:cubicBezTo>
                <a:cubicBezTo>
                  <a:pt x="26" y="150"/>
                  <a:pt x="26" y="150"/>
                  <a:pt x="26" y="150"/>
                </a:cubicBezTo>
                <a:cubicBezTo>
                  <a:pt x="27" y="151"/>
                  <a:pt x="27" y="152"/>
                  <a:pt x="27" y="153"/>
                </a:cubicBezTo>
                <a:cubicBezTo>
                  <a:pt x="27" y="153"/>
                  <a:pt x="27" y="153"/>
                  <a:pt x="28" y="153"/>
                </a:cubicBezTo>
                <a:moveTo>
                  <a:pt x="32" y="112"/>
                </a:moveTo>
                <a:cubicBezTo>
                  <a:pt x="32" y="112"/>
                  <a:pt x="32" y="112"/>
                  <a:pt x="32" y="112"/>
                </a:cubicBezTo>
                <a:cubicBezTo>
                  <a:pt x="32" y="112"/>
                  <a:pt x="32" y="112"/>
                  <a:pt x="32" y="112"/>
                </a:cubicBezTo>
                <a:cubicBezTo>
                  <a:pt x="32" y="112"/>
                  <a:pt x="32" y="112"/>
                  <a:pt x="32" y="112"/>
                </a:cubicBezTo>
                <a:moveTo>
                  <a:pt x="30" y="94"/>
                </a:moveTo>
                <a:cubicBezTo>
                  <a:pt x="30" y="94"/>
                  <a:pt x="30" y="94"/>
                  <a:pt x="30" y="94"/>
                </a:cubicBezTo>
                <a:cubicBezTo>
                  <a:pt x="30" y="94"/>
                  <a:pt x="30" y="93"/>
                  <a:pt x="30" y="93"/>
                </a:cubicBezTo>
                <a:cubicBezTo>
                  <a:pt x="30" y="93"/>
                  <a:pt x="30" y="94"/>
                  <a:pt x="30" y="94"/>
                </a:cubicBezTo>
                <a:moveTo>
                  <a:pt x="59" y="53"/>
                </a:moveTo>
                <a:cubicBezTo>
                  <a:pt x="59" y="53"/>
                  <a:pt x="59" y="53"/>
                  <a:pt x="59" y="53"/>
                </a:cubicBezTo>
                <a:cubicBezTo>
                  <a:pt x="58" y="53"/>
                  <a:pt x="58" y="53"/>
                  <a:pt x="58" y="53"/>
                </a:cubicBezTo>
                <a:cubicBezTo>
                  <a:pt x="58" y="53"/>
                  <a:pt x="58" y="53"/>
                  <a:pt x="58" y="53"/>
                </a:cubicBezTo>
                <a:cubicBezTo>
                  <a:pt x="58" y="53"/>
                  <a:pt x="58" y="53"/>
                  <a:pt x="58" y="53"/>
                </a:cubicBezTo>
                <a:cubicBezTo>
                  <a:pt x="58" y="53"/>
                  <a:pt x="58" y="53"/>
                  <a:pt x="59" y="53"/>
                </a:cubicBezTo>
                <a:cubicBezTo>
                  <a:pt x="59" y="53"/>
                  <a:pt x="59" y="53"/>
                  <a:pt x="59" y="53"/>
                </a:cubicBezTo>
                <a:cubicBezTo>
                  <a:pt x="59" y="53"/>
                  <a:pt x="58" y="53"/>
                  <a:pt x="58" y="53"/>
                </a:cubicBezTo>
                <a:cubicBezTo>
                  <a:pt x="58" y="53"/>
                  <a:pt x="58" y="53"/>
                  <a:pt x="59" y="52"/>
                </a:cubicBezTo>
                <a:cubicBezTo>
                  <a:pt x="58" y="52"/>
                  <a:pt x="57" y="52"/>
                  <a:pt x="57" y="52"/>
                </a:cubicBezTo>
                <a:cubicBezTo>
                  <a:pt x="57" y="52"/>
                  <a:pt x="57" y="52"/>
                  <a:pt x="57" y="52"/>
                </a:cubicBezTo>
                <a:cubicBezTo>
                  <a:pt x="57" y="52"/>
                  <a:pt x="57" y="52"/>
                  <a:pt x="57" y="52"/>
                </a:cubicBezTo>
                <a:cubicBezTo>
                  <a:pt x="58" y="52"/>
                  <a:pt x="58" y="52"/>
                  <a:pt x="58" y="52"/>
                </a:cubicBezTo>
                <a:cubicBezTo>
                  <a:pt x="58" y="52"/>
                  <a:pt x="58" y="52"/>
                  <a:pt x="58" y="52"/>
                </a:cubicBezTo>
                <a:cubicBezTo>
                  <a:pt x="58" y="52"/>
                  <a:pt x="58" y="52"/>
                  <a:pt x="58" y="52"/>
                </a:cubicBezTo>
                <a:cubicBezTo>
                  <a:pt x="58" y="52"/>
                  <a:pt x="58" y="52"/>
                  <a:pt x="58" y="52"/>
                </a:cubicBezTo>
                <a:cubicBezTo>
                  <a:pt x="57" y="52"/>
                  <a:pt x="57" y="52"/>
                  <a:pt x="56" y="53"/>
                </a:cubicBezTo>
                <a:cubicBezTo>
                  <a:pt x="57" y="53"/>
                  <a:pt x="57" y="53"/>
                  <a:pt x="57" y="53"/>
                </a:cubicBezTo>
                <a:cubicBezTo>
                  <a:pt x="57" y="53"/>
                  <a:pt x="58" y="53"/>
                  <a:pt x="58" y="53"/>
                </a:cubicBezTo>
                <a:cubicBezTo>
                  <a:pt x="58" y="53"/>
                  <a:pt x="59" y="53"/>
                  <a:pt x="59" y="53"/>
                </a:cubicBezTo>
                <a:cubicBezTo>
                  <a:pt x="59" y="53"/>
                  <a:pt x="59" y="53"/>
                  <a:pt x="59" y="53"/>
                </a:cubicBezTo>
                <a:cubicBezTo>
                  <a:pt x="59" y="53"/>
                  <a:pt x="59" y="53"/>
                  <a:pt x="59" y="53"/>
                </a:cubicBezTo>
                <a:moveTo>
                  <a:pt x="54" y="55"/>
                </a:moveTo>
                <a:cubicBezTo>
                  <a:pt x="54" y="55"/>
                  <a:pt x="54" y="55"/>
                  <a:pt x="54" y="55"/>
                </a:cubicBezTo>
                <a:cubicBezTo>
                  <a:pt x="54" y="55"/>
                  <a:pt x="54" y="55"/>
                  <a:pt x="54" y="55"/>
                </a:cubicBezTo>
                <a:cubicBezTo>
                  <a:pt x="54" y="55"/>
                  <a:pt x="54" y="55"/>
                  <a:pt x="54" y="55"/>
                </a:cubicBezTo>
                <a:moveTo>
                  <a:pt x="83" y="34"/>
                </a:moveTo>
                <a:cubicBezTo>
                  <a:pt x="83" y="34"/>
                  <a:pt x="83" y="34"/>
                  <a:pt x="83" y="34"/>
                </a:cubicBezTo>
                <a:cubicBezTo>
                  <a:pt x="83" y="35"/>
                  <a:pt x="84" y="35"/>
                  <a:pt x="84" y="35"/>
                </a:cubicBezTo>
                <a:cubicBezTo>
                  <a:pt x="84" y="35"/>
                  <a:pt x="83" y="35"/>
                  <a:pt x="83" y="35"/>
                </a:cubicBezTo>
                <a:cubicBezTo>
                  <a:pt x="83" y="35"/>
                  <a:pt x="83" y="35"/>
                  <a:pt x="83" y="35"/>
                </a:cubicBezTo>
                <a:cubicBezTo>
                  <a:pt x="83" y="35"/>
                  <a:pt x="83" y="35"/>
                  <a:pt x="83" y="35"/>
                </a:cubicBezTo>
                <a:cubicBezTo>
                  <a:pt x="83" y="34"/>
                  <a:pt x="83" y="34"/>
                  <a:pt x="83" y="34"/>
                </a:cubicBezTo>
                <a:cubicBezTo>
                  <a:pt x="83" y="35"/>
                  <a:pt x="82" y="35"/>
                  <a:pt x="82" y="35"/>
                </a:cubicBezTo>
                <a:cubicBezTo>
                  <a:pt x="82" y="35"/>
                  <a:pt x="82" y="35"/>
                  <a:pt x="82" y="35"/>
                </a:cubicBezTo>
                <a:cubicBezTo>
                  <a:pt x="82" y="35"/>
                  <a:pt x="82" y="35"/>
                  <a:pt x="82" y="35"/>
                </a:cubicBezTo>
                <a:cubicBezTo>
                  <a:pt x="82" y="35"/>
                  <a:pt x="82" y="35"/>
                  <a:pt x="82" y="35"/>
                </a:cubicBezTo>
                <a:cubicBezTo>
                  <a:pt x="82" y="35"/>
                  <a:pt x="82" y="36"/>
                  <a:pt x="81" y="36"/>
                </a:cubicBezTo>
                <a:cubicBezTo>
                  <a:pt x="81" y="36"/>
                  <a:pt x="81" y="36"/>
                  <a:pt x="81" y="36"/>
                </a:cubicBezTo>
                <a:cubicBezTo>
                  <a:pt x="81" y="36"/>
                  <a:pt x="82" y="36"/>
                  <a:pt x="82" y="36"/>
                </a:cubicBezTo>
                <a:cubicBezTo>
                  <a:pt x="82" y="36"/>
                  <a:pt x="82" y="35"/>
                  <a:pt x="82" y="35"/>
                </a:cubicBezTo>
                <a:cubicBezTo>
                  <a:pt x="82" y="35"/>
                  <a:pt x="82" y="35"/>
                  <a:pt x="82" y="35"/>
                </a:cubicBezTo>
                <a:cubicBezTo>
                  <a:pt x="83" y="35"/>
                  <a:pt x="83" y="35"/>
                  <a:pt x="83" y="35"/>
                </a:cubicBezTo>
                <a:cubicBezTo>
                  <a:pt x="83" y="35"/>
                  <a:pt x="83" y="36"/>
                  <a:pt x="83" y="36"/>
                </a:cubicBezTo>
                <a:cubicBezTo>
                  <a:pt x="84" y="36"/>
                  <a:pt x="84" y="36"/>
                  <a:pt x="84" y="36"/>
                </a:cubicBezTo>
                <a:cubicBezTo>
                  <a:pt x="84" y="36"/>
                  <a:pt x="84" y="37"/>
                  <a:pt x="84" y="37"/>
                </a:cubicBezTo>
                <a:cubicBezTo>
                  <a:pt x="84" y="37"/>
                  <a:pt x="84" y="36"/>
                  <a:pt x="84" y="36"/>
                </a:cubicBezTo>
                <a:cubicBezTo>
                  <a:pt x="83" y="36"/>
                  <a:pt x="83" y="37"/>
                  <a:pt x="83" y="37"/>
                </a:cubicBezTo>
                <a:cubicBezTo>
                  <a:pt x="83" y="37"/>
                  <a:pt x="83" y="37"/>
                  <a:pt x="82" y="36"/>
                </a:cubicBezTo>
                <a:cubicBezTo>
                  <a:pt x="82" y="36"/>
                  <a:pt x="82" y="36"/>
                  <a:pt x="82" y="36"/>
                </a:cubicBezTo>
                <a:cubicBezTo>
                  <a:pt x="82" y="36"/>
                  <a:pt x="82" y="36"/>
                  <a:pt x="82" y="36"/>
                </a:cubicBezTo>
                <a:cubicBezTo>
                  <a:pt x="82" y="37"/>
                  <a:pt x="82" y="37"/>
                  <a:pt x="82" y="37"/>
                </a:cubicBezTo>
                <a:cubicBezTo>
                  <a:pt x="82" y="37"/>
                  <a:pt x="82" y="37"/>
                  <a:pt x="82" y="37"/>
                </a:cubicBezTo>
                <a:cubicBezTo>
                  <a:pt x="82" y="37"/>
                  <a:pt x="82" y="37"/>
                  <a:pt x="83" y="37"/>
                </a:cubicBezTo>
                <a:cubicBezTo>
                  <a:pt x="83" y="37"/>
                  <a:pt x="83" y="37"/>
                  <a:pt x="83" y="37"/>
                </a:cubicBezTo>
                <a:cubicBezTo>
                  <a:pt x="83" y="37"/>
                  <a:pt x="83" y="37"/>
                  <a:pt x="83" y="37"/>
                </a:cubicBezTo>
                <a:cubicBezTo>
                  <a:pt x="83" y="37"/>
                  <a:pt x="83" y="37"/>
                  <a:pt x="83" y="37"/>
                </a:cubicBezTo>
                <a:cubicBezTo>
                  <a:pt x="83" y="37"/>
                  <a:pt x="83" y="37"/>
                  <a:pt x="83" y="37"/>
                </a:cubicBezTo>
                <a:cubicBezTo>
                  <a:pt x="83" y="37"/>
                  <a:pt x="83" y="37"/>
                  <a:pt x="83" y="37"/>
                </a:cubicBezTo>
                <a:cubicBezTo>
                  <a:pt x="83" y="37"/>
                  <a:pt x="83" y="37"/>
                  <a:pt x="83" y="37"/>
                </a:cubicBezTo>
                <a:cubicBezTo>
                  <a:pt x="83" y="37"/>
                  <a:pt x="82" y="37"/>
                  <a:pt x="82" y="37"/>
                </a:cubicBezTo>
                <a:cubicBezTo>
                  <a:pt x="82" y="37"/>
                  <a:pt x="83" y="38"/>
                  <a:pt x="83" y="38"/>
                </a:cubicBezTo>
                <a:cubicBezTo>
                  <a:pt x="83" y="37"/>
                  <a:pt x="83" y="37"/>
                  <a:pt x="84" y="37"/>
                </a:cubicBezTo>
                <a:cubicBezTo>
                  <a:pt x="84" y="37"/>
                  <a:pt x="84" y="37"/>
                  <a:pt x="84" y="37"/>
                </a:cubicBezTo>
                <a:cubicBezTo>
                  <a:pt x="84" y="38"/>
                  <a:pt x="84" y="38"/>
                  <a:pt x="84" y="38"/>
                </a:cubicBezTo>
                <a:cubicBezTo>
                  <a:pt x="84" y="38"/>
                  <a:pt x="84" y="38"/>
                  <a:pt x="84" y="38"/>
                </a:cubicBezTo>
                <a:cubicBezTo>
                  <a:pt x="85" y="38"/>
                  <a:pt x="85" y="37"/>
                  <a:pt x="85" y="37"/>
                </a:cubicBezTo>
                <a:cubicBezTo>
                  <a:pt x="85" y="37"/>
                  <a:pt x="86" y="37"/>
                  <a:pt x="86" y="38"/>
                </a:cubicBezTo>
                <a:cubicBezTo>
                  <a:pt x="86" y="38"/>
                  <a:pt x="86" y="38"/>
                  <a:pt x="85" y="38"/>
                </a:cubicBezTo>
                <a:cubicBezTo>
                  <a:pt x="85" y="38"/>
                  <a:pt x="85" y="38"/>
                  <a:pt x="85" y="38"/>
                </a:cubicBezTo>
                <a:cubicBezTo>
                  <a:pt x="85" y="38"/>
                  <a:pt x="85" y="38"/>
                  <a:pt x="85" y="38"/>
                </a:cubicBezTo>
                <a:cubicBezTo>
                  <a:pt x="84" y="38"/>
                  <a:pt x="84" y="38"/>
                  <a:pt x="84" y="38"/>
                </a:cubicBezTo>
                <a:cubicBezTo>
                  <a:pt x="84" y="38"/>
                  <a:pt x="83" y="38"/>
                  <a:pt x="83" y="38"/>
                </a:cubicBezTo>
                <a:cubicBezTo>
                  <a:pt x="83" y="38"/>
                  <a:pt x="83" y="38"/>
                  <a:pt x="83" y="38"/>
                </a:cubicBezTo>
                <a:cubicBezTo>
                  <a:pt x="83" y="38"/>
                  <a:pt x="84" y="39"/>
                  <a:pt x="84" y="39"/>
                </a:cubicBezTo>
                <a:cubicBezTo>
                  <a:pt x="84" y="39"/>
                  <a:pt x="83" y="39"/>
                  <a:pt x="83" y="39"/>
                </a:cubicBezTo>
                <a:cubicBezTo>
                  <a:pt x="84" y="39"/>
                  <a:pt x="84" y="39"/>
                  <a:pt x="84" y="39"/>
                </a:cubicBezTo>
                <a:cubicBezTo>
                  <a:pt x="84" y="39"/>
                  <a:pt x="84" y="39"/>
                  <a:pt x="84" y="39"/>
                </a:cubicBezTo>
                <a:cubicBezTo>
                  <a:pt x="84" y="39"/>
                  <a:pt x="84" y="39"/>
                  <a:pt x="84" y="39"/>
                </a:cubicBezTo>
                <a:cubicBezTo>
                  <a:pt x="84" y="39"/>
                  <a:pt x="84" y="39"/>
                  <a:pt x="84" y="39"/>
                </a:cubicBezTo>
                <a:cubicBezTo>
                  <a:pt x="84" y="39"/>
                  <a:pt x="84" y="39"/>
                  <a:pt x="84" y="39"/>
                </a:cubicBezTo>
                <a:cubicBezTo>
                  <a:pt x="84" y="39"/>
                  <a:pt x="84" y="39"/>
                  <a:pt x="84" y="39"/>
                </a:cubicBezTo>
                <a:cubicBezTo>
                  <a:pt x="84" y="39"/>
                  <a:pt x="85" y="39"/>
                  <a:pt x="85" y="39"/>
                </a:cubicBezTo>
                <a:cubicBezTo>
                  <a:pt x="86" y="39"/>
                  <a:pt x="86" y="39"/>
                  <a:pt x="86" y="39"/>
                </a:cubicBezTo>
                <a:cubicBezTo>
                  <a:pt x="86" y="39"/>
                  <a:pt x="87" y="40"/>
                  <a:pt x="86" y="40"/>
                </a:cubicBezTo>
                <a:cubicBezTo>
                  <a:pt x="86" y="40"/>
                  <a:pt x="86" y="40"/>
                  <a:pt x="86" y="40"/>
                </a:cubicBezTo>
                <a:cubicBezTo>
                  <a:pt x="86" y="40"/>
                  <a:pt x="86" y="40"/>
                  <a:pt x="86" y="40"/>
                </a:cubicBezTo>
                <a:cubicBezTo>
                  <a:pt x="85" y="40"/>
                  <a:pt x="85" y="41"/>
                  <a:pt x="85" y="41"/>
                </a:cubicBezTo>
                <a:cubicBezTo>
                  <a:pt x="85" y="41"/>
                  <a:pt x="85" y="41"/>
                  <a:pt x="85" y="41"/>
                </a:cubicBezTo>
                <a:cubicBezTo>
                  <a:pt x="84" y="41"/>
                  <a:pt x="84" y="41"/>
                  <a:pt x="84" y="41"/>
                </a:cubicBezTo>
                <a:cubicBezTo>
                  <a:pt x="84" y="41"/>
                  <a:pt x="83" y="41"/>
                  <a:pt x="83" y="41"/>
                </a:cubicBezTo>
                <a:cubicBezTo>
                  <a:pt x="83" y="41"/>
                  <a:pt x="83" y="41"/>
                  <a:pt x="83" y="41"/>
                </a:cubicBezTo>
                <a:cubicBezTo>
                  <a:pt x="83" y="41"/>
                  <a:pt x="84" y="41"/>
                  <a:pt x="84" y="41"/>
                </a:cubicBezTo>
                <a:cubicBezTo>
                  <a:pt x="84" y="40"/>
                  <a:pt x="84" y="40"/>
                  <a:pt x="84" y="40"/>
                </a:cubicBezTo>
                <a:cubicBezTo>
                  <a:pt x="84" y="40"/>
                  <a:pt x="84" y="40"/>
                  <a:pt x="84" y="40"/>
                </a:cubicBezTo>
                <a:cubicBezTo>
                  <a:pt x="84" y="40"/>
                  <a:pt x="84" y="40"/>
                  <a:pt x="84" y="40"/>
                </a:cubicBezTo>
                <a:cubicBezTo>
                  <a:pt x="84" y="40"/>
                  <a:pt x="84" y="40"/>
                  <a:pt x="84" y="40"/>
                </a:cubicBezTo>
                <a:cubicBezTo>
                  <a:pt x="83" y="40"/>
                  <a:pt x="83" y="41"/>
                  <a:pt x="83" y="41"/>
                </a:cubicBezTo>
                <a:cubicBezTo>
                  <a:pt x="83" y="41"/>
                  <a:pt x="83" y="41"/>
                  <a:pt x="83" y="41"/>
                </a:cubicBezTo>
                <a:cubicBezTo>
                  <a:pt x="83" y="41"/>
                  <a:pt x="82" y="41"/>
                  <a:pt x="82" y="41"/>
                </a:cubicBezTo>
                <a:cubicBezTo>
                  <a:pt x="82" y="41"/>
                  <a:pt x="83" y="41"/>
                  <a:pt x="83" y="41"/>
                </a:cubicBezTo>
                <a:cubicBezTo>
                  <a:pt x="83" y="41"/>
                  <a:pt x="83" y="41"/>
                  <a:pt x="83" y="41"/>
                </a:cubicBezTo>
                <a:cubicBezTo>
                  <a:pt x="83" y="41"/>
                  <a:pt x="82" y="41"/>
                  <a:pt x="82" y="42"/>
                </a:cubicBezTo>
                <a:cubicBezTo>
                  <a:pt x="82" y="42"/>
                  <a:pt x="82" y="42"/>
                  <a:pt x="82" y="42"/>
                </a:cubicBezTo>
                <a:cubicBezTo>
                  <a:pt x="82" y="42"/>
                  <a:pt x="82" y="42"/>
                  <a:pt x="82" y="42"/>
                </a:cubicBezTo>
                <a:cubicBezTo>
                  <a:pt x="82" y="42"/>
                  <a:pt x="81" y="42"/>
                  <a:pt x="81" y="42"/>
                </a:cubicBezTo>
                <a:cubicBezTo>
                  <a:pt x="81" y="42"/>
                  <a:pt x="81" y="42"/>
                  <a:pt x="81" y="42"/>
                </a:cubicBezTo>
                <a:cubicBezTo>
                  <a:pt x="81" y="42"/>
                  <a:pt x="81" y="42"/>
                  <a:pt x="81" y="42"/>
                </a:cubicBezTo>
                <a:cubicBezTo>
                  <a:pt x="81" y="42"/>
                  <a:pt x="81" y="42"/>
                  <a:pt x="81" y="42"/>
                </a:cubicBezTo>
                <a:cubicBezTo>
                  <a:pt x="81" y="43"/>
                  <a:pt x="80" y="43"/>
                  <a:pt x="81" y="43"/>
                </a:cubicBezTo>
                <a:cubicBezTo>
                  <a:pt x="81" y="43"/>
                  <a:pt x="81" y="43"/>
                  <a:pt x="81" y="43"/>
                </a:cubicBezTo>
                <a:cubicBezTo>
                  <a:pt x="81" y="43"/>
                  <a:pt x="81" y="43"/>
                  <a:pt x="82" y="43"/>
                </a:cubicBezTo>
                <a:cubicBezTo>
                  <a:pt x="82" y="42"/>
                  <a:pt x="82" y="42"/>
                  <a:pt x="82" y="42"/>
                </a:cubicBezTo>
                <a:cubicBezTo>
                  <a:pt x="82" y="42"/>
                  <a:pt x="82" y="42"/>
                  <a:pt x="82" y="42"/>
                </a:cubicBezTo>
                <a:cubicBezTo>
                  <a:pt x="82" y="42"/>
                  <a:pt x="83" y="42"/>
                  <a:pt x="83" y="42"/>
                </a:cubicBezTo>
                <a:cubicBezTo>
                  <a:pt x="83" y="42"/>
                  <a:pt x="83" y="42"/>
                  <a:pt x="83" y="42"/>
                </a:cubicBezTo>
                <a:cubicBezTo>
                  <a:pt x="83" y="43"/>
                  <a:pt x="83" y="43"/>
                  <a:pt x="82" y="43"/>
                </a:cubicBezTo>
                <a:cubicBezTo>
                  <a:pt x="82" y="43"/>
                  <a:pt x="82" y="43"/>
                  <a:pt x="82" y="43"/>
                </a:cubicBezTo>
                <a:cubicBezTo>
                  <a:pt x="82" y="43"/>
                  <a:pt x="82" y="43"/>
                  <a:pt x="82" y="43"/>
                </a:cubicBezTo>
                <a:cubicBezTo>
                  <a:pt x="82" y="43"/>
                  <a:pt x="82" y="43"/>
                  <a:pt x="83" y="43"/>
                </a:cubicBezTo>
                <a:cubicBezTo>
                  <a:pt x="83" y="43"/>
                  <a:pt x="83" y="43"/>
                  <a:pt x="83" y="43"/>
                </a:cubicBezTo>
                <a:cubicBezTo>
                  <a:pt x="83" y="43"/>
                  <a:pt x="83" y="43"/>
                  <a:pt x="83" y="43"/>
                </a:cubicBezTo>
                <a:cubicBezTo>
                  <a:pt x="83" y="43"/>
                  <a:pt x="83" y="43"/>
                  <a:pt x="83" y="43"/>
                </a:cubicBezTo>
                <a:cubicBezTo>
                  <a:pt x="83" y="43"/>
                  <a:pt x="83" y="43"/>
                  <a:pt x="83" y="43"/>
                </a:cubicBezTo>
                <a:cubicBezTo>
                  <a:pt x="83" y="43"/>
                  <a:pt x="84" y="43"/>
                  <a:pt x="84" y="43"/>
                </a:cubicBezTo>
                <a:cubicBezTo>
                  <a:pt x="84" y="43"/>
                  <a:pt x="84" y="43"/>
                  <a:pt x="84" y="43"/>
                </a:cubicBezTo>
                <a:cubicBezTo>
                  <a:pt x="84" y="43"/>
                  <a:pt x="84" y="43"/>
                  <a:pt x="84" y="43"/>
                </a:cubicBezTo>
                <a:cubicBezTo>
                  <a:pt x="84" y="44"/>
                  <a:pt x="84" y="44"/>
                  <a:pt x="84" y="44"/>
                </a:cubicBezTo>
                <a:cubicBezTo>
                  <a:pt x="84" y="44"/>
                  <a:pt x="84" y="44"/>
                  <a:pt x="84" y="44"/>
                </a:cubicBezTo>
                <a:cubicBezTo>
                  <a:pt x="84" y="44"/>
                  <a:pt x="84" y="44"/>
                  <a:pt x="84" y="44"/>
                </a:cubicBezTo>
                <a:cubicBezTo>
                  <a:pt x="84" y="44"/>
                  <a:pt x="84" y="44"/>
                  <a:pt x="84" y="44"/>
                </a:cubicBezTo>
                <a:cubicBezTo>
                  <a:pt x="84" y="44"/>
                  <a:pt x="84" y="43"/>
                  <a:pt x="85" y="43"/>
                </a:cubicBezTo>
                <a:cubicBezTo>
                  <a:pt x="85" y="43"/>
                  <a:pt x="85" y="43"/>
                  <a:pt x="86" y="43"/>
                </a:cubicBezTo>
                <a:cubicBezTo>
                  <a:pt x="86" y="44"/>
                  <a:pt x="86" y="43"/>
                  <a:pt x="87" y="43"/>
                </a:cubicBezTo>
                <a:cubicBezTo>
                  <a:pt x="87" y="43"/>
                  <a:pt x="87" y="44"/>
                  <a:pt x="87" y="43"/>
                </a:cubicBezTo>
                <a:cubicBezTo>
                  <a:pt x="87" y="43"/>
                  <a:pt x="87" y="43"/>
                  <a:pt x="87" y="43"/>
                </a:cubicBezTo>
                <a:cubicBezTo>
                  <a:pt x="87" y="43"/>
                  <a:pt x="87" y="43"/>
                  <a:pt x="87" y="43"/>
                </a:cubicBezTo>
                <a:cubicBezTo>
                  <a:pt x="87" y="43"/>
                  <a:pt x="87" y="43"/>
                  <a:pt x="87" y="43"/>
                </a:cubicBezTo>
                <a:cubicBezTo>
                  <a:pt x="87" y="44"/>
                  <a:pt x="87" y="44"/>
                  <a:pt x="87" y="44"/>
                </a:cubicBezTo>
                <a:cubicBezTo>
                  <a:pt x="88" y="44"/>
                  <a:pt x="88" y="44"/>
                  <a:pt x="88" y="44"/>
                </a:cubicBezTo>
                <a:cubicBezTo>
                  <a:pt x="88" y="44"/>
                  <a:pt x="88" y="44"/>
                  <a:pt x="88" y="44"/>
                </a:cubicBezTo>
                <a:cubicBezTo>
                  <a:pt x="88" y="44"/>
                  <a:pt x="88" y="44"/>
                  <a:pt x="88" y="44"/>
                </a:cubicBezTo>
                <a:cubicBezTo>
                  <a:pt x="88" y="44"/>
                  <a:pt x="88" y="44"/>
                  <a:pt x="88" y="44"/>
                </a:cubicBezTo>
                <a:cubicBezTo>
                  <a:pt x="88" y="44"/>
                  <a:pt x="88" y="44"/>
                  <a:pt x="88" y="44"/>
                </a:cubicBezTo>
                <a:cubicBezTo>
                  <a:pt x="88" y="44"/>
                  <a:pt x="88" y="44"/>
                  <a:pt x="88" y="45"/>
                </a:cubicBezTo>
                <a:cubicBezTo>
                  <a:pt x="88" y="45"/>
                  <a:pt x="88" y="44"/>
                  <a:pt x="88" y="44"/>
                </a:cubicBezTo>
                <a:cubicBezTo>
                  <a:pt x="88" y="44"/>
                  <a:pt x="88" y="44"/>
                  <a:pt x="89" y="44"/>
                </a:cubicBezTo>
                <a:cubicBezTo>
                  <a:pt x="89" y="44"/>
                  <a:pt x="89" y="44"/>
                  <a:pt x="89" y="44"/>
                </a:cubicBezTo>
                <a:cubicBezTo>
                  <a:pt x="89" y="44"/>
                  <a:pt x="89" y="44"/>
                  <a:pt x="89" y="45"/>
                </a:cubicBezTo>
                <a:cubicBezTo>
                  <a:pt x="89" y="45"/>
                  <a:pt x="89" y="45"/>
                  <a:pt x="89" y="45"/>
                </a:cubicBezTo>
                <a:cubicBezTo>
                  <a:pt x="89" y="45"/>
                  <a:pt x="89" y="45"/>
                  <a:pt x="89" y="45"/>
                </a:cubicBezTo>
                <a:cubicBezTo>
                  <a:pt x="89" y="45"/>
                  <a:pt x="89" y="45"/>
                  <a:pt x="89" y="45"/>
                </a:cubicBezTo>
                <a:cubicBezTo>
                  <a:pt x="90" y="45"/>
                  <a:pt x="90" y="45"/>
                  <a:pt x="90" y="45"/>
                </a:cubicBezTo>
                <a:cubicBezTo>
                  <a:pt x="90" y="45"/>
                  <a:pt x="90" y="45"/>
                  <a:pt x="90" y="45"/>
                </a:cubicBezTo>
                <a:cubicBezTo>
                  <a:pt x="90" y="45"/>
                  <a:pt x="90" y="45"/>
                  <a:pt x="90" y="45"/>
                </a:cubicBezTo>
                <a:cubicBezTo>
                  <a:pt x="90" y="45"/>
                  <a:pt x="90" y="45"/>
                  <a:pt x="90" y="45"/>
                </a:cubicBezTo>
                <a:cubicBezTo>
                  <a:pt x="90" y="46"/>
                  <a:pt x="91" y="46"/>
                  <a:pt x="90" y="46"/>
                </a:cubicBezTo>
                <a:cubicBezTo>
                  <a:pt x="90" y="46"/>
                  <a:pt x="90" y="46"/>
                  <a:pt x="90" y="46"/>
                </a:cubicBezTo>
                <a:cubicBezTo>
                  <a:pt x="90" y="46"/>
                  <a:pt x="90" y="46"/>
                  <a:pt x="90" y="46"/>
                </a:cubicBezTo>
                <a:cubicBezTo>
                  <a:pt x="90" y="46"/>
                  <a:pt x="89" y="46"/>
                  <a:pt x="89" y="45"/>
                </a:cubicBezTo>
                <a:cubicBezTo>
                  <a:pt x="89" y="45"/>
                  <a:pt x="89" y="45"/>
                  <a:pt x="89" y="45"/>
                </a:cubicBezTo>
                <a:cubicBezTo>
                  <a:pt x="89" y="46"/>
                  <a:pt x="90" y="46"/>
                  <a:pt x="89" y="46"/>
                </a:cubicBezTo>
                <a:cubicBezTo>
                  <a:pt x="89" y="46"/>
                  <a:pt x="89" y="46"/>
                  <a:pt x="89" y="46"/>
                </a:cubicBezTo>
                <a:cubicBezTo>
                  <a:pt x="89" y="46"/>
                  <a:pt x="89" y="47"/>
                  <a:pt x="88" y="46"/>
                </a:cubicBezTo>
                <a:cubicBezTo>
                  <a:pt x="88" y="46"/>
                  <a:pt x="88" y="46"/>
                  <a:pt x="87" y="46"/>
                </a:cubicBezTo>
                <a:cubicBezTo>
                  <a:pt x="87" y="46"/>
                  <a:pt x="87" y="46"/>
                  <a:pt x="87" y="46"/>
                </a:cubicBezTo>
                <a:cubicBezTo>
                  <a:pt x="87" y="46"/>
                  <a:pt x="87" y="46"/>
                  <a:pt x="87" y="46"/>
                </a:cubicBezTo>
                <a:cubicBezTo>
                  <a:pt x="87" y="46"/>
                  <a:pt x="87" y="46"/>
                  <a:pt x="87" y="46"/>
                </a:cubicBezTo>
                <a:cubicBezTo>
                  <a:pt x="87" y="46"/>
                  <a:pt x="87" y="46"/>
                  <a:pt x="87" y="46"/>
                </a:cubicBezTo>
                <a:cubicBezTo>
                  <a:pt x="86" y="45"/>
                  <a:pt x="86" y="45"/>
                  <a:pt x="86" y="45"/>
                </a:cubicBezTo>
                <a:cubicBezTo>
                  <a:pt x="86" y="45"/>
                  <a:pt x="86" y="45"/>
                  <a:pt x="86" y="45"/>
                </a:cubicBezTo>
                <a:cubicBezTo>
                  <a:pt x="85" y="45"/>
                  <a:pt x="85" y="45"/>
                  <a:pt x="85" y="45"/>
                </a:cubicBezTo>
                <a:cubicBezTo>
                  <a:pt x="84" y="45"/>
                  <a:pt x="84" y="46"/>
                  <a:pt x="84" y="46"/>
                </a:cubicBezTo>
                <a:cubicBezTo>
                  <a:pt x="83" y="45"/>
                  <a:pt x="83" y="45"/>
                  <a:pt x="82" y="45"/>
                </a:cubicBezTo>
                <a:cubicBezTo>
                  <a:pt x="82" y="45"/>
                  <a:pt x="82" y="45"/>
                  <a:pt x="81" y="45"/>
                </a:cubicBezTo>
                <a:cubicBezTo>
                  <a:pt x="81" y="45"/>
                  <a:pt x="81" y="45"/>
                  <a:pt x="81" y="45"/>
                </a:cubicBezTo>
                <a:cubicBezTo>
                  <a:pt x="81" y="45"/>
                  <a:pt x="81" y="45"/>
                  <a:pt x="82" y="45"/>
                </a:cubicBezTo>
                <a:cubicBezTo>
                  <a:pt x="82" y="45"/>
                  <a:pt x="82" y="45"/>
                  <a:pt x="82" y="45"/>
                </a:cubicBezTo>
                <a:cubicBezTo>
                  <a:pt x="82" y="45"/>
                  <a:pt x="83" y="45"/>
                  <a:pt x="83" y="46"/>
                </a:cubicBezTo>
                <a:cubicBezTo>
                  <a:pt x="83" y="46"/>
                  <a:pt x="83" y="46"/>
                  <a:pt x="82" y="46"/>
                </a:cubicBezTo>
                <a:cubicBezTo>
                  <a:pt x="82" y="46"/>
                  <a:pt x="82" y="46"/>
                  <a:pt x="82" y="46"/>
                </a:cubicBezTo>
                <a:cubicBezTo>
                  <a:pt x="82" y="46"/>
                  <a:pt x="82" y="46"/>
                  <a:pt x="82" y="46"/>
                </a:cubicBezTo>
                <a:cubicBezTo>
                  <a:pt x="83" y="46"/>
                  <a:pt x="83" y="46"/>
                  <a:pt x="83" y="46"/>
                </a:cubicBezTo>
                <a:cubicBezTo>
                  <a:pt x="83" y="46"/>
                  <a:pt x="83" y="46"/>
                  <a:pt x="83" y="46"/>
                </a:cubicBezTo>
                <a:cubicBezTo>
                  <a:pt x="84" y="46"/>
                  <a:pt x="84" y="46"/>
                  <a:pt x="84" y="46"/>
                </a:cubicBezTo>
                <a:cubicBezTo>
                  <a:pt x="85" y="46"/>
                  <a:pt x="85" y="45"/>
                  <a:pt x="85" y="45"/>
                </a:cubicBezTo>
                <a:cubicBezTo>
                  <a:pt x="85" y="45"/>
                  <a:pt x="85" y="46"/>
                  <a:pt x="85" y="46"/>
                </a:cubicBezTo>
                <a:cubicBezTo>
                  <a:pt x="85" y="46"/>
                  <a:pt x="85" y="46"/>
                  <a:pt x="85" y="46"/>
                </a:cubicBezTo>
                <a:cubicBezTo>
                  <a:pt x="85" y="46"/>
                  <a:pt x="85" y="47"/>
                  <a:pt x="85" y="47"/>
                </a:cubicBezTo>
                <a:cubicBezTo>
                  <a:pt x="85" y="47"/>
                  <a:pt x="84" y="47"/>
                  <a:pt x="84" y="47"/>
                </a:cubicBezTo>
                <a:cubicBezTo>
                  <a:pt x="84" y="47"/>
                  <a:pt x="84" y="47"/>
                  <a:pt x="84" y="47"/>
                </a:cubicBezTo>
                <a:cubicBezTo>
                  <a:pt x="84" y="47"/>
                  <a:pt x="83" y="47"/>
                  <a:pt x="83" y="47"/>
                </a:cubicBezTo>
                <a:cubicBezTo>
                  <a:pt x="83" y="47"/>
                  <a:pt x="83" y="47"/>
                  <a:pt x="83" y="47"/>
                </a:cubicBezTo>
                <a:cubicBezTo>
                  <a:pt x="84" y="48"/>
                  <a:pt x="83" y="48"/>
                  <a:pt x="83" y="49"/>
                </a:cubicBezTo>
                <a:cubicBezTo>
                  <a:pt x="83" y="49"/>
                  <a:pt x="83" y="49"/>
                  <a:pt x="83" y="49"/>
                </a:cubicBezTo>
                <a:cubicBezTo>
                  <a:pt x="83" y="49"/>
                  <a:pt x="83" y="49"/>
                  <a:pt x="83" y="49"/>
                </a:cubicBezTo>
                <a:cubicBezTo>
                  <a:pt x="83" y="49"/>
                  <a:pt x="83" y="48"/>
                  <a:pt x="84" y="48"/>
                </a:cubicBezTo>
                <a:cubicBezTo>
                  <a:pt x="84" y="48"/>
                  <a:pt x="84" y="48"/>
                  <a:pt x="84" y="48"/>
                </a:cubicBezTo>
                <a:cubicBezTo>
                  <a:pt x="84" y="48"/>
                  <a:pt x="85" y="48"/>
                  <a:pt x="85" y="48"/>
                </a:cubicBezTo>
                <a:cubicBezTo>
                  <a:pt x="85" y="48"/>
                  <a:pt x="85" y="48"/>
                  <a:pt x="85" y="48"/>
                </a:cubicBezTo>
                <a:cubicBezTo>
                  <a:pt x="85" y="48"/>
                  <a:pt x="85" y="48"/>
                  <a:pt x="86" y="48"/>
                </a:cubicBezTo>
                <a:cubicBezTo>
                  <a:pt x="86" y="48"/>
                  <a:pt x="86" y="48"/>
                  <a:pt x="86" y="48"/>
                </a:cubicBezTo>
                <a:cubicBezTo>
                  <a:pt x="86" y="48"/>
                  <a:pt x="85" y="48"/>
                  <a:pt x="85" y="48"/>
                </a:cubicBezTo>
                <a:cubicBezTo>
                  <a:pt x="85" y="48"/>
                  <a:pt x="85" y="49"/>
                  <a:pt x="85" y="49"/>
                </a:cubicBezTo>
                <a:cubicBezTo>
                  <a:pt x="85" y="49"/>
                  <a:pt x="84" y="49"/>
                  <a:pt x="84" y="49"/>
                </a:cubicBezTo>
                <a:cubicBezTo>
                  <a:pt x="84" y="49"/>
                  <a:pt x="84" y="49"/>
                  <a:pt x="84" y="49"/>
                </a:cubicBezTo>
                <a:cubicBezTo>
                  <a:pt x="84" y="49"/>
                  <a:pt x="84" y="49"/>
                  <a:pt x="84" y="49"/>
                </a:cubicBezTo>
                <a:cubicBezTo>
                  <a:pt x="84" y="49"/>
                  <a:pt x="84" y="49"/>
                  <a:pt x="85" y="49"/>
                </a:cubicBezTo>
                <a:cubicBezTo>
                  <a:pt x="85" y="49"/>
                  <a:pt x="85" y="49"/>
                  <a:pt x="85" y="49"/>
                </a:cubicBezTo>
                <a:cubicBezTo>
                  <a:pt x="85" y="49"/>
                  <a:pt x="85" y="49"/>
                  <a:pt x="85" y="49"/>
                </a:cubicBezTo>
                <a:cubicBezTo>
                  <a:pt x="85" y="49"/>
                  <a:pt x="86" y="49"/>
                  <a:pt x="86" y="48"/>
                </a:cubicBezTo>
                <a:cubicBezTo>
                  <a:pt x="86" y="48"/>
                  <a:pt x="86" y="48"/>
                  <a:pt x="86" y="48"/>
                </a:cubicBezTo>
                <a:cubicBezTo>
                  <a:pt x="86" y="48"/>
                  <a:pt x="87" y="48"/>
                  <a:pt x="87" y="47"/>
                </a:cubicBezTo>
                <a:cubicBezTo>
                  <a:pt x="87" y="47"/>
                  <a:pt x="87" y="47"/>
                  <a:pt x="87" y="47"/>
                </a:cubicBezTo>
                <a:cubicBezTo>
                  <a:pt x="87" y="47"/>
                  <a:pt x="87" y="47"/>
                  <a:pt x="87" y="48"/>
                </a:cubicBezTo>
                <a:cubicBezTo>
                  <a:pt x="87" y="48"/>
                  <a:pt x="88" y="47"/>
                  <a:pt x="88" y="47"/>
                </a:cubicBezTo>
                <a:cubicBezTo>
                  <a:pt x="88" y="47"/>
                  <a:pt x="89" y="47"/>
                  <a:pt x="89" y="47"/>
                </a:cubicBezTo>
                <a:cubicBezTo>
                  <a:pt x="89" y="47"/>
                  <a:pt x="89" y="47"/>
                  <a:pt x="90" y="47"/>
                </a:cubicBezTo>
                <a:cubicBezTo>
                  <a:pt x="90" y="47"/>
                  <a:pt x="90" y="47"/>
                  <a:pt x="90" y="47"/>
                </a:cubicBezTo>
                <a:cubicBezTo>
                  <a:pt x="90" y="47"/>
                  <a:pt x="90" y="47"/>
                  <a:pt x="90" y="46"/>
                </a:cubicBezTo>
                <a:cubicBezTo>
                  <a:pt x="91" y="47"/>
                  <a:pt x="91" y="47"/>
                  <a:pt x="91" y="47"/>
                </a:cubicBezTo>
                <a:cubicBezTo>
                  <a:pt x="91" y="47"/>
                  <a:pt x="90" y="47"/>
                  <a:pt x="90" y="47"/>
                </a:cubicBezTo>
                <a:cubicBezTo>
                  <a:pt x="90" y="47"/>
                  <a:pt x="90" y="47"/>
                  <a:pt x="90" y="47"/>
                </a:cubicBezTo>
                <a:cubicBezTo>
                  <a:pt x="90" y="47"/>
                  <a:pt x="90" y="47"/>
                  <a:pt x="90" y="48"/>
                </a:cubicBezTo>
                <a:cubicBezTo>
                  <a:pt x="90" y="48"/>
                  <a:pt x="90" y="48"/>
                  <a:pt x="90" y="48"/>
                </a:cubicBezTo>
                <a:cubicBezTo>
                  <a:pt x="90" y="48"/>
                  <a:pt x="90" y="48"/>
                  <a:pt x="90" y="48"/>
                </a:cubicBezTo>
                <a:cubicBezTo>
                  <a:pt x="90" y="48"/>
                  <a:pt x="90" y="48"/>
                  <a:pt x="90" y="48"/>
                </a:cubicBezTo>
                <a:cubicBezTo>
                  <a:pt x="90" y="48"/>
                  <a:pt x="90" y="48"/>
                  <a:pt x="90" y="48"/>
                </a:cubicBezTo>
                <a:cubicBezTo>
                  <a:pt x="90" y="48"/>
                  <a:pt x="90" y="48"/>
                  <a:pt x="90" y="48"/>
                </a:cubicBezTo>
                <a:cubicBezTo>
                  <a:pt x="90" y="48"/>
                  <a:pt x="89" y="48"/>
                  <a:pt x="89" y="48"/>
                </a:cubicBezTo>
                <a:cubicBezTo>
                  <a:pt x="89" y="49"/>
                  <a:pt x="89" y="49"/>
                  <a:pt x="90" y="49"/>
                </a:cubicBezTo>
                <a:cubicBezTo>
                  <a:pt x="90" y="49"/>
                  <a:pt x="90" y="49"/>
                  <a:pt x="90" y="49"/>
                </a:cubicBezTo>
                <a:cubicBezTo>
                  <a:pt x="89" y="49"/>
                  <a:pt x="89" y="49"/>
                  <a:pt x="89" y="49"/>
                </a:cubicBezTo>
                <a:cubicBezTo>
                  <a:pt x="89" y="49"/>
                  <a:pt x="89" y="49"/>
                  <a:pt x="89" y="49"/>
                </a:cubicBezTo>
                <a:cubicBezTo>
                  <a:pt x="89" y="49"/>
                  <a:pt x="89" y="49"/>
                  <a:pt x="89" y="49"/>
                </a:cubicBezTo>
                <a:cubicBezTo>
                  <a:pt x="89" y="49"/>
                  <a:pt x="89" y="50"/>
                  <a:pt x="89" y="50"/>
                </a:cubicBezTo>
                <a:cubicBezTo>
                  <a:pt x="89" y="50"/>
                  <a:pt x="89" y="50"/>
                  <a:pt x="88" y="50"/>
                </a:cubicBezTo>
                <a:cubicBezTo>
                  <a:pt x="89" y="50"/>
                  <a:pt x="89" y="50"/>
                  <a:pt x="89" y="50"/>
                </a:cubicBezTo>
                <a:cubicBezTo>
                  <a:pt x="89" y="50"/>
                  <a:pt x="89" y="50"/>
                  <a:pt x="89" y="50"/>
                </a:cubicBezTo>
                <a:cubicBezTo>
                  <a:pt x="89" y="50"/>
                  <a:pt x="89" y="51"/>
                  <a:pt x="89" y="51"/>
                </a:cubicBezTo>
                <a:cubicBezTo>
                  <a:pt x="88" y="51"/>
                  <a:pt x="88" y="51"/>
                  <a:pt x="88" y="51"/>
                </a:cubicBezTo>
                <a:cubicBezTo>
                  <a:pt x="88" y="51"/>
                  <a:pt x="88" y="51"/>
                  <a:pt x="88" y="51"/>
                </a:cubicBezTo>
                <a:cubicBezTo>
                  <a:pt x="88" y="51"/>
                  <a:pt x="88" y="51"/>
                  <a:pt x="88" y="51"/>
                </a:cubicBezTo>
                <a:cubicBezTo>
                  <a:pt x="88" y="51"/>
                  <a:pt x="88" y="51"/>
                  <a:pt x="88" y="51"/>
                </a:cubicBezTo>
                <a:cubicBezTo>
                  <a:pt x="88" y="51"/>
                  <a:pt x="88" y="51"/>
                  <a:pt x="88" y="51"/>
                </a:cubicBezTo>
                <a:cubicBezTo>
                  <a:pt x="88" y="51"/>
                  <a:pt x="87" y="52"/>
                  <a:pt x="87" y="52"/>
                </a:cubicBezTo>
                <a:cubicBezTo>
                  <a:pt x="87" y="52"/>
                  <a:pt x="87" y="52"/>
                  <a:pt x="87" y="52"/>
                </a:cubicBezTo>
                <a:cubicBezTo>
                  <a:pt x="87" y="52"/>
                  <a:pt x="87" y="52"/>
                  <a:pt x="87" y="52"/>
                </a:cubicBezTo>
                <a:cubicBezTo>
                  <a:pt x="86" y="52"/>
                  <a:pt x="86" y="52"/>
                  <a:pt x="86" y="52"/>
                </a:cubicBezTo>
                <a:cubicBezTo>
                  <a:pt x="86" y="53"/>
                  <a:pt x="86" y="53"/>
                  <a:pt x="85" y="53"/>
                </a:cubicBezTo>
                <a:cubicBezTo>
                  <a:pt x="85" y="53"/>
                  <a:pt x="85" y="53"/>
                  <a:pt x="85" y="53"/>
                </a:cubicBezTo>
                <a:cubicBezTo>
                  <a:pt x="85" y="53"/>
                  <a:pt x="85" y="53"/>
                  <a:pt x="85" y="53"/>
                </a:cubicBezTo>
                <a:cubicBezTo>
                  <a:pt x="85" y="53"/>
                  <a:pt x="84" y="53"/>
                  <a:pt x="84" y="53"/>
                </a:cubicBezTo>
                <a:cubicBezTo>
                  <a:pt x="84" y="53"/>
                  <a:pt x="85" y="53"/>
                  <a:pt x="85" y="53"/>
                </a:cubicBezTo>
                <a:cubicBezTo>
                  <a:pt x="85" y="54"/>
                  <a:pt x="84" y="54"/>
                  <a:pt x="84" y="54"/>
                </a:cubicBezTo>
                <a:cubicBezTo>
                  <a:pt x="84" y="53"/>
                  <a:pt x="84" y="54"/>
                  <a:pt x="84" y="53"/>
                </a:cubicBezTo>
                <a:cubicBezTo>
                  <a:pt x="84" y="54"/>
                  <a:pt x="84" y="54"/>
                  <a:pt x="84" y="54"/>
                </a:cubicBezTo>
                <a:cubicBezTo>
                  <a:pt x="84" y="54"/>
                  <a:pt x="84" y="54"/>
                  <a:pt x="83" y="54"/>
                </a:cubicBezTo>
                <a:cubicBezTo>
                  <a:pt x="83" y="54"/>
                  <a:pt x="83" y="54"/>
                  <a:pt x="83" y="54"/>
                </a:cubicBezTo>
                <a:cubicBezTo>
                  <a:pt x="83" y="54"/>
                  <a:pt x="83" y="54"/>
                  <a:pt x="82" y="54"/>
                </a:cubicBezTo>
                <a:cubicBezTo>
                  <a:pt x="82" y="54"/>
                  <a:pt x="82" y="54"/>
                  <a:pt x="81" y="53"/>
                </a:cubicBezTo>
                <a:cubicBezTo>
                  <a:pt x="81" y="53"/>
                  <a:pt x="81" y="53"/>
                  <a:pt x="81" y="53"/>
                </a:cubicBezTo>
                <a:cubicBezTo>
                  <a:pt x="81" y="54"/>
                  <a:pt x="81" y="54"/>
                  <a:pt x="81" y="54"/>
                </a:cubicBezTo>
                <a:cubicBezTo>
                  <a:pt x="81" y="54"/>
                  <a:pt x="82" y="54"/>
                  <a:pt x="82" y="54"/>
                </a:cubicBezTo>
                <a:cubicBezTo>
                  <a:pt x="82" y="54"/>
                  <a:pt x="82" y="54"/>
                  <a:pt x="82" y="54"/>
                </a:cubicBezTo>
                <a:cubicBezTo>
                  <a:pt x="82" y="54"/>
                  <a:pt x="82" y="54"/>
                  <a:pt x="82" y="54"/>
                </a:cubicBezTo>
                <a:cubicBezTo>
                  <a:pt x="82" y="54"/>
                  <a:pt x="82" y="54"/>
                  <a:pt x="82" y="54"/>
                </a:cubicBezTo>
                <a:cubicBezTo>
                  <a:pt x="83" y="54"/>
                  <a:pt x="82" y="55"/>
                  <a:pt x="82" y="55"/>
                </a:cubicBezTo>
                <a:cubicBezTo>
                  <a:pt x="82" y="55"/>
                  <a:pt x="82" y="55"/>
                  <a:pt x="82" y="55"/>
                </a:cubicBezTo>
                <a:cubicBezTo>
                  <a:pt x="82" y="55"/>
                  <a:pt x="82" y="55"/>
                  <a:pt x="81" y="55"/>
                </a:cubicBezTo>
                <a:cubicBezTo>
                  <a:pt x="81" y="56"/>
                  <a:pt x="82" y="56"/>
                  <a:pt x="81" y="56"/>
                </a:cubicBezTo>
                <a:cubicBezTo>
                  <a:pt x="81" y="56"/>
                  <a:pt x="81" y="56"/>
                  <a:pt x="81" y="56"/>
                </a:cubicBezTo>
                <a:cubicBezTo>
                  <a:pt x="81" y="56"/>
                  <a:pt x="81" y="57"/>
                  <a:pt x="81" y="57"/>
                </a:cubicBezTo>
                <a:cubicBezTo>
                  <a:pt x="81" y="57"/>
                  <a:pt x="81" y="57"/>
                  <a:pt x="81" y="57"/>
                </a:cubicBezTo>
                <a:cubicBezTo>
                  <a:pt x="81" y="57"/>
                  <a:pt x="81" y="57"/>
                  <a:pt x="81" y="57"/>
                </a:cubicBezTo>
                <a:cubicBezTo>
                  <a:pt x="81" y="57"/>
                  <a:pt x="81" y="57"/>
                  <a:pt x="81" y="57"/>
                </a:cubicBezTo>
                <a:cubicBezTo>
                  <a:pt x="81" y="57"/>
                  <a:pt x="81" y="57"/>
                  <a:pt x="81" y="58"/>
                </a:cubicBezTo>
                <a:cubicBezTo>
                  <a:pt x="81" y="58"/>
                  <a:pt x="81" y="58"/>
                  <a:pt x="81" y="58"/>
                </a:cubicBezTo>
                <a:cubicBezTo>
                  <a:pt x="81" y="58"/>
                  <a:pt x="81" y="58"/>
                  <a:pt x="81" y="59"/>
                </a:cubicBezTo>
                <a:cubicBezTo>
                  <a:pt x="81" y="59"/>
                  <a:pt x="81" y="59"/>
                  <a:pt x="80" y="59"/>
                </a:cubicBezTo>
                <a:cubicBezTo>
                  <a:pt x="80" y="59"/>
                  <a:pt x="80" y="59"/>
                  <a:pt x="80" y="59"/>
                </a:cubicBezTo>
                <a:cubicBezTo>
                  <a:pt x="80" y="59"/>
                  <a:pt x="79" y="59"/>
                  <a:pt x="79" y="59"/>
                </a:cubicBezTo>
                <a:cubicBezTo>
                  <a:pt x="79" y="59"/>
                  <a:pt x="80" y="59"/>
                  <a:pt x="80" y="59"/>
                </a:cubicBezTo>
                <a:cubicBezTo>
                  <a:pt x="80" y="59"/>
                  <a:pt x="79" y="59"/>
                  <a:pt x="79" y="59"/>
                </a:cubicBezTo>
                <a:cubicBezTo>
                  <a:pt x="79" y="60"/>
                  <a:pt x="79" y="60"/>
                  <a:pt x="79" y="60"/>
                </a:cubicBezTo>
                <a:cubicBezTo>
                  <a:pt x="79" y="60"/>
                  <a:pt x="79" y="60"/>
                  <a:pt x="79" y="60"/>
                </a:cubicBezTo>
                <a:cubicBezTo>
                  <a:pt x="79" y="60"/>
                  <a:pt x="79" y="60"/>
                  <a:pt x="79" y="60"/>
                </a:cubicBezTo>
                <a:cubicBezTo>
                  <a:pt x="79" y="60"/>
                  <a:pt x="79" y="60"/>
                  <a:pt x="79" y="60"/>
                </a:cubicBezTo>
                <a:cubicBezTo>
                  <a:pt x="79" y="60"/>
                  <a:pt x="78" y="60"/>
                  <a:pt x="78" y="60"/>
                </a:cubicBezTo>
                <a:cubicBezTo>
                  <a:pt x="78" y="60"/>
                  <a:pt x="78" y="60"/>
                  <a:pt x="78" y="60"/>
                </a:cubicBezTo>
                <a:cubicBezTo>
                  <a:pt x="78" y="60"/>
                  <a:pt x="78" y="60"/>
                  <a:pt x="78" y="60"/>
                </a:cubicBezTo>
                <a:cubicBezTo>
                  <a:pt x="78" y="60"/>
                  <a:pt x="78" y="60"/>
                  <a:pt x="78" y="60"/>
                </a:cubicBezTo>
                <a:cubicBezTo>
                  <a:pt x="78" y="60"/>
                  <a:pt x="78" y="61"/>
                  <a:pt x="77" y="61"/>
                </a:cubicBezTo>
                <a:cubicBezTo>
                  <a:pt x="77" y="61"/>
                  <a:pt x="77" y="61"/>
                  <a:pt x="77" y="61"/>
                </a:cubicBezTo>
                <a:cubicBezTo>
                  <a:pt x="77" y="61"/>
                  <a:pt x="77" y="61"/>
                  <a:pt x="77" y="61"/>
                </a:cubicBezTo>
                <a:cubicBezTo>
                  <a:pt x="77" y="61"/>
                  <a:pt x="77" y="61"/>
                  <a:pt x="77" y="61"/>
                </a:cubicBezTo>
                <a:cubicBezTo>
                  <a:pt x="77" y="61"/>
                  <a:pt x="77" y="61"/>
                  <a:pt x="77" y="61"/>
                </a:cubicBezTo>
                <a:cubicBezTo>
                  <a:pt x="77" y="61"/>
                  <a:pt x="77" y="61"/>
                  <a:pt x="77" y="60"/>
                </a:cubicBezTo>
                <a:cubicBezTo>
                  <a:pt x="77" y="60"/>
                  <a:pt x="77" y="60"/>
                  <a:pt x="77" y="60"/>
                </a:cubicBezTo>
                <a:cubicBezTo>
                  <a:pt x="77" y="60"/>
                  <a:pt x="77" y="60"/>
                  <a:pt x="77" y="59"/>
                </a:cubicBezTo>
                <a:cubicBezTo>
                  <a:pt x="77" y="60"/>
                  <a:pt x="77" y="60"/>
                  <a:pt x="77" y="59"/>
                </a:cubicBezTo>
                <a:cubicBezTo>
                  <a:pt x="77" y="60"/>
                  <a:pt x="77" y="60"/>
                  <a:pt x="77" y="60"/>
                </a:cubicBezTo>
                <a:cubicBezTo>
                  <a:pt x="77" y="60"/>
                  <a:pt x="77" y="60"/>
                  <a:pt x="77" y="60"/>
                </a:cubicBezTo>
                <a:cubicBezTo>
                  <a:pt x="77" y="60"/>
                  <a:pt x="77" y="60"/>
                  <a:pt x="77" y="60"/>
                </a:cubicBezTo>
                <a:cubicBezTo>
                  <a:pt x="77" y="60"/>
                  <a:pt x="76" y="60"/>
                  <a:pt x="76" y="60"/>
                </a:cubicBezTo>
                <a:cubicBezTo>
                  <a:pt x="76" y="60"/>
                  <a:pt x="76" y="60"/>
                  <a:pt x="76" y="61"/>
                </a:cubicBezTo>
                <a:cubicBezTo>
                  <a:pt x="76" y="61"/>
                  <a:pt x="77" y="61"/>
                  <a:pt x="76" y="61"/>
                </a:cubicBezTo>
                <a:cubicBezTo>
                  <a:pt x="76" y="61"/>
                  <a:pt x="76" y="61"/>
                  <a:pt x="76" y="61"/>
                </a:cubicBezTo>
                <a:cubicBezTo>
                  <a:pt x="76" y="61"/>
                  <a:pt x="76" y="61"/>
                  <a:pt x="76" y="62"/>
                </a:cubicBezTo>
                <a:cubicBezTo>
                  <a:pt x="76" y="62"/>
                  <a:pt x="76" y="62"/>
                  <a:pt x="75" y="62"/>
                </a:cubicBezTo>
                <a:cubicBezTo>
                  <a:pt x="75" y="62"/>
                  <a:pt x="75" y="62"/>
                  <a:pt x="75" y="62"/>
                </a:cubicBezTo>
                <a:cubicBezTo>
                  <a:pt x="75" y="62"/>
                  <a:pt x="75" y="62"/>
                  <a:pt x="75" y="61"/>
                </a:cubicBezTo>
                <a:cubicBezTo>
                  <a:pt x="75" y="61"/>
                  <a:pt x="75" y="61"/>
                  <a:pt x="75" y="61"/>
                </a:cubicBezTo>
                <a:cubicBezTo>
                  <a:pt x="75" y="61"/>
                  <a:pt x="75" y="61"/>
                  <a:pt x="75" y="61"/>
                </a:cubicBezTo>
                <a:cubicBezTo>
                  <a:pt x="75" y="61"/>
                  <a:pt x="75" y="62"/>
                  <a:pt x="75" y="62"/>
                </a:cubicBezTo>
                <a:cubicBezTo>
                  <a:pt x="75" y="62"/>
                  <a:pt x="75" y="62"/>
                  <a:pt x="75" y="62"/>
                </a:cubicBezTo>
                <a:cubicBezTo>
                  <a:pt x="75" y="62"/>
                  <a:pt x="75" y="62"/>
                  <a:pt x="75" y="62"/>
                </a:cubicBezTo>
                <a:cubicBezTo>
                  <a:pt x="75" y="62"/>
                  <a:pt x="75" y="62"/>
                  <a:pt x="75" y="62"/>
                </a:cubicBezTo>
                <a:cubicBezTo>
                  <a:pt x="75" y="62"/>
                  <a:pt x="75" y="62"/>
                  <a:pt x="75" y="62"/>
                </a:cubicBezTo>
                <a:cubicBezTo>
                  <a:pt x="75" y="62"/>
                  <a:pt x="75" y="62"/>
                  <a:pt x="75" y="62"/>
                </a:cubicBezTo>
                <a:cubicBezTo>
                  <a:pt x="74" y="62"/>
                  <a:pt x="75" y="62"/>
                  <a:pt x="74" y="62"/>
                </a:cubicBezTo>
                <a:cubicBezTo>
                  <a:pt x="74" y="62"/>
                  <a:pt x="74" y="62"/>
                  <a:pt x="74" y="62"/>
                </a:cubicBezTo>
                <a:cubicBezTo>
                  <a:pt x="74" y="62"/>
                  <a:pt x="74" y="62"/>
                  <a:pt x="74" y="62"/>
                </a:cubicBezTo>
                <a:cubicBezTo>
                  <a:pt x="74" y="62"/>
                  <a:pt x="74" y="62"/>
                  <a:pt x="75" y="62"/>
                </a:cubicBezTo>
                <a:cubicBezTo>
                  <a:pt x="75" y="62"/>
                  <a:pt x="75" y="63"/>
                  <a:pt x="75" y="63"/>
                </a:cubicBezTo>
                <a:cubicBezTo>
                  <a:pt x="74" y="63"/>
                  <a:pt x="74" y="63"/>
                  <a:pt x="74" y="63"/>
                </a:cubicBezTo>
                <a:cubicBezTo>
                  <a:pt x="74" y="63"/>
                  <a:pt x="74" y="63"/>
                  <a:pt x="73" y="63"/>
                </a:cubicBezTo>
                <a:cubicBezTo>
                  <a:pt x="73" y="63"/>
                  <a:pt x="73" y="63"/>
                  <a:pt x="73" y="63"/>
                </a:cubicBezTo>
                <a:cubicBezTo>
                  <a:pt x="73" y="64"/>
                  <a:pt x="74" y="63"/>
                  <a:pt x="74" y="64"/>
                </a:cubicBezTo>
                <a:cubicBezTo>
                  <a:pt x="74" y="64"/>
                  <a:pt x="74" y="64"/>
                  <a:pt x="74" y="64"/>
                </a:cubicBezTo>
                <a:cubicBezTo>
                  <a:pt x="74" y="64"/>
                  <a:pt x="74" y="64"/>
                  <a:pt x="74" y="64"/>
                </a:cubicBezTo>
                <a:cubicBezTo>
                  <a:pt x="74" y="64"/>
                  <a:pt x="74" y="64"/>
                  <a:pt x="74" y="64"/>
                </a:cubicBezTo>
                <a:cubicBezTo>
                  <a:pt x="74" y="64"/>
                  <a:pt x="74" y="64"/>
                  <a:pt x="74" y="64"/>
                </a:cubicBezTo>
                <a:cubicBezTo>
                  <a:pt x="74" y="64"/>
                  <a:pt x="74" y="64"/>
                  <a:pt x="74" y="65"/>
                </a:cubicBezTo>
                <a:cubicBezTo>
                  <a:pt x="74" y="65"/>
                  <a:pt x="74" y="65"/>
                  <a:pt x="74" y="65"/>
                </a:cubicBezTo>
                <a:cubicBezTo>
                  <a:pt x="74" y="65"/>
                  <a:pt x="74" y="65"/>
                  <a:pt x="73" y="65"/>
                </a:cubicBezTo>
                <a:cubicBezTo>
                  <a:pt x="73" y="65"/>
                  <a:pt x="73" y="65"/>
                  <a:pt x="73" y="65"/>
                </a:cubicBezTo>
                <a:cubicBezTo>
                  <a:pt x="73" y="65"/>
                  <a:pt x="73" y="65"/>
                  <a:pt x="74" y="65"/>
                </a:cubicBezTo>
                <a:cubicBezTo>
                  <a:pt x="74" y="65"/>
                  <a:pt x="74" y="65"/>
                  <a:pt x="74" y="65"/>
                </a:cubicBezTo>
                <a:cubicBezTo>
                  <a:pt x="74" y="65"/>
                  <a:pt x="74" y="65"/>
                  <a:pt x="74" y="65"/>
                </a:cubicBezTo>
                <a:cubicBezTo>
                  <a:pt x="74" y="65"/>
                  <a:pt x="74" y="66"/>
                  <a:pt x="74" y="66"/>
                </a:cubicBezTo>
                <a:cubicBezTo>
                  <a:pt x="74" y="66"/>
                  <a:pt x="75" y="66"/>
                  <a:pt x="75" y="66"/>
                </a:cubicBezTo>
                <a:cubicBezTo>
                  <a:pt x="74" y="66"/>
                  <a:pt x="74" y="66"/>
                  <a:pt x="74" y="66"/>
                </a:cubicBezTo>
                <a:cubicBezTo>
                  <a:pt x="74" y="66"/>
                  <a:pt x="74" y="66"/>
                  <a:pt x="74" y="66"/>
                </a:cubicBezTo>
                <a:cubicBezTo>
                  <a:pt x="73" y="66"/>
                  <a:pt x="73" y="66"/>
                  <a:pt x="73" y="66"/>
                </a:cubicBezTo>
                <a:cubicBezTo>
                  <a:pt x="73" y="66"/>
                  <a:pt x="73" y="66"/>
                  <a:pt x="73" y="66"/>
                </a:cubicBezTo>
                <a:cubicBezTo>
                  <a:pt x="73" y="66"/>
                  <a:pt x="73" y="66"/>
                  <a:pt x="73" y="66"/>
                </a:cubicBezTo>
                <a:cubicBezTo>
                  <a:pt x="73" y="66"/>
                  <a:pt x="73" y="66"/>
                  <a:pt x="74" y="66"/>
                </a:cubicBezTo>
                <a:cubicBezTo>
                  <a:pt x="74" y="66"/>
                  <a:pt x="74" y="66"/>
                  <a:pt x="74" y="66"/>
                </a:cubicBezTo>
                <a:cubicBezTo>
                  <a:pt x="74" y="66"/>
                  <a:pt x="74" y="66"/>
                  <a:pt x="74" y="66"/>
                </a:cubicBezTo>
                <a:cubicBezTo>
                  <a:pt x="74" y="66"/>
                  <a:pt x="74" y="66"/>
                  <a:pt x="74" y="67"/>
                </a:cubicBezTo>
                <a:cubicBezTo>
                  <a:pt x="74" y="67"/>
                  <a:pt x="74" y="67"/>
                  <a:pt x="74" y="67"/>
                </a:cubicBezTo>
                <a:cubicBezTo>
                  <a:pt x="74" y="67"/>
                  <a:pt x="74" y="67"/>
                  <a:pt x="73" y="67"/>
                </a:cubicBezTo>
                <a:cubicBezTo>
                  <a:pt x="73" y="67"/>
                  <a:pt x="73" y="67"/>
                  <a:pt x="73" y="67"/>
                </a:cubicBezTo>
                <a:cubicBezTo>
                  <a:pt x="73" y="67"/>
                  <a:pt x="74" y="67"/>
                  <a:pt x="74" y="67"/>
                </a:cubicBezTo>
                <a:cubicBezTo>
                  <a:pt x="74" y="67"/>
                  <a:pt x="74" y="67"/>
                  <a:pt x="74" y="67"/>
                </a:cubicBezTo>
                <a:cubicBezTo>
                  <a:pt x="73" y="67"/>
                  <a:pt x="73" y="67"/>
                  <a:pt x="73" y="67"/>
                </a:cubicBezTo>
                <a:cubicBezTo>
                  <a:pt x="73" y="67"/>
                  <a:pt x="73" y="67"/>
                  <a:pt x="73" y="67"/>
                </a:cubicBezTo>
                <a:cubicBezTo>
                  <a:pt x="73" y="67"/>
                  <a:pt x="73" y="67"/>
                  <a:pt x="74" y="67"/>
                </a:cubicBezTo>
                <a:cubicBezTo>
                  <a:pt x="74" y="67"/>
                  <a:pt x="74" y="67"/>
                  <a:pt x="74" y="67"/>
                </a:cubicBezTo>
                <a:cubicBezTo>
                  <a:pt x="74" y="68"/>
                  <a:pt x="74" y="68"/>
                  <a:pt x="74" y="68"/>
                </a:cubicBezTo>
                <a:cubicBezTo>
                  <a:pt x="73" y="68"/>
                  <a:pt x="73" y="67"/>
                  <a:pt x="73" y="67"/>
                </a:cubicBezTo>
                <a:cubicBezTo>
                  <a:pt x="73" y="67"/>
                  <a:pt x="73" y="67"/>
                  <a:pt x="73" y="67"/>
                </a:cubicBezTo>
                <a:cubicBezTo>
                  <a:pt x="73" y="68"/>
                  <a:pt x="73" y="68"/>
                  <a:pt x="73" y="68"/>
                </a:cubicBezTo>
                <a:cubicBezTo>
                  <a:pt x="73" y="68"/>
                  <a:pt x="73" y="68"/>
                  <a:pt x="73" y="68"/>
                </a:cubicBezTo>
                <a:cubicBezTo>
                  <a:pt x="73" y="68"/>
                  <a:pt x="73" y="68"/>
                  <a:pt x="73" y="68"/>
                </a:cubicBezTo>
                <a:cubicBezTo>
                  <a:pt x="73" y="68"/>
                  <a:pt x="73" y="68"/>
                  <a:pt x="73" y="68"/>
                </a:cubicBezTo>
                <a:cubicBezTo>
                  <a:pt x="72" y="68"/>
                  <a:pt x="72" y="69"/>
                  <a:pt x="72" y="69"/>
                </a:cubicBezTo>
                <a:cubicBezTo>
                  <a:pt x="72" y="69"/>
                  <a:pt x="72" y="69"/>
                  <a:pt x="72" y="69"/>
                </a:cubicBezTo>
                <a:cubicBezTo>
                  <a:pt x="72" y="69"/>
                  <a:pt x="73" y="69"/>
                  <a:pt x="73" y="69"/>
                </a:cubicBezTo>
                <a:cubicBezTo>
                  <a:pt x="73" y="69"/>
                  <a:pt x="73" y="69"/>
                  <a:pt x="73" y="69"/>
                </a:cubicBezTo>
                <a:cubicBezTo>
                  <a:pt x="73" y="69"/>
                  <a:pt x="73" y="69"/>
                  <a:pt x="73" y="69"/>
                </a:cubicBezTo>
                <a:cubicBezTo>
                  <a:pt x="73" y="69"/>
                  <a:pt x="72" y="69"/>
                  <a:pt x="72" y="69"/>
                </a:cubicBezTo>
                <a:cubicBezTo>
                  <a:pt x="72" y="69"/>
                  <a:pt x="72" y="69"/>
                  <a:pt x="73" y="70"/>
                </a:cubicBezTo>
                <a:cubicBezTo>
                  <a:pt x="73" y="70"/>
                  <a:pt x="73" y="70"/>
                  <a:pt x="73" y="70"/>
                </a:cubicBezTo>
                <a:cubicBezTo>
                  <a:pt x="73" y="70"/>
                  <a:pt x="73" y="71"/>
                  <a:pt x="73" y="71"/>
                </a:cubicBezTo>
                <a:cubicBezTo>
                  <a:pt x="73" y="71"/>
                  <a:pt x="73" y="71"/>
                  <a:pt x="73" y="71"/>
                </a:cubicBezTo>
                <a:cubicBezTo>
                  <a:pt x="73" y="71"/>
                  <a:pt x="73" y="71"/>
                  <a:pt x="73" y="71"/>
                </a:cubicBezTo>
                <a:cubicBezTo>
                  <a:pt x="73" y="71"/>
                  <a:pt x="73" y="71"/>
                  <a:pt x="73" y="71"/>
                </a:cubicBezTo>
                <a:cubicBezTo>
                  <a:pt x="73" y="71"/>
                  <a:pt x="73" y="71"/>
                  <a:pt x="73" y="71"/>
                </a:cubicBezTo>
                <a:cubicBezTo>
                  <a:pt x="73" y="71"/>
                  <a:pt x="73" y="72"/>
                  <a:pt x="73" y="72"/>
                </a:cubicBezTo>
                <a:cubicBezTo>
                  <a:pt x="73" y="72"/>
                  <a:pt x="73" y="72"/>
                  <a:pt x="73" y="72"/>
                </a:cubicBezTo>
                <a:cubicBezTo>
                  <a:pt x="72" y="72"/>
                  <a:pt x="72" y="72"/>
                  <a:pt x="72" y="72"/>
                </a:cubicBezTo>
                <a:cubicBezTo>
                  <a:pt x="72" y="72"/>
                  <a:pt x="72" y="72"/>
                  <a:pt x="72" y="72"/>
                </a:cubicBezTo>
                <a:cubicBezTo>
                  <a:pt x="72" y="72"/>
                  <a:pt x="72" y="72"/>
                  <a:pt x="73" y="72"/>
                </a:cubicBezTo>
                <a:cubicBezTo>
                  <a:pt x="73" y="72"/>
                  <a:pt x="73" y="72"/>
                  <a:pt x="73" y="72"/>
                </a:cubicBezTo>
                <a:cubicBezTo>
                  <a:pt x="72" y="72"/>
                  <a:pt x="73" y="72"/>
                  <a:pt x="72" y="73"/>
                </a:cubicBezTo>
                <a:cubicBezTo>
                  <a:pt x="72" y="73"/>
                  <a:pt x="72" y="73"/>
                  <a:pt x="72" y="73"/>
                </a:cubicBezTo>
                <a:cubicBezTo>
                  <a:pt x="72" y="73"/>
                  <a:pt x="72" y="73"/>
                  <a:pt x="72" y="73"/>
                </a:cubicBezTo>
                <a:cubicBezTo>
                  <a:pt x="72" y="73"/>
                  <a:pt x="72" y="73"/>
                  <a:pt x="72" y="73"/>
                </a:cubicBezTo>
                <a:cubicBezTo>
                  <a:pt x="72" y="73"/>
                  <a:pt x="72" y="73"/>
                  <a:pt x="72" y="73"/>
                </a:cubicBezTo>
                <a:cubicBezTo>
                  <a:pt x="72" y="73"/>
                  <a:pt x="72" y="73"/>
                  <a:pt x="72" y="73"/>
                </a:cubicBezTo>
                <a:cubicBezTo>
                  <a:pt x="72" y="73"/>
                  <a:pt x="72" y="73"/>
                  <a:pt x="73" y="73"/>
                </a:cubicBezTo>
                <a:cubicBezTo>
                  <a:pt x="73" y="73"/>
                  <a:pt x="73" y="73"/>
                  <a:pt x="73" y="73"/>
                </a:cubicBezTo>
                <a:cubicBezTo>
                  <a:pt x="73" y="73"/>
                  <a:pt x="72" y="74"/>
                  <a:pt x="71" y="74"/>
                </a:cubicBezTo>
                <a:cubicBezTo>
                  <a:pt x="71" y="74"/>
                  <a:pt x="72" y="74"/>
                  <a:pt x="72" y="74"/>
                </a:cubicBezTo>
                <a:cubicBezTo>
                  <a:pt x="72" y="74"/>
                  <a:pt x="72" y="74"/>
                  <a:pt x="72" y="74"/>
                </a:cubicBezTo>
                <a:cubicBezTo>
                  <a:pt x="72" y="74"/>
                  <a:pt x="73" y="74"/>
                  <a:pt x="72" y="74"/>
                </a:cubicBezTo>
                <a:cubicBezTo>
                  <a:pt x="72" y="74"/>
                  <a:pt x="72" y="74"/>
                  <a:pt x="72" y="74"/>
                </a:cubicBezTo>
                <a:cubicBezTo>
                  <a:pt x="72" y="74"/>
                  <a:pt x="72" y="74"/>
                  <a:pt x="72" y="74"/>
                </a:cubicBezTo>
                <a:cubicBezTo>
                  <a:pt x="72" y="74"/>
                  <a:pt x="72" y="74"/>
                  <a:pt x="71" y="74"/>
                </a:cubicBezTo>
                <a:cubicBezTo>
                  <a:pt x="71" y="74"/>
                  <a:pt x="71" y="74"/>
                  <a:pt x="71" y="74"/>
                </a:cubicBezTo>
                <a:cubicBezTo>
                  <a:pt x="70" y="74"/>
                  <a:pt x="70" y="75"/>
                  <a:pt x="70" y="75"/>
                </a:cubicBezTo>
                <a:cubicBezTo>
                  <a:pt x="70" y="75"/>
                  <a:pt x="70" y="75"/>
                  <a:pt x="70" y="75"/>
                </a:cubicBezTo>
                <a:cubicBezTo>
                  <a:pt x="70" y="75"/>
                  <a:pt x="70" y="75"/>
                  <a:pt x="70" y="75"/>
                </a:cubicBezTo>
                <a:cubicBezTo>
                  <a:pt x="69" y="75"/>
                  <a:pt x="69" y="75"/>
                  <a:pt x="69" y="75"/>
                </a:cubicBezTo>
                <a:cubicBezTo>
                  <a:pt x="69" y="75"/>
                  <a:pt x="70" y="74"/>
                  <a:pt x="69" y="74"/>
                </a:cubicBezTo>
                <a:cubicBezTo>
                  <a:pt x="69" y="74"/>
                  <a:pt x="69" y="74"/>
                  <a:pt x="69" y="74"/>
                </a:cubicBezTo>
                <a:cubicBezTo>
                  <a:pt x="69" y="74"/>
                  <a:pt x="69" y="74"/>
                  <a:pt x="70" y="74"/>
                </a:cubicBezTo>
                <a:cubicBezTo>
                  <a:pt x="69" y="74"/>
                  <a:pt x="69" y="74"/>
                  <a:pt x="69" y="74"/>
                </a:cubicBezTo>
                <a:cubicBezTo>
                  <a:pt x="69" y="74"/>
                  <a:pt x="69" y="74"/>
                  <a:pt x="69" y="74"/>
                </a:cubicBezTo>
                <a:cubicBezTo>
                  <a:pt x="69" y="74"/>
                  <a:pt x="69" y="74"/>
                  <a:pt x="69" y="74"/>
                </a:cubicBezTo>
                <a:cubicBezTo>
                  <a:pt x="69" y="74"/>
                  <a:pt x="69" y="74"/>
                  <a:pt x="69" y="74"/>
                </a:cubicBezTo>
                <a:cubicBezTo>
                  <a:pt x="68" y="74"/>
                  <a:pt x="69" y="74"/>
                  <a:pt x="68" y="74"/>
                </a:cubicBezTo>
                <a:cubicBezTo>
                  <a:pt x="68" y="74"/>
                  <a:pt x="68" y="74"/>
                  <a:pt x="68" y="74"/>
                </a:cubicBezTo>
                <a:cubicBezTo>
                  <a:pt x="68" y="74"/>
                  <a:pt x="68" y="74"/>
                  <a:pt x="68" y="74"/>
                </a:cubicBezTo>
                <a:cubicBezTo>
                  <a:pt x="68" y="74"/>
                  <a:pt x="68" y="74"/>
                  <a:pt x="68" y="74"/>
                </a:cubicBezTo>
                <a:cubicBezTo>
                  <a:pt x="68" y="74"/>
                  <a:pt x="68" y="74"/>
                  <a:pt x="68" y="74"/>
                </a:cubicBezTo>
                <a:cubicBezTo>
                  <a:pt x="68" y="74"/>
                  <a:pt x="68" y="74"/>
                  <a:pt x="68" y="74"/>
                </a:cubicBezTo>
                <a:cubicBezTo>
                  <a:pt x="68" y="74"/>
                  <a:pt x="68" y="73"/>
                  <a:pt x="68" y="73"/>
                </a:cubicBezTo>
                <a:cubicBezTo>
                  <a:pt x="68" y="73"/>
                  <a:pt x="69" y="73"/>
                  <a:pt x="69" y="73"/>
                </a:cubicBezTo>
                <a:cubicBezTo>
                  <a:pt x="69" y="73"/>
                  <a:pt x="68" y="73"/>
                  <a:pt x="68" y="73"/>
                </a:cubicBezTo>
                <a:cubicBezTo>
                  <a:pt x="68" y="73"/>
                  <a:pt x="68" y="73"/>
                  <a:pt x="68" y="73"/>
                </a:cubicBezTo>
                <a:cubicBezTo>
                  <a:pt x="68" y="73"/>
                  <a:pt x="68" y="73"/>
                  <a:pt x="68" y="73"/>
                </a:cubicBezTo>
                <a:cubicBezTo>
                  <a:pt x="68" y="73"/>
                  <a:pt x="68" y="73"/>
                  <a:pt x="68" y="73"/>
                </a:cubicBezTo>
                <a:cubicBezTo>
                  <a:pt x="68" y="73"/>
                  <a:pt x="67" y="73"/>
                  <a:pt x="67" y="73"/>
                </a:cubicBezTo>
                <a:cubicBezTo>
                  <a:pt x="67" y="73"/>
                  <a:pt x="68" y="73"/>
                  <a:pt x="68" y="73"/>
                </a:cubicBezTo>
                <a:cubicBezTo>
                  <a:pt x="68" y="73"/>
                  <a:pt x="68" y="73"/>
                  <a:pt x="68" y="73"/>
                </a:cubicBezTo>
                <a:cubicBezTo>
                  <a:pt x="68" y="73"/>
                  <a:pt x="68" y="72"/>
                  <a:pt x="67" y="72"/>
                </a:cubicBezTo>
                <a:cubicBezTo>
                  <a:pt x="67" y="72"/>
                  <a:pt x="67" y="73"/>
                  <a:pt x="67" y="73"/>
                </a:cubicBezTo>
                <a:cubicBezTo>
                  <a:pt x="67" y="73"/>
                  <a:pt x="67" y="73"/>
                  <a:pt x="67" y="73"/>
                </a:cubicBezTo>
                <a:cubicBezTo>
                  <a:pt x="67" y="73"/>
                  <a:pt x="67" y="73"/>
                  <a:pt x="66" y="73"/>
                </a:cubicBezTo>
                <a:cubicBezTo>
                  <a:pt x="66" y="73"/>
                  <a:pt x="66" y="73"/>
                  <a:pt x="66" y="73"/>
                </a:cubicBezTo>
                <a:cubicBezTo>
                  <a:pt x="66" y="73"/>
                  <a:pt x="66" y="73"/>
                  <a:pt x="66" y="73"/>
                </a:cubicBezTo>
                <a:cubicBezTo>
                  <a:pt x="66" y="73"/>
                  <a:pt x="66" y="73"/>
                  <a:pt x="66" y="73"/>
                </a:cubicBezTo>
                <a:cubicBezTo>
                  <a:pt x="66" y="73"/>
                  <a:pt x="66" y="73"/>
                  <a:pt x="66" y="73"/>
                </a:cubicBezTo>
                <a:cubicBezTo>
                  <a:pt x="66" y="73"/>
                  <a:pt x="66" y="73"/>
                  <a:pt x="66" y="73"/>
                </a:cubicBezTo>
                <a:cubicBezTo>
                  <a:pt x="66" y="73"/>
                  <a:pt x="66" y="73"/>
                  <a:pt x="66" y="73"/>
                </a:cubicBezTo>
                <a:cubicBezTo>
                  <a:pt x="66" y="73"/>
                  <a:pt x="66" y="73"/>
                  <a:pt x="65" y="73"/>
                </a:cubicBezTo>
                <a:cubicBezTo>
                  <a:pt x="65" y="73"/>
                  <a:pt x="65" y="74"/>
                  <a:pt x="65" y="74"/>
                </a:cubicBezTo>
                <a:cubicBezTo>
                  <a:pt x="65" y="74"/>
                  <a:pt x="65" y="74"/>
                  <a:pt x="65" y="74"/>
                </a:cubicBezTo>
                <a:cubicBezTo>
                  <a:pt x="65" y="74"/>
                  <a:pt x="65" y="74"/>
                  <a:pt x="65" y="74"/>
                </a:cubicBezTo>
                <a:cubicBezTo>
                  <a:pt x="65" y="74"/>
                  <a:pt x="64" y="74"/>
                  <a:pt x="64" y="74"/>
                </a:cubicBezTo>
                <a:cubicBezTo>
                  <a:pt x="64" y="74"/>
                  <a:pt x="65" y="74"/>
                  <a:pt x="65" y="73"/>
                </a:cubicBezTo>
                <a:cubicBezTo>
                  <a:pt x="65" y="73"/>
                  <a:pt x="64" y="73"/>
                  <a:pt x="64" y="73"/>
                </a:cubicBezTo>
                <a:cubicBezTo>
                  <a:pt x="64" y="73"/>
                  <a:pt x="64" y="73"/>
                  <a:pt x="64" y="73"/>
                </a:cubicBezTo>
                <a:cubicBezTo>
                  <a:pt x="64" y="73"/>
                  <a:pt x="64" y="73"/>
                  <a:pt x="64" y="73"/>
                </a:cubicBezTo>
                <a:cubicBezTo>
                  <a:pt x="64" y="73"/>
                  <a:pt x="64" y="73"/>
                  <a:pt x="64" y="73"/>
                </a:cubicBezTo>
                <a:cubicBezTo>
                  <a:pt x="64" y="73"/>
                  <a:pt x="64" y="73"/>
                  <a:pt x="64" y="73"/>
                </a:cubicBezTo>
                <a:cubicBezTo>
                  <a:pt x="64" y="73"/>
                  <a:pt x="63" y="73"/>
                  <a:pt x="63" y="73"/>
                </a:cubicBezTo>
                <a:cubicBezTo>
                  <a:pt x="63" y="73"/>
                  <a:pt x="63" y="72"/>
                  <a:pt x="63" y="72"/>
                </a:cubicBezTo>
                <a:cubicBezTo>
                  <a:pt x="63" y="72"/>
                  <a:pt x="63" y="72"/>
                  <a:pt x="63" y="72"/>
                </a:cubicBezTo>
                <a:cubicBezTo>
                  <a:pt x="63" y="72"/>
                  <a:pt x="63" y="72"/>
                  <a:pt x="63" y="72"/>
                </a:cubicBezTo>
                <a:cubicBezTo>
                  <a:pt x="63" y="73"/>
                  <a:pt x="63" y="72"/>
                  <a:pt x="63" y="72"/>
                </a:cubicBezTo>
                <a:cubicBezTo>
                  <a:pt x="63" y="72"/>
                  <a:pt x="63" y="73"/>
                  <a:pt x="63" y="73"/>
                </a:cubicBezTo>
                <a:cubicBezTo>
                  <a:pt x="62" y="73"/>
                  <a:pt x="62" y="73"/>
                  <a:pt x="62" y="72"/>
                </a:cubicBezTo>
                <a:cubicBezTo>
                  <a:pt x="62" y="72"/>
                  <a:pt x="62" y="72"/>
                  <a:pt x="62" y="72"/>
                </a:cubicBezTo>
                <a:cubicBezTo>
                  <a:pt x="62" y="72"/>
                  <a:pt x="62" y="72"/>
                  <a:pt x="62" y="72"/>
                </a:cubicBezTo>
                <a:cubicBezTo>
                  <a:pt x="62" y="72"/>
                  <a:pt x="63" y="72"/>
                  <a:pt x="62" y="71"/>
                </a:cubicBezTo>
                <a:cubicBezTo>
                  <a:pt x="62" y="72"/>
                  <a:pt x="62" y="72"/>
                  <a:pt x="61" y="72"/>
                </a:cubicBezTo>
                <a:cubicBezTo>
                  <a:pt x="62" y="72"/>
                  <a:pt x="62" y="72"/>
                  <a:pt x="62" y="71"/>
                </a:cubicBezTo>
                <a:cubicBezTo>
                  <a:pt x="62" y="71"/>
                  <a:pt x="62" y="71"/>
                  <a:pt x="62" y="71"/>
                </a:cubicBezTo>
                <a:cubicBezTo>
                  <a:pt x="62" y="71"/>
                  <a:pt x="62" y="71"/>
                  <a:pt x="62" y="71"/>
                </a:cubicBezTo>
                <a:cubicBezTo>
                  <a:pt x="62" y="71"/>
                  <a:pt x="62" y="71"/>
                  <a:pt x="62" y="72"/>
                </a:cubicBezTo>
                <a:cubicBezTo>
                  <a:pt x="61" y="71"/>
                  <a:pt x="61" y="71"/>
                  <a:pt x="61" y="71"/>
                </a:cubicBezTo>
                <a:cubicBezTo>
                  <a:pt x="61" y="71"/>
                  <a:pt x="61" y="71"/>
                  <a:pt x="61" y="71"/>
                </a:cubicBezTo>
                <a:cubicBezTo>
                  <a:pt x="62" y="71"/>
                  <a:pt x="62" y="71"/>
                  <a:pt x="62" y="71"/>
                </a:cubicBezTo>
                <a:cubicBezTo>
                  <a:pt x="62" y="71"/>
                  <a:pt x="62" y="71"/>
                  <a:pt x="62" y="71"/>
                </a:cubicBezTo>
                <a:cubicBezTo>
                  <a:pt x="61" y="71"/>
                  <a:pt x="61" y="71"/>
                  <a:pt x="61" y="71"/>
                </a:cubicBezTo>
                <a:cubicBezTo>
                  <a:pt x="61" y="71"/>
                  <a:pt x="61" y="71"/>
                  <a:pt x="60" y="71"/>
                </a:cubicBezTo>
                <a:cubicBezTo>
                  <a:pt x="60" y="71"/>
                  <a:pt x="60" y="71"/>
                  <a:pt x="60" y="70"/>
                </a:cubicBezTo>
                <a:cubicBezTo>
                  <a:pt x="60" y="70"/>
                  <a:pt x="60" y="70"/>
                  <a:pt x="61" y="70"/>
                </a:cubicBezTo>
                <a:cubicBezTo>
                  <a:pt x="61" y="69"/>
                  <a:pt x="61" y="69"/>
                  <a:pt x="61" y="69"/>
                </a:cubicBezTo>
                <a:cubicBezTo>
                  <a:pt x="61" y="69"/>
                  <a:pt x="61" y="69"/>
                  <a:pt x="61" y="69"/>
                </a:cubicBezTo>
                <a:cubicBezTo>
                  <a:pt x="60" y="69"/>
                  <a:pt x="60" y="70"/>
                  <a:pt x="60" y="70"/>
                </a:cubicBezTo>
                <a:cubicBezTo>
                  <a:pt x="60" y="70"/>
                  <a:pt x="60" y="70"/>
                  <a:pt x="60" y="70"/>
                </a:cubicBezTo>
                <a:cubicBezTo>
                  <a:pt x="60" y="70"/>
                  <a:pt x="60" y="70"/>
                  <a:pt x="60" y="69"/>
                </a:cubicBezTo>
                <a:cubicBezTo>
                  <a:pt x="60" y="69"/>
                  <a:pt x="60" y="69"/>
                  <a:pt x="60" y="69"/>
                </a:cubicBezTo>
                <a:cubicBezTo>
                  <a:pt x="60" y="69"/>
                  <a:pt x="60" y="70"/>
                  <a:pt x="60" y="70"/>
                </a:cubicBezTo>
                <a:cubicBezTo>
                  <a:pt x="59" y="69"/>
                  <a:pt x="60" y="69"/>
                  <a:pt x="60" y="69"/>
                </a:cubicBezTo>
                <a:cubicBezTo>
                  <a:pt x="60" y="69"/>
                  <a:pt x="60" y="69"/>
                  <a:pt x="59" y="69"/>
                </a:cubicBezTo>
                <a:cubicBezTo>
                  <a:pt x="59" y="69"/>
                  <a:pt x="59" y="69"/>
                  <a:pt x="59" y="69"/>
                </a:cubicBezTo>
                <a:cubicBezTo>
                  <a:pt x="59" y="69"/>
                  <a:pt x="59" y="69"/>
                  <a:pt x="59" y="69"/>
                </a:cubicBezTo>
                <a:cubicBezTo>
                  <a:pt x="59" y="68"/>
                  <a:pt x="59" y="68"/>
                  <a:pt x="60" y="68"/>
                </a:cubicBezTo>
                <a:cubicBezTo>
                  <a:pt x="59" y="68"/>
                  <a:pt x="59" y="68"/>
                  <a:pt x="59" y="68"/>
                </a:cubicBezTo>
                <a:cubicBezTo>
                  <a:pt x="59" y="68"/>
                  <a:pt x="59" y="68"/>
                  <a:pt x="58" y="68"/>
                </a:cubicBezTo>
                <a:cubicBezTo>
                  <a:pt x="58" y="68"/>
                  <a:pt x="58" y="68"/>
                  <a:pt x="58" y="68"/>
                </a:cubicBezTo>
                <a:cubicBezTo>
                  <a:pt x="58" y="68"/>
                  <a:pt x="58" y="68"/>
                  <a:pt x="58" y="68"/>
                </a:cubicBezTo>
                <a:cubicBezTo>
                  <a:pt x="58" y="68"/>
                  <a:pt x="58" y="68"/>
                  <a:pt x="58" y="68"/>
                </a:cubicBezTo>
                <a:cubicBezTo>
                  <a:pt x="58" y="68"/>
                  <a:pt x="58" y="68"/>
                  <a:pt x="58" y="68"/>
                </a:cubicBezTo>
                <a:cubicBezTo>
                  <a:pt x="58" y="68"/>
                  <a:pt x="58" y="68"/>
                  <a:pt x="58" y="68"/>
                </a:cubicBezTo>
                <a:cubicBezTo>
                  <a:pt x="58" y="68"/>
                  <a:pt x="58" y="67"/>
                  <a:pt x="58" y="67"/>
                </a:cubicBezTo>
                <a:cubicBezTo>
                  <a:pt x="58" y="67"/>
                  <a:pt x="58" y="67"/>
                  <a:pt x="59" y="67"/>
                </a:cubicBezTo>
                <a:cubicBezTo>
                  <a:pt x="59" y="67"/>
                  <a:pt x="59" y="67"/>
                  <a:pt x="60" y="67"/>
                </a:cubicBezTo>
                <a:cubicBezTo>
                  <a:pt x="60" y="67"/>
                  <a:pt x="60" y="67"/>
                  <a:pt x="60" y="67"/>
                </a:cubicBezTo>
                <a:cubicBezTo>
                  <a:pt x="60" y="67"/>
                  <a:pt x="60" y="67"/>
                  <a:pt x="60" y="66"/>
                </a:cubicBezTo>
                <a:cubicBezTo>
                  <a:pt x="60" y="67"/>
                  <a:pt x="60" y="67"/>
                  <a:pt x="60" y="67"/>
                </a:cubicBezTo>
                <a:cubicBezTo>
                  <a:pt x="59" y="67"/>
                  <a:pt x="59" y="67"/>
                  <a:pt x="59" y="67"/>
                </a:cubicBezTo>
                <a:cubicBezTo>
                  <a:pt x="58" y="67"/>
                  <a:pt x="58" y="67"/>
                  <a:pt x="58" y="67"/>
                </a:cubicBezTo>
                <a:cubicBezTo>
                  <a:pt x="58" y="67"/>
                  <a:pt x="58" y="67"/>
                  <a:pt x="58" y="67"/>
                </a:cubicBezTo>
                <a:cubicBezTo>
                  <a:pt x="58" y="67"/>
                  <a:pt x="59" y="67"/>
                  <a:pt x="59" y="66"/>
                </a:cubicBezTo>
                <a:cubicBezTo>
                  <a:pt x="59" y="66"/>
                  <a:pt x="59" y="66"/>
                  <a:pt x="59" y="66"/>
                </a:cubicBezTo>
                <a:cubicBezTo>
                  <a:pt x="59" y="66"/>
                  <a:pt x="59" y="66"/>
                  <a:pt x="59" y="66"/>
                </a:cubicBezTo>
                <a:cubicBezTo>
                  <a:pt x="59" y="66"/>
                  <a:pt x="59" y="66"/>
                  <a:pt x="59" y="66"/>
                </a:cubicBezTo>
                <a:cubicBezTo>
                  <a:pt x="59" y="66"/>
                  <a:pt x="59" y="66"/>
                  <a:pt x="60" y="66"/>
                </a:cubicBezTo>
                <a:cubicBezTo>
                  <a:pt x="60" y="66"/>
                  <a:pt x="60" y="66"/>
                  <a:pt x="60" y="66"/>
                </a:cubicBezTo>
                <a:cubicBezTo>
                  <a:pt x="60" y="66"/>
                  <a:pt x="61" y="66"/>
                  <a:pt x="61" y="66"/>
                </a:cubicBezTo>
                <a:cubicBezTo>
                  <a:pt x="61" y="66"/>
                  <a:pt x="61" y="66"/>
                  <a:pt x="61" y="66"/>
                </a:cubicBezTo>
                <a:cubicBezTo>
                  <a:pt x="61" y="66"/>
                  <a:pt x="61" y="66"/>
                  <a:pt x="61" y="66"/>
                </a:cubicBezTo>
                <a:cubicBezTo>
                  <a:pt x="61" y="66"/>
                  <a:pt x="60" y="66"/>
                  <a:pt x="60" y="66"/>
                </a:cubicBezTo>
                <a:cubicBezTo>
                  <a:pt x="60" y="66"/>
                  <a:pt x="60" y="66"/>
                  <a:pt x="60" y="65"/>
                </a:cubicBezTo>
                <a:cubicBezTo>
                  <a:pt x="60" y="65"/>
                  <a:pt x="60" y="66"/>
                  <a:pt x="59" y="66"/>
                </a:cubicBezTo>
                <a:cubicBezTo>
                  <a:pt x="59" y="65"/>
                  <a:pt x="59" y="65"/>
                  <a:pt x="59" y="65"/>
                </a:cubicBezTo>
                <a:cubicBezTo>
                  <a:pt x="59" y="65"/>
                  <a:pt x="59" y="65"/>
                  <a:pt x="59" y="65"/>
                </a:cubicBezTo>
                <a:cubicBezTo>
                  <a:pt x="59" y="65"/>
                  <a:pt x="59" y="65"/>
                  <a:pt x="59" y="65"/>
                </a:cubicBezTo>
                <a:cubicBezTo>
                  <a:pt x="59" y="65"/>
                  <a:pt x="59" y="65"/>
                  <a:pt x="59" y="65"/>
                </a:cubicBezTo>
                <a:cubicBezTo>
                  <a:pt x="59" y="65"/>
                  <a:pt x="59" y="65"/>
                  <a:pt x="59" y="65"/>
                </a:cubicBezTo>
                <a:cubicBezTo>
                  <a:pt x="59" y="65"/>
                  <a:pt x="59" y="66"/>
                  <a:pt x="59" y="66"/>
                </a:cubicBezTo>
                <a:cubicBezTo>
                  <a:pt x="59" y="66"/>
                  <a:pt x="59" y="66"/>
                  <a:pt x="59" y="66"/>
                </a:cubicBezTo>
                <a:cubicBezTo>
                  <a:pt x="59" y="66"/>
                  <a:pt x="59" y="66"/>
                  <a:pt x="59" y="66"/>
                </a:cubicBezTo>
                <a:cubicBezTo>
                  <a:pt x="59" y="66"/>
                  <a:pt x="59" y="66"/>
                  <a:pt x="58" y="66"/>
                </a:cubicBezTo>
                <a:cubicBezTo>
                  <a:pt x="58" y="66"/>
                  <a:pt x="58" y="66"/>
                  <a:pt x="58" y="66"/>
                </a:cubicBezTo>
                <a:cubicBezTo>
                  <a:pt x="58" y="66"/>
                  <a:pt x="58" y="66"/>
                  <a:pt x="58" y="66"/>
                </a:cubicBezTo>
                <a:cubicBezTo>
                  <a:pt x="58" y="66"/>
                  <a:pt x="58" y="66"/>
                  <a:pt x="58" y="66"/>
                </a:cubicBezTo>
                <a:cubicBezTo>
                  <a:pt x="58" y="66"/>
                  <a:pt x="58" y="67"/>
                  <a:pt x="58" y="67"/>
                </a:cubicBezTo>
                <a:cubicBezTo>
                  <a:pt x="58" y="67"/>
                  <a:pt x="57" y="67"/>
                  <a:pt x="57" y="67"/>
                </a:cubicBezTo>
                <a:cubicBezTo>
                  <a:pt x="57" y="67"/>
                  <a:pt x="57" y="67"/>
                  <a:pt x="57" y="67"/>
                </a:cubicBezTo>
                <a:cubicBezTo>
                  <a:pt x="57" y="67"/>
                  <a:pt x="57" y="67"/>
                  <a:pt x="57" y="66"/>
                </a:cubicBezTo>
                <a:cubicBezTo>
                  <a:pt x="57" y="66"/>
                  <a:pt x="57" y="66"/>
                  <a:pt x="58" y="65"/>
                </a:cubicBezTo>
                <a:cubicBezTo>
                  <a:pt x="58" y="65"/>
                  <a:pt x="58" y="65"/>
                  <a:pt x="58" y="65"/>
                </a:cubicBezTo>
                <a:cubicBezTo>
                  <a:pt x="57" y="65"/>
                  <a:pt x="57" y="65"/>
                  <a:pt x="57" y="65"/>
                </a:cubicBezTo>
                <a:cubicBezTo>
                  <a:pt x="57" y="65"/>
                  <a:pt x="57" y="65"/>
                  <a:pt x="57" y="65"/>
                </a:cubicBezTo>
                <a:cubicBezTo>
                  <a:pt x="57" y="65"/>
                  <a:pt x="57" y="65"/>
                  <a:pt x="57" y="65"/>
                </a:cubicBezTo>
                <a:cubicBezTo>
                  <a:pt x="57" y="65"/>
                  <a:pt x="57" y="65"/>
                  <a:pt x="57" y="65"/>
                </a:cubicBezTo>
                <a:cubicBezTo>
                  <a:pt x="57" y="65"/>
                  <a:pt x="57" y="65"/>
                  <a:pt x="57" y="65"/>
                </a:cubicBezTo>
                <a:cubicBezTo>
                  <a:pt x="57" y="65"/>
                  <a:pt x="57" y="65"/>
                  <a:pt x="57" y="65"/>
                </a:cubicBezTo>
                <a:cubicBezTo>
                  <a:pt x="57" y="64"/>
                  <a:pt x="57" y="64"/>
                  <a:pt x="57" y="64"/>
                </a:cubicBezTo>
                <a:cubicBezTo>
                  <a:pt x="57" y="64"/>
                  <a:pt x="57" y="64"/>
                  <a:pt x="57" y="64"/>
                </a:cubicBezTo>
                <a:cubicBezTo>
                  <a:pt x="57" y="64"/>
                  <a:pt x="57" y="64"/>
                  <a:pt x="57" y="64"/>
                </a:cubicBezTo>
                <a:cubicBezTo>
                  <a:pt x="57" y="64"/>
                  <a:pt x="57" y="64"/>
                  <a:pt x="57" y="64"/>
                </a:cubicBezTo>
                <a:cubicBezTo>
                  <a:pt x="57" y="64"/>
                  <a:pt x="57" y="64"/>
                  <a:pt x="57" y="64"/>
                </a:cubicBezTo>
                <a:cubicBezTo>
                  <a:pt x="57" y="64"/>
                  <a:pt x="57" y="64"/>
                  <a:pt x="57" y="64"/>
                </a:cubicBezTo>
                <a:cubicBezTo>
                  <a:pt x="57" y="64"/>
                  <a:pt x="57" y="64"/>
                  <a:pt x="56" y="64"/>
                </a:cubicBezTo>
                <a:cubicBezTo>
                  <a:pt x="56" y="64"/>
                  <a:pt x="56" y="64"/>
                  <a:pt x="56" y="64"/>
                </a:cubicBezTo>
                <a:cubicBezTo>
                  <a:pt x="56" y="64"/>
                  <a:pt x="56" y="64"/>
                  <a:pt x="56" y="64"/>
                </a:cubicBezTo>
                <a:cubicBezTo>
                  <a:pt x="56" y="64"/>
                  <a:pt x="56" y="63"/>
                  <a:pt x="56" y="63"/>
                </a:cubicBezTo>
                <a:cubicBezTo>
                  <a:pt x="56" y="63"/>
                  <a:pt x="56" y="63"/>
                  <a:pt x="55" y="63"/>
                </a:cubicBezTo>
                <a:cubicBezTo>
                  <a:pt x="55" y="63"/>
                  <a:pt x="55" y="63"/>
                  <a:pt x="55" y="63"/>
                </a:cubicBezTo>
                <a:cubicBezTo>
                  <a:pt x="55" y="63"/>
                  <a:pt x="56" y="63"/>
                  <a:pt x="56" y="63"/>
                </a:cubicBezTo>
                <a:cubicBezTo>
                  <a:pt x="56" y="63"/>
                  <a:pt x="57" y="62"/>
                  <a:pt x="57" y="62"/>
                </a:cubicBezTo>
                <a:cubicBezTo>
                  <a:pt x="57" y="62"/>
                  <a:pt x="57" y="62"/>
                  <a:pt x="57" y="62"/>
                </a:cubicBezTo>
                <a:cubicBezTo>
                  <a:pt x="57" y="62"/>
                  <a:pt x="58" y="62"/>
                  <a:pt x="58" y="62"/>
                </a:cubicBezTo>
                <a:cubicBezTo>
                  <a:pt x="58" y="62"/>
                  <a:pt x="58" y="62"/>
                  <a:pt x="58" y="62"/>
                </a:cubicBezTo>
                <a:cubicBezTo>
                  <a:pt x="58" y="61"/>
                  <a:pt x="58" y="61"/>
                  <a:pt x="58" y="61"/>
                </a:cubicBezTo>
                <a:cubicBezTo>
                  <a:pt x="59" y="61"/>
                  <a:pt x="59" y="61"/>
                  <a:pt x="60" y="61"/>
                </a:cubicBezTo>
                <a:cubicBezTo>
                  <a:pt x="60" y="61"/>
                  <a:pt x="60" y="61"/>
                  <a:pt x="60" y="61"/>
                </a:cubicBezTo>
                <a:cubicBezTo>
                  <a:pt x="60" y="61"/>
                  <a:pt x="60" y="61"/>
                  <a:pt x="60" y="61"/>
                </a:cubicBezTo>
                <a:cubicBezTo>
                  <a:pt x="59" y="61"/>
                  <a:pt x="59" y="61"/>
                  <a:pt x="59" y="61"/>
                </a:cubicBezTo>
                <a:cubicBezTo>
                  <a:pt x="59" y="61"/>
                  <a:pt x="59" y="61"/>
                  <a:pt x="59" y="61"/>
                </a:cubicBezTo>
                <a:cubicBezTo>
                  <a:pt x="59" y="61"/>
                  <a:pt x="58" y="61"/>
                  <a:pt x="58" y="61"/>
                </a:cubicBezTo>
                <a:cubicBezTo>
                  <a:pt x="58" y="61"/>
                  <a:pt x="58" y="61"/>
                  <a:pt x="58" y="61"/>
                </a:cubicBezTo>
                <a:cubicBezTo>
                  <a:pt x="58" y="61"/>
                  <a:pt x="57" y="62"/>
                  <a:pt x="57" y="62"/>
                </a:cubicBezTo>
                <a:cubicBezTo>
                  <a:pt x="57" y="62"/>
                  <a:pt x="57" y="62"/>
                  <a:pt x="57" y="62"/>
                </a:cubicBezTo>
                <a:cubicBezTo>
                  <a:pt x="57" y="62"/>
                  <a:pt x="56" y="62"/>
                  <a:pt x="56" y="63"/>
                </a:cubicBezTo>
                <a:cubicBezTo>
                  <a:pt x="56" y="63"/>
                  <a:pt x="56" y="63"/>
                  <a:pt x="55" y="63"/>
                </a:cubicBezTo>
                <a:cubicBezTo>
                  <a:pt x="55" y="63"/>
                  <a:pt x="55" y="63"/>
                  <a:pt x="55" y="63"/>
                </a:cubicBezTo>
                <a:cubicBezTo>
                  <a:pt x="55" y="63"/>
                  <a:pt x="55" y="63"/>
                  <a:pt x="55" y="63"/>
                </a:cubicBezTo>
                <a:cubicBezTo>
                  <a:pt x="55" y="63"/>
                  <a:pt x="55" y="63"/>
                  <a:pt x="55" y="62"/>
                </a:cubicBezTo>
                <a:cubicBezTo>
                  <a:pt x="55" y="62"/>
                  <a:pt x="55" y="62"/>
                  <a:pt x="55" y="62"/>
                </a:cubicBezTo>
                <a:cubicBezTo>
                  <a:pt x="55" y="62"/>
                  <a:pt x="56" y="62"/>
                  <a:pt x="56" y="62"/>
                </a:cubicBezTo>
                <a:cubicBezTo>
                  <a:pt x="56" y="62"/>
                  <a:pt x="56" y="62"/>
                  <a:pt x="56" y="62"/>
                </a:cubicBezTo>
                <a:cubicBezTo>
                  <a:pt x="56" y="62"/>
                  <a:pt x="56" y="62"/>
                  <a:pt x="55" y="62"/>
                </a:cubicBezTo>
                <a:cubicBezTo>
                  <a:pt x="55" y="62"/>
                  <a:pt x="55" y="62"/>
                  <a:pt x="55" y="62"/>
                </a:cubicBezTo>
                <a:cubicBezTo>
                  <a:pt x="56" y="61"/>
                  <a:pt x="57" y="62"/>
                  <a:pt x="57" y="61"/>
                </a:cubicBezTo>
                <a:cubicBezTo>
                  <a:pt x="57" y="61"/>
                  <a:pt x="57" y="61"/>
                  <a:pt x="57" y="61"/>
                </a:cubicBezTo>
                <a:cubicBezTo>
                  <a:pt x="57" y="61"/>
                  <a:pt x="56" y="61"/>
                  <a:pt x="56" y="61"/>
                </a:cubicBezTo>
                <a:cubicBezTo>
                  <a:pt x="56" y="61"/>
                  <a:pt x="56" y="61"/>
                  <a:pt x="56" y="61"/>
                </a:cubicBezTo>
                <a:cubicBezTo>
                  <a:pt x="55" y="61"/>
                  <a:pt x="55" y="61"/>
                  <a:pt x="55" y="61"/>
                </a:cubicBezTo>
                <a:cubicBezTo>
                  <a:pt x="55" y="61"/>
                  <a:pt x="55" y="61"/>
                  <a:pt x="55" y="61"/>
                </a:cubicBezTo>
                <a:cubicBezTo>
                  <a:pt x="55" y="61"/>
                  <a:pt x="55" y="61"/>
                  <a:pt x="55" y="61"/>
                </a:cubicBezTo>
                <a:cubicBezTo>
                  <a:pt x="56" y="60"/>
                  <a:pt x="57" y="60"/>
                  <a:pt x="58" y="60"/>
                </a:cubicBezTo>
                <a:cubicBezTo>
                  <a:pt x="58" y="60"/>
                  <a:pt x="58" y="60"/>
                  <a:pt x="58" y="60"/>
                </a:cubicBezTo>
                <a:cubicBezTo>
                  <a:pt x="58" y="60"/>
                  <a:pt x="58" y="60"/>
                  <a:pt x="58" y="60"/>
                </a:cubicBezTo>
                <a:cubicBezTo>
                  <a:pt x="58" y="60"/>
                  <a:pt x="58" y="60"/>
                  <a:pt x="57" y="60"/>
                </a:cubicBezTo>
                <a:cubicBezTo>
                  <a:pt x="57" y="60"/>
                  <a:pt x="57" y="60"/>
                  <a:pt x="57" y="60"/>
                </a:cubicBezTo>
                <a:cubicBezTo>
                  <a:pt x="57" y="60"/>
                  <a:pt x="57" y="60"/>
                  <a:pt x="57" y="60"/>
                </a:cubicBezTo>
                <a:cubicBezTo>
                  <a:pt x="56" y="60"/>
                  <a:pt x="55" y="60"/>
                  <a:pt x="55" y="60"/>
                </a:cubicBezTo>
                <a:cubicBezTo>
                  <a:pt x="55" y="60"/>
                  <a:pt x="55" y="60"/>
                  <a:pt x="55" y="60"/>
                </a:cubicBezTo>
                <a:cubicBezTo>
                  <a:pt x="55" y="60"/>
                  <a:pt x="55" y="60"/>
                  <a:pt x="55" y="60"/>
                </a:cubicBezTo>
                <a:cubicBezTo>
                  <a:pt x="56" y="60"/>
                  <a:pt x="56" y="60"/>
                  <a:pt x="56" y="59"/>
                </a:cubicBezTo>
                <a:cubicBezTo>
                  <a:pt x="56" y="59"/>
                  <a:pt x="56" y="59"/>
                  <a:pt x="57" y="59"/>
                </a:cubicBezTo>
                <a:cubicBezTo>
                  <a:pt x="57" y="59"/>
                  <a:pt x="57" y="59"/>
                  <a:pt x="57" y="59"/>
                </a:cubicBezTo>
                <a:cubicBezTo>
                  <a:pt x="58" y="59"/>
                  <a:pt x="58" y="59"/>
                  <a:pt x="58" y="59"/>
                </a:cubicBezTo>
                <a:cubicBezTo>
                  <a:pt x="58" y="59"/>
                  <a:pt x="58" y="59"/>
                  <a:pt x="58" y="59"/>
                </a:cubicBezTo>
                <a:cubicBezTo>
                  <a:pt x="58" y="59"/>
                  <a:pt x="58" y="59"/>
                  <a:pt x="59" y="59"/>
                </a:cubicBezTo>
                <a:cubicBezTo>
                  <a:pt x="59" y="59"/>
                  <a:pt x="59" y="59"/>
                  <a:pt x="59" y="59"/>
                </a:cubicBezTo>
                <a:cubicBezTo>
                  <a:pt x="58" y="59"/>
                  <a:pt x="58" y="59"/>
                  <a:pt x="58" y="59"/>
                </a:cubicBezTo>
                <a:cubicBezTo>
                  <a:pt x="58" y="59"/>
                  <a:pt x="58" y="59"/>
                  <a:pt x="58" y="59"/>
                </a:cubicBezTo>
                <a:cubicBezTo>
                  <a:pt x="58" y="59"/>
                  <a:pt x="58" y="59"/>
                  <a:pt x="58" y="59"/>
                </a:cubicBezTo>
                <a:cubicBezTo>
                  <a:pt x="58" y="59"/>
                  <a:pt x="58" y="59"/>
                  <a:pt x="57" y="59"/>
                </a:cubicBezTo>
                <a:cubicBezTo>
                  <a:pt x="57" y="59"/>
                  <a:pt x="57" y="59"/>
                  <a:pt x="57" y="59"/>
                </a:cubicBezTo>
                <a:cubicBezTo>
                  <a:pt x="57" y="59"/>
                  <a:pt x="57" y="59"/>
                  <a:pt x="57" y="59"/>
                </a:cubicBezTo>
                <a:cubicBezTo>
                  <a:pt x="57" y="59"/>
                  <a:pt x="56" y="59"/>
                  <a:pt x="56" y="59"/>
                </a:cubicBezTo>
                <a:cubicBezTo>
                  <a:pt x="56" y="59"/>
                  <a:pt x="56" y="59"/>
                  <a:pt x="56" y="59"/>
                </a:cubicBezTo>
                <a:cubicBezTo>
                  <a:pt x="56" y="59"/>
                  <a:pt x="55" y="60"/>
                  <a:pt x="55" y="60"/>
                </a:cubicBezTo>
                <a:cubicBezTo>
                  <a:pt x="55" y="60"/>
                  <a:pt x="55" y="60"/>
                  <a:pt x="55" y="60"/>
                </a:cubicBezTo>
                <a:cubicBezTo>
                  <a:pt x="55" y="60"/>
                  <a:pt x="55" y="59"/>
                  <a:pt x="55" y="59"/>
                </a:cubicBezTo>
                <a:cubicBezTo>
                  <a:pt x="55" y="59"/>
                  <a:pt x="55" y="59"/>
                  <a:pt x="56" y="59"/>
                </a:cubicBezTo>
                <a:cubicBezTo>
                  <a:pt x="56" y="59"/>
                  <a:pt x="57" y="59"/>
                  <a:pt x="57" y="59"/>
                </a:cubicBezTo>
                <a:cubicBezTo>
                  <a:pt x="57" y="59"/>
                  <a:pt x="57" y="59"/>
                  <a:pt x="57" y="59"/>
                </a:cubicBezTo>
                <a:cubicBezTo>
                  <a:pt x="56" y="59"/>
                  <a:pt x="56" y="59"/>
                  <a:pt x="56" y="58"/>
                </a:cubicBezTo>
                <a:cubicBezTo>
                  <a:pt x="56" y="58"/>
                  <a:pt x="56" y="58"/>
                  <a:pt x="56" y="58"/>
                </a:cubicBezTo>
                <a:cubicBezTo>
                  <a:pt x="56" y="58"/>
                  <a:pt x="56" y="58"/>
                  <a:pt x="56" y="58"/>
                </a:cubicBezTo>
                <a:cubicBezTo>
                  <a:pt x="56" y="58"/>
                  <a:pt x="56" y="58"/>
                  <a:pt x="57" y="58"/>
                </a:cubicBezTo>
                <a:cubicBezTo>
                  <a:pt x="57" y="58"/>
                  <a:pt x="57" y="59"/>
                  <a:pt x="57" y="59"/>
                </a:cubicBezTo>
                <a:cubicBezTo>
                  <a:pt x="58" y="58"/>
                  <a:pt x="58" y="58"/>
                  <a:pt x="58" y="58"/>
                </a:cubicBezTo>
                <a:cubicBezTo>
                  <a:pt x="58" y="58"/>
                  <a:pt x="59" y="59"/>
                  <a:pt x="59" y="59"/>
                </a:cubicBezTo>
                <a:cubicBezTo>
                  <a:pt x="59" y="59"/>
                  <a:pt x="59" y="59"/>
                  <a:pt x="59" y="59"/>
                </a:cubicBezTo>
                <a:cubicBezTo>
                  <a:pt x="59" y="58"/>
                  <a:pt x="58" y="58"/>
                  <a:pt x="58" y="58"/>
                </a:cubicBezTo>
                <a:cubicBezTo>
                  <a:pt x="58" y="58"/>
                  <a:pt x="58" y="58"/>
                  <a:pt x="58" y="58"/>
                </a:cubicBezTo>
                <a:cubicBezTo>
                  <a:pt x="58" y="58"/>
                  <a:pt x="58" y="58"/>
                  <a:pt x="58" y="58"/>
                </a:cubicBezTo>
                <a:cubicBezTo>
                  <a:pt x="58" y="58"/>
                  <a:pt x="58" y="58"/>
                  <a:pt x="58" y="58"/>
                </a:cubicBezTo>
                <a:cubicBezTo>
                  <a:pt x="58" y="58"/>
                  <a:pt x="58" y="58"/>
                  <a:pt x="58" y="58"/>
                </a:cubicBezTo>
                <a:cubicBezTo>
                  <a:pt x="58" y="58"/>
                  <a:pt x="58" y="58"/>
                  <a:pt x="58" y="58"/>
                </a:cubicBezTo>
                <a:cubicBezTo>
                  <a:pt x="58" y="58"/>
                  <a:pt x="58" y="58"/>
                  <a:pt x="58" y="58"/>
                </a:cubicBezTo>
                <a:cubicBezTo>
                  <a:pt x="57" y="58"/>
                  <a:pt x="57" y="58"/>
                  <a:pt x="57" y="58"/>
                </a:cubicBezTo>
                <a:cubicBezTo>
                  <a:pt x="57" y="58"/>
                  <a:pt x="57" y="58"/>
                  <a:pt x="57" y="58"/>
                </a:cubicBezTo>
                <a:cubicBezTo>
                  <a:pt x="56" y="58"/>
                  <a:pt x="56" y="58"/>
                  <a:pt x="56" y="58"/>
                </a:cubicBezTo>
                <a:cubicBezTo>
                  <a:pt x="56" y="58"/>
                  <a:pt x="56" y="58"/>
                  <a:pt x="56" y="58"/>
                </a:cubicBezTo>
                <a:cubicBezTo>
                  <a:pt x="56" y="58"/>
                  <a:pt x="56" y="58"/>
                  <a:pt x="57" y="57"/>
                </a:cubicBezTo>
                <a:cubicBezTo>
                  <a:pt x="57" y="57"/>
                  <a:pt x="57" y="57"/>
                  <a:pt x="57" y="57"/>
                </a:cubicBezTo>
                <a:cubicBezTo>
                  <a:pt x="58" y="57"/>
                  <a:pt x="58" y="57"/>
                  <a:pt x="58" y="57"/>
                </a:cubicBezTo>
                <a:cubicBezTo>
                  <a:pt x="58" y="57"/>
                  <a:pt x="58" y="57"/>
                  <a:pt x="59" y="57"/>
                </a:cubicBezTo>
                <a:cubicBezTo>
                  <a:pt x="59" y="57"/>
                  <a:pt x="59" y="57"/>
                  <a:pt x="59" y="57"/>
                </a:cubicBezTo>
                <a:cubicBezTo>
                  <a:pt x="58" y="57"/>
                  <a:pt x="58" y="57"/>
                  <a:pt x="58" y="57"/>
                </a:cubicBezTo>
                <a:cubicBezTo>
                  <a:pt x="58" y="57"/>
                  <a:pt x="58" y="57"/>
                  <a:pt x="58" y="57"/>
                </a:cubicBezTo>
                <a:cubicBezTo>
                  <a:pt x="58" y="57"/>
                  <a:pt x="58" y="57"/>
                  <a:pt x="58" y="56"/>
                </a:cubicBezTo>
                <a:cubicBezTo>
                  <a:pt x="58" y="56"/>
                  <a:pt x="58" y="56"/>
                  <a:pt x="58" y="56"/>
                </a:cubicBezTo>
                <a:cubicBezTo>
                  <a:pt x="58" y="56"/>
                  <a:pt x="59" y="56"/>
                  <a:pt x="59" y="56"/>
                </a:cubicBezTo>
                <a:cubicBezTo>
                  <a:pt x="59" y="56"/>
                  <a:pt x="59" y="56"/>
                  <a:pt x="59" y="56"/>
                </a:cubicBezTo>
                <a:cubicBezTo>
                  <a:pt x="59" y="56"/>
                  <a:pt x="59" y="56"/>
                  <a:pt x="59" y="56"/>
                </a:cubicBezTo>
                <a:cubicBezTo>
                  <a:pt x="59" y="56"/>
                  <a:pt x="59" y="56"/>
                  <a:pt x="59" y="56"/>
                </a:cubicBezTo>
                <a:cubicBezTo>
                  <a:pt x="59" y="56"/>
                  <a:pt x="59" y="56"/>
                  <a:pt x="59" y="56"/>
                </a:cubicBezTo>
                <a:cubicBezTo>
                  <a:pt x="59" y="56"/>
                  <a:pt x="59" y="56"/>
                  <a:pt x="59" y="56"/>
                </a:cubicBezTo>
                <a:cubicBezTo>
                  <a:pt x="59" y="56"/>
                  <a:pt x="59" y="56"/>
                  <a:pt x="58" y="56"/>
                </a:cubicBezTo>
                <a:cubicBezTo>
                  <a:pt x="58" y="56"/>
                  <a:pt x="58" y="56"/>
                  <a:pt x="58" y="56"/>
                </a:cubicBezTo>
                <a:cubicBezTo>
                  <a:pt x="59" y="56"/>
                  <a:pt x="59" y="56"/>
                  <a:pt x="59" y="56"/>
                </a:cubicBezTo>
                <a:cubicBezTo>
                  <a:pt x="59" y="56"/>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4"/>
                  <a:pt x="59" y="54"/>
                  <a:pt x="59" y="54"/>
                </a:cubicBezTo>
                <a:cubicBezTo>
                  <a:pt x="59" y="54"/>
                  <a:pt x="59" y="54"/>
                  <a:pt x="59" y="54"/>
                </a:cubicBezTo>
                <a:cubicBezTo>
                  <a:pt x="59" y="54"/>
                  <a:pt x="59" y="54"/>
                  <a:pt x="59" y="54"/>
                </a:cubicBezTo>
                <a:cubicBezTo>
                  <a:pt x="59" y="54"/>
                  <a:pt x="59" y="54"/>
                  <a:pt x="58" y="54"/>
                </a:cubicBezTo>
                <a:cubicBezTo>
                  <a:pt x="58" y="54"/>
                  <a:pt x="58" y="54"/>
                  <a:pt x="58" y="54"/>
                </a:cubicBezTo>
                <a:cubicBezTo>
                  <a:pt x="58" y="54"/>
                  <a:pt x="58" y="54"/>
                  <a:pt x="58" y="54"/>
                </a:cubicBezTo>
                <a:cubicBezTo>
                  <a:pt x="58" y="54"/>
                  <a:pt x="58" y="54"/>
                  <a:pt x="58" y="54"/>
                </a:cubicBezTo>
                <a:cubicBezTo>
                  <a:pt x="58" y="54"/>
                  <a:pt x="58" y="54"/>
                  <a:pt x="58" y="54"/>
                </a:cubicBezTo>
                <a:cubicBezTo>
                  <a:pt x="58" y="54"/>
                  <a:pt x="58" y="54"/>
                  <a:pt x="58" y="54"/>
                </a:cubicBezTo>
                <a:cubicBezTo>
                  <a:pt x="58" y="54"/>
                  <a:pt x="58" y="54"/>
                  <a:pt x="58" y="54"/>
                </a:cubicBezTo>
                <a:cubicBezTo>
                  <a:pt x="57" y="54"/>
                  <a:pt x="57" y="54"/>
                  <a:pt x="57" y="54"/>
                </a:cubicBezTo>
                <a:cubicBezTo>
                  <a:pt x="57" y="54"/>
                  <a:pt x="56" y="54"/>
                  <a:pt x="56" y="54"/>
                </a:cubicBezTo>
                <a:cubicBezTo>
                  <a:pt x="56" y="54"/>
                  <a:pt x="56" y="54"/>
                  <a:pt x="56" y="54"/>
                </a:cubicBezTo>
                <a:cubicBezTo>
                  <a:pt x="56" y="54"/>
                  <a:pt x="56" y="54"/>
                  <a:pt x="56" y="54"/>
                </a:cubicBezTo>
                <a:cubicBezTo>
                  <a:pt x="56" y="54"/>
                  <a:pt x="55" y="54"/>
                  <a:pt x="55" y="54"/>
                </a:cubicBezTo>
                <a:cubicBezTo>
                  <a:pt x="55" y="54"/>
                  <a:pt x="55" y="54"/>
                  <a:pt x="55" y="54"/>
                </a:cubicBezTo>
                <a:cubicBezTo>
                  <a:pt x="56" y="54"/>
                  <a:pt x="56" y="54"/>
                  <a:pt x="56" y="54"/>
                </a:cubicBezTo>
                <a:cubicBezTo>
                  <a:pt x="56" y="54"/>
                  <a:pt x="56" y="54"/>
                  <a:pt x="57" y="55"/>
                </a:cubicBezTo>
                <a:cubicBezTo>
                  <a:pt x="57" y="55"/>
                  <a:pt x="58" y="55"/>
                  <a:pt x="57" y="55"/>
                </a:cubicBezTo>
                <a:cubicBezTo>
                  <a:pt x="57" y="55"/>
                  <a:pt x="57" y="56"/>
                  <a:pt x="56" y="56"/>
                </a:cubicBezTo>
                <a:cubicBezTo>
                  <a:pt x="56" y="56"/>
                  <a:pt x="56" y="56"/>
                  <a:pt x="56" y="56"/>
                </a:cubicBezTo>
                <a:cubicBezTo>
                  <a:pt x="55" y="56"/>
                  <a:pt x="55" y="56"/>
                  <a:pt x="55" y="56"/>
                </a:cubicBezTo>
                <a:cubicBezTo>
                  <a:pt x="55" y="56"/>
                  <a:pt x="55" y="56"/>
                  <a:pt x="55" y="56"/>
                </a:cubicBezTo>
                <a:cubicBezTo>
                  <a:pt x="55" y="56"/>
                  <a:pt x="55" y="55"/>
                  <a:pt x="55" y="55"/>
                </a:cubicBezTo>
                <a:cubicBezTo>
                  <a:pt x="55" y="55"/>
                  <a:pt x="55" y="55"/>
                  <a:pt x="55" y="55"/>
                </a:cubicBezTo>
                <a:cubicBezTo>
                  <a:pt x="55" y="55"/>
                  <a:pt x="55" y="55"/>
                  <a:pt x="55" y="55"/>
                </a:cubicBezTo>
                <a:cubicBezTo>
                  <a:pt x="55" y="55"/>
                  <a:pt x="55" y="55"/>
                  <a:pt x="55" y="55"/>
                </a:cubicBezTo>
                <a:cubicBezTo>
                  <a:pt x="55" y="55"/>
                  <a:pt x="55" y="55"/>
                  <a:pt x="55" y="55"/>
                </a:cubicBezTo>
                <a:cubicBezTo>
                  <a:pt x="55" y="55"/>
                  <a:pt x="55" y="55"/>
                  <a:pt x="55" y="55"/>
                </a:cubicBezTo>
                <a:cubicBezTo>
                  <a:pt x="55" y="55"/>
                  <a:pt x="55" y="55"/>
                  <a:pt x="55" y="55"/>
                </a:cubicBezTo>
                <a:cubicBezTo>
                  <a:pt x="54" y="55"/>
                  <a:pt x="54" y="55"/>
                  <a:pt x="54" y="55"/>
                </a:cubicBezTo>
                <a:cubicBezTo>
                  <a:pt x="54" y="55"/>
                  <a:pt x="54" y="55"/>
                  <a:pt x="54" y="55"/>
                </a:cubicBezTo>
                <a:cubicBezTo>
                  <a:pt x="51" y="58"/>
                  <a:pt x="48" y="61"/>
                  <a:pt x="46" y="64"/>
                </a:cubicBezTo>
                <a:cubicBezTo>
                  <a:pt x="46" y="64"/>
                  <a:pt x="46" y="64"/>
                  <a:pt x="46" y="64"/>
                </a:cubicBezTo>
                <a:cubicBezTo>
                  <a:pt x="47" y="64"/>
                  <a:pt x="47" y="65"/>
                  <a:pt x="47" y="65"/>
                </a:cubicBezTo>
                <a:cubicBezTo>
                  <a:pt x="47" y="65"/>
                  <a:pt x="47" y="65"/>
                  <a:pt x="47" y="65"/>
                </a:cubicBezTo>
                <a:cubicBezTo>
                  <a:pt x="47" y="65"/>
                  <a:pt x="47" y="65"/>
                  <a:pt x="47" y="66"/>
                </a:cubicBezTo>
                <a:cubicBezTo>
                  <a:pt x="47" y="66"/>
                  <a:pt x="47" y="66"/>
                  <a:pt x="47" y="66"/>
                </a:cubicBezTo>
                <a:cubicBezTo>
                  <a:pt x="47" y="66"/>
                  <a:pt x="48" y="66"/>
                  <a:pt x="48" y="66"/>
                </a:cubicBezTo>
                <a:cubicBezTo>
                  <a:pt x="48" y="66"/>
                  <a:pt x="48" y="66"/>
                  <a:pt x="48" y="66"/>
                </a:cubicBezTo>
                <a:cubicBezTo>
                  <a:pt x="49" y="66"/>
                  <a:pt x="49" y="66"/>
                  <a:pt x="49" y="66"/>
                </a:cubicBezTo>
                <a:cubicBezTo>
                  <a:pt x="50" y="66"/>
                  <a:pt x="50" y="67"/>
                  <a:pt x="51" y="67"/>
                </a:cubicBezTo>
                <a:cubicBezTo>
                  <a:pt x="51" y="67"/>
                  <a:pt x="51" y="67"/>
                  <a:pt x="51" y="67"/>
                </a:cubicBezTo>
                <a:cubicBezTo>
                  <a:pt x="50" y="67"/>
                  <a:pt x="50" y="67"/>
                  <a:pt x="50" y="67"/>
                </a:cubicBezTo>
                <a:cubicBezTo>
                  <a:pt x="50" y="68"/>
                  <a:pt x="49" y="67"/>
                  <a:pt x="49" y="67"/>
                </a:cubicBezTo>
                <a:cubicBezTo>
                  <a:pt x="49" y="67"/>
                  <a:pt x="49" y="67"/>
                  <a:pt x="49" y="67"/>
                </a:cubicBezTo>
                <a:cubicBezTo>
                  <a:pt x="49" y="68"/>
                  <a:pt x="50" y="68"/>
                  <a:pt x="50" y="68"/>
                </a:cubicBezTo>
                <a:cubicBezTo>
                  <a:pt x="49" y="68"/>
                  <a:pt x="49" y="68"/>
                  <a:pt x="49" y="69"/>
                </a:cubicBezTo>
                <a:cubicBezTo>
                  <a:pt x="48" y="69"/>
                  <a:pt x="48" y="68"/>
                  <a:pt x="48" y="68"/>
                </a:cubicBezTo>
                <a:cubicBezTo>
                  <a:pt x="48" y="68"/>
                  <a:pt x="48" y="68"/>
                  <a:pt x="48" y="68"/>
                </a:cubicBezTo>
                <a:cubicBezTo>
                  <a:pt x="48" y="69"/>
                  <a:pt x="48" y="69"/>
                  <a:pt x="48" y="69"/>
                </a:cubicBezTo>
                <a:cubicBezTo>
                  <a:pt x="48" y="69"/>
                  <a:pt x="48" y="70"/>
                  <a:pt x="48" y="70"/>
                </a:cubicBezTo>
                <a:cubicBezTo>
                  <a:pt x="48" y="70"/>
                  <a:pt x="48" y="70"/>
                  <a:pt x="48" y="70"/>
                </a:cubicBezTo>
                <a:cubicBezTo>
                  <a:pt x="48" y="70"/>
                  <a:pt x="47" y="70"/>
                  <a:pt x="47" y="70"/>
                </a:cubicBezTo>
                <a:cubicBezTo>
                  <a:pt x="47" y="69"/>
                  <a:pt x="47" y="69"/>
                  <a:pt x="47" y="69"/>
                </a:cubicBezTo>
                <a:cubicBezTo>
                  <a:pt x="47" y="69"/>
                  <a:pt x="46" y="69"/>
                  <a:pt x="46" y="69"/>
                </a:cubicBezTo>
                <a:cubicBezTo>
                  <a:pt x="46" y="69"/>
                  <a:pt x="46" y="69"/>
                  <a:pt x="46" y="69"/>
                </a:cubicBezTo>
                <a:cubicBezTo>
                  <a:pt x="46" y="68"/>
                  <a:pt x="46" y="68"/>
                  <a:pt x="46" y="68"/>
                </a:cubicBezTo>
                <a:cubicBezTo>
                  <a:pt x="46" y="68"/>
                  <a:pt x="46" y="68"/>
                  <a:pt x="45" y="68"/>
                </a:cubicBezTo>
                <a:cubicBezTo>
                  <a:pt x="45" y="68"/>
                  <a:pt x="44" y="67"/>
                  <a:pt x="44" y="67"/>
                </a:cubicBezTo>
                <a:cubicBezTo>
                  <a:pt x="44" y="67"/>
                  <a:pt x="43" y="68"/>
                  <a:pt x="43" y="68"/>
                </a:cubicBezTo>
                <a:cubicBezTo>
                  <a:pt x="43" y="68"/>
                  <a:pt x="43" y="68"/>
                  <a:pt x="44" y="68"/>
                </a:cubicBezTo>
                <a:cubicBezTo>
                  <a:pt x="43" y="68"/>
                  <a:pt x="43" y="68"/>
                  <a:pt x="43" y="68"/>
                </a:cubicBezTo>
                <a:cubicBezTo>
                  <a:pt x="43" y="68"/>
                  <a:pt x="43" y="68"/>
                  <a:pt x="43" y="68"/>
                </a:cubicBezTo>
                <a:cubicBezTo>
                  <a:pt x="43" y="68"/>
                  <a:pt x="43" y="68"/>
                  <a:pt x="43" y="68"/>
                </a:cubicBezTo>
                <a:cubicBezTo>
                  <a:pt x="43" y="68"/>
                  <a:pt x="43" y="68"/>
                  <a:pt x="43" y="69"/>
                </a:cubicBezTo>
                <a:cubicBezTo>
                  <a:pt x="43" y="69"/>
                  <a:pt x="43" y="69"/>
                  <a:pt x="43" y="69"/>
                </a:cubicBezTo>
                <a:cubicBezTo>
                  <a:pt x="43" y="69"/>
                  <a:pt x="43" y="69"/>
                  <a:pt x="43" y="69"/>
                </a:cubicBezTo>
                <a:cubicBezTo>
                  <a:pt x="44" y="69"/>
                  <a:pt x="44" y="70"/>
                  <a:pt x="44" y="70"/>
                </a:cubicBezTo>
                <a:cubicBezTo>
                  <a:pt x="44" y="70"/>
                  <a:pt x="44" y="70"/>
                  <a:pt x="44" y="70"/>
                </a:cubicBezTo>
                <a:cubicBezTo>
                  <a:pt x="44" y="70"/>
                  <a:pt x="44" y="70"/>
                  <a:pt x="45" y="70"/>
                </a:cubicBezTo>
                <a:cubicBezTo>
                  <a:pt x="45" y="70"/>
                  <a:pt x="45" y="71"/>
                  <a:pt x="45" y="71"/>
                </a:cubicBezTo>
                <a:cubicBezTo>
                  <a:pt x="46" y="71"/>
                  <a:pt x="46" y="71"/>
                  <a:pt x="46" y="71"/>
                </a:cubicBezTo>
                <a:cubicBezTo>
                  <a:pt x="46" y="71"/>
                  <a:pt x="46" y="71"/>
                  <a:pt x="46" y="71"/>
                </a:cubicBezTo>
                <a:cubicBezTo>
                  <a:pt x="46" y="71"/>
                  <a:pt x="46" y="71"/>
                  <a:pt x="46" y="71"/>
                </a:cubicBezTo>
                <a:cubicBezTo>
                  <a:pt x="46" y="71"/>
                  <a:pt x="46" y="71"/>
                  <a:pt x="46" y="71"/>
                </a:cubicBezTo>
                <a:cubicBezTo>
                  <a:pt x="46" y="72"/>
                  <a:pt x="47" y="72"/>
                  <a:pt x="47" y="73"/>
                </a:cubicBezTo>
                <a:cubicBezTo>
                  <a:pt x="47" y="73"/>
                  <a:pt x="47" y="73"/>
                  <a:pt x="47" y="73"/>
                </a:cubicBezTo>
                <a:cubicBezTo>
                  <a:pt x="47" y="73"/>
                  <a:pt x="46" y="72"/>
                  <a:pt x="46" y="72"/>
                </a:cubicBezTo>
                <a:cubicBezTo>
                  <a:pt x="46" y="73"/>
                  <a:pt x="46" y="73"/>
                  <a:pt x="46" y="74"/>
                </a:cubicBezTo>
                <a:cubicBezTo>
                  <a:pt x="46" y="74"/>
                  <a:pt x="46" y="74"/>
                  <a:pt x="46" y="74"/>
                </a:cubicBezTo>
                <a:cubicBezTo>
                  <a:pt x="46" y="74"/>
                  <a:pt x="46" y="74"/>
                  <a:pt x="46" y="74"/>
                </a:cubicBezTo>
                <a:cubicBezTo>
                  <a:pt x="46" y="74"/>
                  <a:pt x="46" y="74"/>
                  <a:pt x="46" y="75"/>
                </a:cubicBezTo>
                <a:cubicBezTo>
                  <a:pt x="46" y="74"/>
                  <a:pt x="46" y="74"/>
                  <a:pt x="45" y="74"/>
                </a:cubicBezTo>
                <a:cubicBezTo>
                  <a:pt x="44" y="74"/>
                  <a:pt x="44" y="73"/>
                  <a:pt x="43" y="72"/>
                </a:cubicBezTo>
                <a:cubicBezTo>
                  <a:pt x="43" y="72"/>
                  <a:pt x="43" y="73"/>
                  <a:pt x="43" y="73"/>
                </a:cubicBezTo>
                <a:cubicBezTo>
                  <a:pt x="42" y="73"/>
                  <a:pt x="42" y="72"/>
                  <a:pt x="42" y="72"/>
                </a:cubicBezTo>
                <a:cubicBezTo>
                  <a:pt x="42" y="73"/>
                  <a:pt x="43" y="74"/>
                  <a:pt x="43" y="74"/>
                </a:cubicBezTo>
                <a:cubicBezTo>
                  <a:pt x="44" y="74"/>
                  <a:pt x="45" y="75"/>
                  <a:pt x="45" y="76"/>
                </a:cubicBezTo>
                <a:cubicBezTo>
                  <a:pt x="43" y="75"/>
                  <a:pt x="43" y="75"/>
                  <a:pt x="43" y="75"/>
                </a:cubicBezTo>
                <a:cubicBezTo>
                  <a:pt x="42" y="75"/>
                  <a:pt x="42" y="75"/>
                  <a:pt x="41" y="75"/>
                </a:cubicBezTo>
                <a:cubicBezTo>
                  <a:pt x="41" y="75"/>
                  <a:pt x="41" y="74"/>
                  <a:pt x="41" y="74"/>
                </a:cubicBezTo>
                <a:cubicBezTo>
                  <a:pt x="41" y="74"/>
                  <a:pt x="40" y="74"/>
                  <a:pt x="40" y="74"/>
                </a:cubicBezTo>
                <a:cubicBezTo>
                  <a:pt x="40" y="74"/>
                  <a:pt x="40" y="74"/>
                  <a:pt x="40" y="74"/>
                </a:cubicBezTo>
                <a:cubicBezTo>
                  <a:pt x="40" y="74"/>
                  <a:pt x="39" y="74"/>
                  <a:pt x="39" y="74"/>
                </a:cubicBezTo>
                <a:cubicBezTo>
                  <a:pt x="39" y="74"/>
                  <a:pt x="39" y="74"/>
                  <a:pt x="39" y="74"/>
                </a:cubicBezTo>
                <a:cubicBezTo>
                  <a:pt x="39" y="75"/>
                  <a:pt x="38" y="75"/>
                  <a:pt x="38" y="76"/>
                </a:cubicBezTo>
                <a:cubicBezTo>
                  <a:pt x="38" y="76"/>
                  <a:pt x="38" y="76"/>
                  <a:pt x="38" y="76"/>
                </a:cubicBezTo>
                <a:cubicBezTo>
                  <a:pt x="38" y="77"/>
                  <a:pt x="38" y="77"/>
                  <a:pt x="38" y="77"/>
                </a:cubicBezTo>
                <a:cubicBezTo>
                  <a:pt x="39" y="77"/>
                  <a:pt x="40" y="77"/>
                  <a:pt x="40" y="78"/>
                </a:cubicBezTo>
                <a:cubicBezTo>
                  <a:pt x="41" y="78"/>
                  <a:pt x="41" y="77"/>
                  <a:pt x="41" y="77"/>
                </a:cubicBezTo>
                <a:cubicBezTo>
                  <a:pt x="41" y="77"/>
                  <a:pt x="41" y="78"/>
                  <a:pt x="41" y="78"/>
                </a:cubicBezTo>
                <a:cubicBezTo>
                  <a:pt x="41" y="78"/>
                  <a:pt x="41" y="78"/>
                  <a:pt x="41" y="78"/>
                </a:cubicBezTo>
                <a:cubicBezTo>
                  <a:pt x="40" y="78"/>
                  <a:pt x="41" y="80"/>
                  <a:pt x="41" y="81"/>
                </a:cubicBezTo>
                <a:cubicBezTo>
                  <a:pt x="41" y="81"/>
                  <a:pt x="41" y="81"/>
                  <a:pt x="40" y="81"/>
                </a:cubicBezTo>
                <a:cubicBezTo>
                  <a:pt x="40" y="81"/>
                  <a:pt x="40" y="81"/>
                  <a:pt x="41" y="82"/>
                </a:cubicBezTo>
                <a:cubicBezTo>
                  <a:pt x="41" y="82"/>
                  <a:pt x="41" y="82"/>
                  <a:pt x="41" y="82"/>
                </a:cubicBezTo>
                <a:cubicBezTo>
                  <a:pt x="41" y="81"/>
                  <a:pt x="42" y="81"/>
                  <a:pt x="43" y="82"/>
                </a:cubicBezTo>
                <a:cubicBezTo>
                  <a:pt x="43" y="82"/>
                  <a:pt x="43" y="82"/>
                  <a:pt x="42" y="82"/>
                </a:cubicBezTo>
                <a:cubicBezTo>
                  <a:pt x="43" y="82"/>
                  <a:pt x="43" y="82"/>
                  <a:pt x="43" y="82"/>
                </a:cubicBezTo>
                <a:cubicBezTo>
                  <a:pt x="43" y="82"/>
                  <a:pt x="44" y="82"/>
                  <a:pt x="44" y="82"/>
                </a:cubicBezTo>
                <a:cubicBezTo>
                  <a:pt x="44" y="82"/>
                  <a:pt x="44" y="81"/>
                  <a:pt x="44" y="81"/>
                </a:cubicBezTo>
                <a:cubicBezTo>
                  <a:pt x="45" y="81"/>
                  <a:pt x="45" y="82"/>
                  <a:pt x="45" y="82"/>
                </a:cubicBezTo>
                <a:cubicBezTo>
                  <a:pt x="45" y="82"/>
                  <a:pt x="45" y="82"/>
                  <a:pt x="45" y="82"/>
                </a:cubicBezTo>
                <a:cubicBezTo>
                  <a:pt x="45" y="81"/>
                  <a:pt x="45" y="81"/>
                  <a:pt x="46" y="80"/>
                </a:cubicBezTo>
                <a:cubicBezTo>
                  <a:pt x="45" y="79"/>
                  <a:pt x="46" y="80"/>
                  <a:pt x="46" y="79"/>
                </a:cubicBezTo>
                <a:cubicBezTo>
                  <a:pt x="46" y="79"/>
                  <a:pt x="46" y="79"/>
                  <a:pt x="46" y="79"/>
                </a:cubicBezTo>
                <a:cubicBezTo>
                  <a:pt x="47" y="79"/>
                  <a:pt x="47" y="79"/>
                  <a:pt x="47" y="79"/>
                </a:cubicBezTo>
                <a:cubicBezTo>
                  <a:pt x="47" y="79"/>
                  <a:pt x="48" y="81"/>
                  <a:pt x="49" y="81"/>
                </a:cubicBezTo>
                <a:cubicBezTo>
                  <a:pt x="49" y="82"/>
                  <a:pt x="48" y="82"/>
                  <a:pt x="48" y="82"/>
                </a:cubicBezTo>
                <a:cubicBezTo>
                  <a:pt x="49" y="82"/>
                  <a:pt x="49" y="82"/>
                  <a:pt x="49" y="82"/>
                </a:cubicBezTo>
                <a:cubicBezTo>
                  <a:pt x="49" y="83"/>
                  <a:pt x="50" y="82"/>
                  <a:pt x="50" y="83"/>
                </a:cubicBezTo>
                <a:cubicBezTo>
                  <a:pt x="50" y="83"/>
                  <a:pt x="50" y="83"/>
                  <a:pt x="49" y="83"/>
                </a:cubicBezTo>
                <a:cubicBezTo>
                  <a:pt x="50" y="84"/>
                  <a:pt x="50" y="84"/>
                  <a:pt x="50" y="84"/>
                </a:cubicBezTo>
                <a:cubicBezTo>
                  <a:pt x="50" y="84"/>
                  <a:pt x="50" y="84"/>
                  <a:pt x="50" y="85"/>
                </a:cubicBezTo>
                <a:cubicBezTo>
                  <a:pt x="50" y="85"/>
                  <a:pt x="50" y="84"/>
                  <a:pt x="49" y="85"/>
                </a:cubicBezTo>
                <a:cubicBezTo>
                  <a:pt x="49" y="85"/>
                  <a:pt x="49" y="85"/>
                  <a:pt x="49" y="85"/>
                </a:cubicBezTo>
                <a:cubicBezTo>
                  <a:pt x="49" y="85"/>
                  <a:pt x="50" y="85"/>
                  <a:pt x="50" y="86"/>
                </a:cubicBezTo>
                <a:cubicBezTo>
                  <a:pt x="50" y="86"/>
                  <a:pt x="50" y="86"/>
                  <a:pt x="50" y="86"/>
                </a:cubicBezTo>
                <a:cubicBezTo>
                  <a:pt x="51" y="86"/>
                  <a:pt x="52" y="86"/>
                  <a:pt x="52" y="87"/>
                </a:cubicBezTo>
                <a:cubicBezTo>
                  <a:pt x="51" y="87"/>
                  <a:pt x="51" y="87"/>
                  <a:pt x="51" y="87"/>
                </a:cubicBezTo>
                <a:cubicBezTo>
                  <a:pt x="52" y="87"/>
                  <a:pt x="52" y="87"/>
                  <a:pt x="52" y="87"/>
                </a:cubicBezTo>
                <a:cubicBezTo>
                  <a:pt x="53" y="87"/>
                  <a:pt x="53" y="88"/>
                  <a:pt x="54" y="88"/>
                </a:cubicBezTo>
                <a:cubicBezTo>
                  <a:pt x="54" y="88"/>
                  <a:pt x="54" y="88"/>
                  <a:pt x="55" y="88"/>
                </a:cubicBezTo>
                <a:cubicBezTo>
                  <a:pt x="55" y="89"/>
                  <a:pt x="54" y="89"/>
                  <a:pt x="54" y="89"/>
                </a:cubicBezTo>
                <a:cubicBezTo>
                  <a:pt x="53" y="89"/>
                  <a:pt x="53" y="89"/>
                  <a:pt x="53" y="89"/>
                </a:cubicBezTo>
                <a:cubicBezTo>
                  <a:pt x="52" y="89"/>
                  <a:pt x="52" y="89"/>
                  <a:pt x="52" y="89"/>
                </a:cubicBezTo>
                <a:cubicBezTo>
                  <a:pt x="52" y="90"/>
                  <a:pt x="52" y="90"/>
                  <a:pt x="52" y="90"/>
                </a:cubicBezTo>
                <a:cubicBezTo>
                  <a:pt x="52" y="90"/>
                  <a:pt x="53" y="90"/>
                  <a:pt x="53" y="90"/>
                </a:cubicBezTo>
                <a:cubicBezTo>
                  <a:pt x="54" y="89"/>
                  <a:pt x="54" y="88"/>
                  <a:pt x="55" y="89"/>
                </a:cubicBezTo>
                <a:cubicBezTo>
                  <a:pt x="55" y="89"/>
                  <a:pt x="55" y="90"/>
                  <a:pt x="55" y="90"/>
                </a:cubicBezTo>
                <a:cubicBezTo>
                  <a:pt x="55" y="90"/>
                  <a:pt x="55" y="90"/>
                  <a:pt x="55" y="90"/>
                </a:cubicBezTo>
                <a:cubicBezTo>
                  <a:pt x="55" y="90"/>
                  <a:pt x="56" y="90"/>
                  <a:pt x="56" y="90"/>
                </a:cubicBezTo>
                <a:cubicBezTo>
                  <a:pt x="56" y="90"/>
                  <a:pt x="57" y="90"/>
                  <a:pt x="57" y="90"/>
                </a:cubicBezTo>
                <a:cubicBezTo>
                  <a:pt x="57" y="91"/>
                  <a:pt x="57" y="91"/>
                  <a:pt x="57" y="91"/>
                </a:cubicBezTo>
                <a:cubicBezTo>
                  <a:pt x="57" y="92"/>
                  <a:pt x="57" y="92"/>
                  <a:pt x="57" y="92"/>
                </a:cubicBezTo>
                <a:cubicBezTo>
                  <a:pt x="57" y="92"/>
                  <a:pt x="57" y="92"/>
                  <a:pt x="57" y="92"/>
                </a:cubicBezTo>
                <a:cubicBezTo>
                  <a:pt x="57" y="92"/>
                  <a:pt x="56" y="93"/>
                  <a:pt x="56" y="93"/>
                </a:cubicBezTo>
                <a:cubicBezTo>
                  <a:pt x="55" y="93"/>
                  <a:pt x="54" y="93"/>
                  <a:pt x="54" y="93"/>
                </a:cubicBezTo>
                <a:cubicBezTo>
                  <a:pt x="53" y="94"/>
                  <a:pt x="53" y="94"/>
                  <a:pt x="53" y="94"/>
                </a:cubicBezTo>
                <a:cubicBezTo>
                  <a:pt x="52" y="95"/>
                  <a:pt x="51" y="95"/>
                  <a:pt x="50" y="95"/>
                </a:cubicBezTo>
                <a:cubicBezTo>
                  <a:pt x="50" y="95"/>
                  <a:pt x="49" y="95"/>
                  <a:pt x="48" y="95"/>
                </a:cubicBezTo>
                <a:cubicBezTo>
                  <a:pt x="48" y="95"/>
                  <a:pt x="47" y="95"/>
                  <a:pt x="46" y="95"/>
                </a:cubicBezTo>
                <a:cubicBezTo>
                  <a:pt x="46" y="95"/>
                  <a:pt x="45" y="95"/>
                  <a:pt x="44" y="95"/>
                </a:cubicBezTo>
                <a:cubicBezTo>
                  <a:pt x="44" y="95"/>
                  <a:pt x="44" y="96"/>
                  <a:pt x="43" y="96"/>
                </a:cubicBezTo>
                <a:cubicBezTo>
                  <a:pt x="43" y="96"/>
                  <a:pt x="43" y="96"/>
                  <a:pt x="42" y="97"/>
                </a:cubicBezTo>
                <a:cubicBezTo>
                  <a:pt x="41" y="97"/>
                  <a:pt x="40" y="99"/>
                  <a:pt x="39" y="100"/>
                </a:cubicBezTo>
                <a:cubicBezTo>
                  <a:pt x="40" y="100"/>
                  <a:pt x="40" y="99"/>
                  <a:pt x="41" y="98"/>
                </a:cubicBezTo>
                <a:cubicBezTo>
                  <a:pt x="42" y="98"/>
                  <a:pt x="43" y="97"/>
                  <a:pt x="44" y="97"/>
                </a:cubicBezTo>
                <a:cubicBezTo>
                  <a:pt x="45" y="96"/>
                  <a:pt x="47" y="96"/>
                  <a:pt x="47" y="97"/>
                </a:cubicBezTo>
                <a:cubicBezTo>
                  <a:pt x="47" y="98"/>
                  <a:pt x="46" y="98"/>
                  <a:pt x="46" y="98"/>
                </a:cubicBezTo>
                <a:cubicBezTo>
                  <a:pt x="45" y="98"/>
                  <a:pt x="45" y="98"/>
                  <a:pt x="45" y="98"/>
                </a:cubicBezTo>
                <a:cubicBezTo>
                  <a:pt x="45" y="98"/>
                  <a:pt x="45" y="98"/>
                  <a:pt x="44" y="98"/>
                </a:cubicBezTo>
                <a:cubicBezTo>
                  <a:pt x="44" y="98"/>
                  <a:pt x="44" y="98"/>
                  <a:pt x="44" y="98"/>
                </a:cubicBezTo>
                <a:cubicBezTo>
                  <a:pt x="45" y="98"/>
                  <a:pt x="45" y="98"/>
                  <a:pt x="45" y="99"/>
                </a:cubicBezTo>
                <a:cubicBezTo>
                  <a:pt x="46" y="99"/>
                  <a:pt x="46" y="99"/>
                  <a:pt x="46" y="99"/>
                </a:cubicBezTo>
                <a:cubicBezTo>
                  <a:pt x="46" y="99"/>
                  <a:pt x="46" y="99"/>
                  <a:pt x="46" y="99"/>
                </a:cubicBezTo>
                <a:cubicBezTo>
                  <a:pt x="46" y="99"/>
                  <a:pt x="46" y="99"/>
                  <a:pt x="46" y="99"/>
                </a:cubicBezTo>
                <a:cubicBezTo>
                  <a:pt x="46" y="99"/>
                  <a:pt x="46" y="99"/>
                  <a:pt x="46" y="99"/>
                </a:cubicBezTo>
                <a:cubicBezTo>
                  <a:pt x="46" y="99"/>
                  <a:pt x="46" y="99"/>
                  <a:pt x="46" y="99"/>
                </a:cubicBezTo>
                <a:cubicBezTo>
                  <a:pt x="46" y="99"/>
                  <a:pt x="46" y="99"/>
                  <a:pt x="46" y="100"/>
                </a:cubicBezTo>
                <a:cubicBezTo>
                  <a:pt x="46" y="100"/>
                  <a:pt x="46" y="100"/>
                  <a:pt x="46" y="100"/>
                </a:cubicBezTo>
                <a:cubicBezTo>
                  <a:pt x="46" y="100"/>
                  <a:pt x="46" y="100"/>
                  <a:pt x="46" y="100"/>
                </a:cubicBezTo>
                <a:cubicBezTo>
                  <a:pt x="46" y="100"/>
                  <a:pt x="46" y="100"/>
                  <a:pt x="46" y="100"/>
                </a:cubicBezTo>
                <a:cubicBezTo>
                  <a:pt x="46" y="101"/>
                  <a:pt x="47" y="101"/>
                  <a:pt x="48" y="101"/>
                </a:cubicBezTo>
                <a:cubicBezTo>
                  <a:pt x="48" y="101"/>
                  <a:pt x="48" y="101"/>
                  <a:pt x="47" y="101"/>
                </a:cubicBezTo>
                <a:cubicBezTo>
                  <a:pt x="47" y="101"/>
                  <a:pt x="47" y="101"/>
                  <a:pt x="47" y="101"/>
                </a:cubicBezTo>
                <a:cubicBezTo>
                  <a:pt x="47" y="101"/>
                  <a:pt x="47" y="101"/>
                  <a:pt x="47" y="101"/>
                </a:cubicBezTo>
                <a:cubicBezTo>
                  <a:pt x="47" y="101"/>
                  <a:pt x="47" y="101"/>
                  <a:pt x="47" y="101"/>
                </a:cubicBezTo>
                <a:cubicBezTo>
                  <a:pt x="47" y="101"/>
                  <a:pt x="47" y="101"/>
                  <a:pt x="47" y="101"/>
                </a:cubicBezTo>
                <a:cubicBezTo>
                  <a:pt x="47" y="101"/>
                  <a:pt x="47" y="101"/>
                  <a:pt x="48" y="101"/>
                </a:cubicBezTo>
                <a:cubicBezTo>
                  <a:pt x="48" y="101"/>
                  <a:pt x="48" y="101"/>
                  <a:pt x="48" y="101"/>
                </a:cubicBezTo>
                <a:cubicBezTo>
                  <a:pt x="48" y="101"/>
                  <a:pt x="48" y="102"/>
                  <a:pt x="48" y="102"/>
                </a:cubicBezTo>
                <a:cubicBezTo>
                  <a:pt x="48" y="102"/>
                  <a:pt x="49" y="101"/>
                  <a:pt x="49" y="102"/>
                </a:cubicBezTo>
                <a:cubicBezTo>
                  <a:pt x="49" y="102"/>
                  <a:pt x="49" y="102"/>
                  <a:pt x="49" y="102"/>
                </a:cubicBezTo>
                <a:cubicBezTo>
                  <a:pt x="49" y="102"/>
                  <a:pt x="49" y="102"/>
                  <a:pt x="49" y="102"/>
                </a:cubicBezTo>
                <a:cubicBezTo>
                  <a:pt x="49" y="102"/>
                  <a:pt x="49" y="102"/>
                  <a:pt x="49" y="102"/>
                </a:cubicBezTo>
                <a:cubicBezTo>
                  <a:pt x="49" y="102"/>
                  <a:pt x="49" y="102"/>
                  <a:pt x="49" y="102"/>
                </a:cubicBezTo>
                <a:cubicBezTo>
                  <a:pt x="49" y="102"/>
                  <a:pt x="49" y="101"/>
                  <a:pt x="50" y="101"/>
                </a:cubicBezTo>
                <a:cubicBezTo>
                  <a:pt x="50" y="102"/>
                  <a:pt x="50" y="102"/>
                  <a:pt x="50" y="102"/>
                </a:cubicBezTo>
                <a:cubicBezTo>
                  <a:pt x="50" y="102"/>
                  <a:pt x="50" y="102"/>
                  <a:pt x="50" y="102"/>
                </a:cubicBezTo>
                <a:cubicBezTo>
                  <a:pt x="50" y="102"/>
                  <a:pt x="50" y="102"/>
                  <a:pt x="50" y="102"/>
                </a:cubicBezTo>
                <a:cubicBezTo>
                  <a:pt x="50" y="102"/>
                  <a:pt x="50" y="102"/>
                  <a:pt x="50" y="102"/>
                </a:cubicBezTo>
                <a:cubicBezTo>
                  <a:pt x="50" y="102"/>
                  <a:pt x="50" y="102"/>
                  <a:pt x="50" y="102"/>
                </a:cubicBezTo>
                <a:cubicBezTo>
                  <a:pt x="51" y="102"/>
                  <a:pt x="51" y="102"/>
                  <a:pt x="51" y="102"/>
                </a:cubicBezTo>
                <a:cubicBezTo>
                  <a:pt x="51" y="102"/>
                  <a:pt x="51" y="102"/>
                  <a:pt x="51" y="102"/>
                </a:cubicBezTo>
                <a:cubicBezTo>
                  <a:pt x="50" y="102"/>
                  <a:pt x="51" y="102"/>
                  <a:pt x="50" y="102"/>
                </a:cubicBezTo>
                <a:cubicBezTo>
                  <a:pt x="50" y="102"/>
                  <a:pt x="50" y="102"/>
                  <a:pt x="50" y="102"/>
                </a:cubicBezTo>
                <a:cubicBezTo>
                  <a:pt x="50" y="102"/>
                  <a:pt x="50" y="102"/>
                  <a:pt x="50" y="103"/>
                </a:cubicBezTo>
                <a:cubicBezTo>
                  <a:pt x="50" y="103"/>
                  <a:pt x="50" y="102"/>
                  <a:pt x="50" y="102"/>
                </a:cubicBezTo>
                <a:cubicBezTo>
                  <a:pt x="50" y="103"/>
                  <a:pt x="50" y="103"/>
                  <a:pt x="50" y="103"/>
                </a:cubicBezTo>
                <a:cubicBezTo>
                  <a:pt x="49" y="103"/>
                  <a:pt x="49" y="103"/>
                  <a:pt x="48" y="103"/>
                </a:cubicBezTo>
                <a:cubicBezTo>
                  <a:pt x="48" y="103"/>
                  <a:pt x="48" y="103"/>
                  <a:pt x="48" y="103"/>
                </a:cubicBezTo>
                <a:cubicBezTo>
                  <a:pt x="48" y="103"/>
                  <a:pt x="48" y="103"/>
                  <a:pt x="48" y="103"/>
                </a:cubicBezTo>
                <a:cubicBezTo>
                  <a:pt x="48" y="103"/>
                  <a:pt x="48" y="103"/>
                  <a:pt x="48" y="103"/>
                </a:cubicBezTo>
                <a:cubicBezTo>
                  <a:pt x="48" y="103"/>
                  <a:pt x="48" y="103"/>
                  <a:pt x="48" y="103"/>
                </a:cubicBezTo>
                <a:cubicBezTo>
                  <a:pt x="48" y="103"/>
                  <a:pt x="48" y="103"/>
                  <a:pt x="48" y="103"/>
                </a:cubicBezTo>
                <a:cubicBezTo>
                  <a:pt x="48" y="103"/>
                  <a:pt x="48" y="103"/>
                  <a:pt x="47" y="103"/>
                </a:cubicBezTo>
                <a:cubicBezTo>
                  <a:pt x="47" y="103"/>
                  <a:pt x="47" y="103"/>
                  <a:pt x="47" y="103"/>
                </a:cubicBezTo>
                <a:cubicBezTo>
                  <a:pt x="47" y="103"/>
                  <a:pt x="47" y="103"/>
                  <a:pt x="47" y="103"/>
                </a:cubicBezTo>
                <a:cubicBezTo>
                  <a:pt x="47" y="103"/>
                  <a:pt x="47" y="103"/>
                  <a:pt x="47" y="103"/>
                </a:cubicBezTo>
                <a:cubicBezTo>
                  <a:pt x="47" y="103"/>
                  <a:pt x="47" y="103"/>
                  <a:pt x="47" y="103"/>
                </a:cubicBezTo>
                <a:cubicBezTo>
                  <a:pt x="47" y="103"/>
                  <a:pt x="47" y="103"/>
                  <a:pt x="47" y="103"/>
                </a:cubicBezTo>
                <a:cubicBezTo>
                  <a:pt x="47" y="103"/>
                  <a:pt x="47" y="103"/>
                  <a:pt x="47" y="103"/>
                </a:cubicBezTo>
                <a:cubicBezTo>
                  <a:pt x="47" y="104"/>
                  <a:pt x="47" y="104"/>
                  <a:pt x="47" y="104"/>
                </a:cubicBezTo>
                <a:cubicBezTo>
                  <a:pt x="47" y="104"/>
                  <a:pt x="46" y="104"/>
                  <a:pt x="46" y="104"/>
                </a:cubicBezTo>
                <a:cubicBezTo>
                  <a:pt x="46" y="104"/>
                  <a:pt x="46" y="104"/>
                  <a:pt x="46" y="104"/>
                </a:cubicBezTo>
                <a:cubicBezTo>
                  <a:pt x="46" y="105"/>
                  <a:pt x="46" y="105"/>
                  <a:pt x="46" y="105"/>
                </a:cubicBezTo>
                <a:cubicBezTo>
                  <a:pt x="46" y="105"/>
                  <a:pt x="46" y="105"/>
                  <a:pt x="46" y="105"/>
                </a:cubicBezTo>
                <a:cubicBezTo>
                  <a:pt x="46" y="105"/>
                  <a:pt x="46" y="105"/>
                  <a:pt x="46" y="105"/>
                </a:cubicBezTo>
                <a:cubicBezTo>
                  <a:pt x="45" y="105"/>
                  <a:pt x="45" y="105"/>
                  <a:pt x="45" y="105"/>
                </a:cubicBezTo>
                <a:cubicBezTo>
                  <a:pt x="45" y="105"/>
                  <a:pt x="45" y="105"/>
                  <a:pt x="45" y="104"/>
                </a:cubicBezTo>
                <a:cubicBezTo>
                  <a:pt x="45" y="105"/>
                  <a:pt x="45" y="105"/>
                  <a:pt x="45" y="105"/>
                </a:cubicBezTo>
                <a:cubicBezTo>
                  <a:pt x="45" y="104"/>
                  <a:pt x="45" y="104"/>
                  <a:pt x="45" y="103"/>
                </a:cubicBezTo>
                <a:cubicBezTo>
                  <a:pt x="45" y="103"/>
                  <a:pt x="45" y="103"/>
                  <a:pt x="45" y="103"/>
                </a:cubicBezTo>
                <a:cubicBezTo>
                  <a:pt x="45" y="103"/>
                  <a:pt x="45" y="103"/>
                  <a:pt x="45" y="104"/>
                </a:cubicBezTo>
                <a:cubicBezTo>
                  <a:pt x="45" y="104"/>
                  <a:pt x="45" y="104"/>
                  <a:pt x="45" y="104"/>
                </a:cubicBezTo>
                <a:cubicBezTo>
                  <a:pt x="45" y="103"/>
                  <a:pt x="45" y="103"/>
                  <a:pt x="45" y="103"/>
                </a:cubicBezTo>
                <a:cubicBezTo>
                  <a:pt x="45" y="103"/>
                  <a:pt x="45" y="103"/>
                  <a:pt x="45" y="103"/>
                </a:cubicBezTo>
                <a:cubicBezTo>
                  <a:pt x="45" y="103"/>
                  <a:pt x="45" y="103"/>
                  <a:pt x="45" y="103"/>
                </a:cubicBezTo>
                <a:cubicBezTo>
                  <a:pt x="45" y="103"/>
                  <a:pt x="45" y="103"/>
                  <a:pt x="45" y="103"/>
                </a:cubicBezTo>
                <a:cubicBezTo>
                  <a:pt x="45" y="103"/>
                  <a:pt x="45" y="103"/>
                  <a:pt x="45" y="103"/>
                </a:cubicBezTo>
                <a:cubicBezTo>
                  <a:pt x="45" y="103"/>
                  <a:pt x="45" y="103"/>
                  <a:pt x="45" y="103"/>
                </a:cubicBezTo>
                <a:cubicBezTo>
                  <a:pt x="45" y="103"/>
                  <a:pt x="47" y="102"/>
                  <a:pt x="47" y="102"/>
                </a:cubicBezTo>
                <a:cubicBezTo>
                  <a:pt x="47" y="102"/>
                  <a:pt x="47" y="102"/>
                  <a:pt x="47" y="103"/>
                </a:cubicBezTo>
                <a:cubicBezTo>
                  <a:pt x="47" y="103"/>
                  <a:pt x="47" y="103"/>
                  <a:pt x="47" y="103"/>
                </a:cubicBezTo>
                <a:cubicBezTo>
                  <a:pt x="47" y="102"/>
                  <a:pt x="47" y="102"/>
                  <a:pt x="47" y="102"/>
                </a:cubicBezTo>
                <a:cubicBezTo>
                  <a:pt x="47" y="102"/>
                  <a:pt x="48" y="102"/>
                  <a:pt x="48" y="102"/>
                </a:cubicBezTo>
                <a:cubicBezTo>
                  <a:pt x="48" y="102"/>
                  <a:pt x="48" y="102"/>
                  <a:pt x="48" y="102"/>
                </a:cubicBezTo>
                <a:cubicBezTo>
                  <a:pt x="47" y="102"/>
                  <a:pt x="47" y="102"/>
                  <a:pt x="46" y="102"/>
                </a:cubicBezTo>
                <a:cubicBezTo>
                  <a:pt x="46" y="102"/>
                  <a:pt x="46" y="102"/>
                  <a:pt x="46" y="102"/>
                </a:cubicBezTo>
                <a:cubicBezTo>
                  <a:pt x="47" y="102"/>
                  <a:pt x="47" y="102"/>
                  <a:pt x="47" y="101"/>
                </a:cubicBezTo>
                <a:cubicBezTo>
                  <a:pt x="47" y="101"/>
                  <a:pt x="47" y="101"/>
                  <a:pt x="47" y="101"/>
                </a:cubicBezTo>
                <a:cubicBezTo>
                  <a:pt x="47" y="102"/>
                  <a:pt x="47" y="102"/>
                  <a:pt x="47" y="102"/>
                </a:cubicBezTo>
                <a:cubicBezTo>
                  <a:pt x="47" y="101"/>
                  <a:pt x="47" y="101"/>
                  <a:pt x="47" y="101"/>
                </a:cubicBezTo>
                <a:cubicBezTo>
                  <a:pt x="47" y="101"/>
                  <a:pt x="47" y="101"/>
                  <a:pt x="47" y="102"/>
                </a:cubicBezTo>
                <a:cubicBezTo>
                  <a:pt x="47" y="102"/>
                  <a:pt x="46" y="102"/>
                  <a:pt x="46" y="102"/>
                </a:cubicBezTo>
                <a:cubicBezTo>
                  <a:pt x="46" y="102"/>
                  <a:pt x="46" y="102"/>
                  <a:pt x="45" y="102"/>
                </a:cubicBezTo>
                <a:cubicBezTo>
                  <a:pt x="45" y="102"/>
                  <a:pt x="45" y="102"/>
                  <a:pt x="45" y="102"/>
                </a:cubicBezTo>
                <a:cubicBezTo>
                  <a:pt x="45" y="102"/>
                  <a:pt x="45" y="102"/>
                  <a:pt x="45" y="102"/>
                </a:cubicBezTo>
                <a:cubicBezTo>
                  <a:pt x="45" y="102"/>
                  <a:pt x="45" y="103"/>
                  <a:pt x="44" y="103"/>
                </a:cubicBezTo>
                <a:cubicBezTo>
                  <a:pt x="44" y="102"/>
                  <a:pt x="44" y="102"/>
                  <a:pt x="44" y="103"/>
                </a:cubicBezTo>
                <a:cubicBezTo>
                  <a:pt x="44" y="103"/>
                  <a:pt x="44" y="102"/>
                  <a:pt x="44" y="102"/>
                </a:cubicBezTo>
                <a:cubicBezTo>
                  <a:pt x="44" y="103"/>
                  <a:pt x="44" y="103"/>
                  <a:pt x="44" y="103"/>
                </a:cubicBezTo>
                <a:cubicBezTo>
                  <a:pt x="44" y="103"/>
                  <a:pt x="44" y="103"/>
                  <a:pt x="44" y="103"/>
                </a:cubicBezTo>
                <a:cubicBezTo>
                  <a:pt x="44" y="103"/>
                  <a:pt x="44" y="103"/>
                  <a:pt x="44" y="103"/>
                </a:cubicBezTo>
                <a:cubicBezTo>
                  <a:pt x="44" y="103"/>
                  <a:pt x="44" y="103"/>
                  <a:pt x="44" y="103"/>
                </a:cubicBezTo>
                <a:cubicBezTo>
                  <a:pt x="44" y="103"/>
                  <a:pt x="43" y="103"/>
                  <a:pt x="43" y="103"/>
                </a:cubicBezTo>
                <a:cubicBezTo>
                  <a:pt x="43" y="103"/>
                  <a:pt x="43" y="103"/>
                  <a:pt x="43" y="103"/>
                </a:cubicBezTo>
                <a:cubicBezTo>
                  <a:pt x="43" y="103"/>
                  <a:pt x="43" y="103"/>
                  <a:pt x="43" y="103"/>
                </a:cubicBezTo>
                <a:cubicBezTo>
                  <a:pt x="43" y="103"/>
                  <a:pt x="43" y="104"/>
                  <a:pt x="43" y="104"/>
                </a:cubicBezTo>
                <a:cubicBezTo>
                  <a:pt x="43" y="104"/>
                  <a:pt x="42" y="103"/>
                  <a:pt x="42" y="103"/>
                </a:cubicBezTo>
                <a:cubicBezTo>
                  <a:pt x="42" y="103"/>
                  <a:pt x="42" y="104"/>
                  <a:pt x="42" y="104"/>
                </a:cubicBezTo>
                <a:cubicBezTo>
                  <a:pt x="42" y="104"/>
                  <a:pt x="42" y="104"/>
                  <a:pt x="42" y="104"/>
                </a:cubicBezTo>
                <a:cubicBezTo>
                  <a:pt x="42" y="104"/>
                  <a:pt x="42" y="104"/>
                  <a:pt x="42" y="104"/>
                </a:cubicBezTo>
                <a:cubicBezTo>
                  <a:pt x="42" y="104"/>
                  <a:pt x="42" y="104"/>
                  <a:pt x="42" y="104"/>
                </a:cubicBezTo>
                <a:cubicBezTo>
                  <a:pt x="42" y="104"/>
                  <a:pt x="42" y="103"/>
                  <a:pt x="42" y="103"/>
                </a:cubicBezTo>
                <a:cubicBezTo>
                  <a:pt x="42" y="103"/>
                  <a:pt x="42" y="103"/>
                  <a:pt x="42" y="103"/>
                </a:cubicBezTo>
                <a:cubicBezTo>
                  <a:pt x="42" y="103"/>
                  <a:pt x="42" y="103"/>
                  <a:pt x="42" y="103"/>
                </a:cubicBezTo>
                <a:cubicBezTo>
                  <a:pt x="42" y="104"/>
                  <a:pt x="41" y="104"/>
                  <a:pt x="41" y="104"/>
                </a:cubicBezTo>
                <a:cubicBezTo>
                  <a:pt x="41" y="104"/>
                  <a:pt x="41" y="104"/>
                  <a:pt x="41" y="104"/>
                </a:cubicBezTo>
                <a:cubicBezTo>
                  <a:pt x="41" y="104"/>
                  <a:pt x="41" y="104"/>
                  <a:pt x="41" y="104"/>
                </a:cubicBezTo>
                <a:cubicBezTo>
                  <a:pt x="41" y="104"/>
                  <a:pt x="41" y="104"/>
                  <a:pt x="41" y="104"/>
                </a:cubicBezTo>
                <a:cubicBezTo>
                  <a:pt x="41" y="104"/>
                  <a:pt x="41" y="104"/>
                  <a:pt x="41" y="104"/>
                </a:cubicBezTo>
                <a:cubicBezTo>
                  <a:pt x="41" y="104"/>
                  <a:pt x="41" y="104"/>
                  <a:pt x="41" y="104"/>
                </a:cubicBezTo>
                <a:cubicBezTo>
                  <a:pt x="41" y="104"/>
                  <a:pt x="41" y="104"/>
                  <a:pt x="40" y="105"/>
                </a:cubicBezTo>
                <a:cubicBezTo>
                  <a:pt x="40" y="105"/>
                  <a:pt x="40" y="105"/>
                  <a:pt x="40" y="105"/>
                </a:cubicBezTo>
                <a:cubicBezTo>
                  <a:pt x="40" y="105"/>
                  <a:pt x="40" y="104"/>
                  <a:pt x="40" y="104"/>
                </a:cubicBezTo>
                <a:cubicBezTo>
                  <a:pt x="40" y="104"/>
                  <a:pt x="40" y="104"/>
                  <a:pt x="40" y="104"/>
                </a:cubicBezTo>
                <a:cubicBezTo>
                  <a:pt x="40" y="104"/>
                  <a:pt x="40" y="104"/>
                  <a:pt x="40" y="104"/>
                </a:cubicBezTo>
                <a:cubicBezTo>
                  <a:pt x="40" y="105"/>
                  <a:pt x="40" y="105"/>
                  <a:pt x="40" y="105"/>
                </a:cubicBezTo>
                <a:cubicBezTo>
                  <a:pt x="40" y="105"/>
                  <a:pt x="39" y="106"/>
                  <a:pt x="39" y="106"/>
                </a:cubicBezTo>
                <a:cubicBezTo>
                  <a:pt x="39" y="106"/>
                  <a:pt x="39" y="106"/>
                  <a:pt x="40" y="106"/>
                </a:cubicBezTo>
                <a:cubicBezTo>
                  <a:pt x="40" y="106"/>
                  <a:pt x="40" y="106"/>
                  <a:pt x="40" y="106"/>
                </a:cubicBezTo>
                <a:cubicBezTo>
                  <a:pt x="39" y="106"/>
                  <a:pt x="39" y="106"/>
                  <a:pt x="39" y="107"/>
                </a:cubicBezTo>
                <a:cubicBezTo>
                  <a:pt x="39" y="107"/>
                  <a:pt x="40" y="107"/>
                  <a:pt x="40" y="107"/>
                </a:cubicBezTo>
                <a:cubicBezTo>
                  <a:pt x="40" y="107"/>
                  <a:pt x="40" y="107"/>
                  <a:pt x="40" y="107"/>
                </a:cubicBezTo>
                <a:cubicBezTo>
                  <a:pt x="40" y="107"/>
                  <a:pt x="40" y="107"/>
                  <a:pt x="40" y="107"/>
                </a:cubicBezTo>
                <a:cubicBezTo>
                  <a:pt x="40" y="107"/>
                  <a:pt x="40" y="107"/>
                  <a:pt x="40" y="107"/>
                </a:cubicBezTo>
                <a:cubicBezTo>
                  <a:pt x="40" y="107"/>
                  <a:pt x="40" y="107"/>
                  <a:pt x="40" y="107"/>
                </a:cubicBezTo>
                <a:cubicBezTo>
                  <a:pt x="40" y="107"/>
                  <a:pt x="40" y="108"/>
                  <a:pt x="40" y="108"/>
                </a:cubicBezTo>
                <a:cubicBezTo>
                  <a:pt x="40" y="107"/>
                  <a:pt x="40" y="107"/>
                  <a:pt x="39" y="107"/>
                </a:cubicBezTo>
                <a:cubicBezTo>
                  <a:pt x="39" y="107"/>
                  <a:pt x="39" y="107"/>
                  <a:pt x="39" y="107"/>
                </a:cubicBezTo>
                <a:cubicBezTo>
                  <a:pt x="39" y="108"/>
                  <a:pt x="39" y="108"/>
                  <a:pt x="39" y="108"/>
                </a:cubicBezTo>
                <a:cubicBezTo>
                  <a:pt x="39" y="108"/>
                  <a:pt x="39" y="108"/>
                  <a:pt x="39" y="108"/>
                </a:cubicBezTo>
                <a:cubicBezTo>
                  <a:pt x="39" y="108"/>
                  <a:pt x="39" y="107"/>
                  <a:pt x="39" y="107"/>
                </a:cubicBezTo>
                <a:cubicBezTo>
                  <a:pt x="39" y="107"/>
                  <a:pt x="39" y="107"/>
                  <a:pt x="39" y="107"/>
                </a:cubicBezTo>
                <a:cubicBezTo>
                  <a:pt x="39" y="108"/>
                  <a:pt x="39" y="108"/>
                  <a:pt x="39" y="108"/>
                </a:cubicBezTo>
                <a:cubicBezTo>
                  <a:pt x="37" y="108"/>
                  <a:pt x="36" y="108"/>
                  <a:pt x="36" y="109"/>
                </a:cubicBezTo>
                <a:cubicBezTo>
                  <a:pt x="36" y="109"/>
                  <a:pt x="36" y="108"/>
                  <a:pt x="36" y="108"/>
                </a:cubicBezTo>
                <a:cubicBezTo>
                  <a:pt x="36" y="108"/>
                  <a:pt x="36" y="109"/>
                  <a:pt x="36" y="109"/>
                </a:cubicBezTo>
                <a:cubicBezTo>
                  <a:pt x="35" y="109"/>
                  <a:pt x="35" y="109"/>
                  <a:pt x="35" y="109"/>
                </a:cubicBezTo>
                <a:cubicBezTo>
                  <a:pt x="35" y="109"/>
                  <a:pt x="35" y="109"/>
                  <a:pt x="35" y="109"/>
                </a:cubicBezTo>
                <a:cubicBezTo>
                  <a:pt x="35" y="109"/>
                  <a:pt x="35" y="109"/>
                  <a:pt x="36" y="109"/>
                </a:cubicBezTo>
                <a:cubicBezTo>
                  <a:pt x="36" y="110"/>
                  <a:pt x="35" y="110"/>
                  <a:pt x="35" y="110"/>
                </a:cubicBezTo>
                <a:cubicBezTo>
                  <a:pt x="35" y="110"/>
                  <a:pt x="35" y="110"/>
                  <a:pt x="35" y="110"/>
                </a:cubicBezTo>
                <a:cubicBezTo>
                  <a:pt x="35" y="111"/>
                  <a:pt x="35" y="111"/>
                  <a:pt x="35" y="111"/>
                </a:cubicBezTo>
                <a:cubicBezTo>
                  <a:pt x="35" y="111"/>
                  <a:pt x="34" y="111"/>
                  <a:pt x="34" y="111"/>
                </a:cubicBezTo>
                <a:cubicBezTo>
                  <a:pt x="34" y="111"/>
                  <a:pt x="34" y="111"/>
                  <a:pt x="34" y="111"/>
                </a:cubicBezTo>
                <a:cubicBezTo>
                  <a:pt x="35" y="111"/>
                  <a:pt x="35" y="111"/>
                  <a:pt x="35" y="111"/>
                </a:cubicBezTo>
                <a:cubicBezTo>
                  <a:pt x="34" y="111"/>
                  <a:pt x="34" y="111"/>
                  <a:pt x="34" y="110"/>
                </a:cubicBezTo>
                <a:cubicBezTo>
                  <a:pt x="34" y="110"/>
                  <a:pt x="34" y="110"/>
                  <a:pt x="34" y="110"/>
                </a:cubicBezTo>
                <a:cubicBezTo>
                  <a:pt x="34" y="110"/>
                  <a:pt x="34" y="110"/>
                  <a:pt x="34" y="110"/>
                </a:cubicBezTo>
                <a:cubicBezTo>
                  <a:pt x="34" y="110"/>
                  <a:pt x="34" y="110"/>
                  <a:pt x="34" y="110"/>
                </a:cubicBezTo>
                <a:cubicBezTo>
                  <a:pt x="34" y="111"/>
                  <a:pt x="34" y="111"/>
                  <a:pt x="34" y="111"/>
                </a:cubicBezTo>
                <a:cubicBezTo>
                  <a:pt x="34" y="112"/>
                  <a:pt x="34" y="112"/>
                  <a:pt x="34" y="112"/>
                </a:cubicBezTo>
                <a:cubicBezTo>
                  <a:pt x="34" y="112"/>
                  <a:pt x="34" y="112"/>
                  <a:pt x="34" y="112"/>
                </a:cubicBezTo>
                <a:cubicBezTo>
                  <a:pt x="34" y="113"/>
                  <a:pt x="34" y="113"/>
                  <a:pt x="34" y="113"/>
                </a:cubicBezTo>
                <a:cubicBezTo>
                  <a:pt x="34" y="113"/>
                  <a:pt x="34" y="113"/>
                  <a:pt x="34" y="113"/>
                </a:cubicBezTo>
                <a:cubicBezTo>
                  <a:pt x="34" y="113"/>
                  <a:pt x="33" y="113"/>
                  <a:pt x="33" y="114"/>
                </a:cubicBezTo>
                <a:cubicBezTo>
                  <a:pt x="33" y="114"/>
                  <a:pt x="33" y="114"/>
                  <a:pt x="33" y="114"/>
                </a:cubicBezTo>
                <a:cubicBezTo>
                  <a:pt x="33" y="114"/>
                  <a:pt x="33" y="114"/>
                  <a:pt x="33" y="113"/>
                </a:cubicBezTo>
                <a:cubicBezTo>
                  <a:pt x="33" y="113"/>
                  <a:pt x="34" y="113"/>
                  <a:pt x="34" y="113"/>
                </a:cubicBezTo>
                <a:cubicBezTo>
                  <a:pt x="34" y="112"/>
                  <a:pt x="34" y="113"/>
                  <a:pt x="33" y="113"/>
                </a:cubicBezTo>
                <a:cubicBezTo>
                  <a:pt x="33" y="113"/>
                  <a:pt x="33" y="113"/>
                  <a:pt x="33" y="113"/>
                </a:cubicBezTo>
                <a:cubicBezTo>
                  <a:pt x="33" y="113"/>
                  <a:pt x="33" y="113"/>
                  <a:pt x="33" y="113"/>
                </a:cubicBezTo>
                <a:cubicBezTo>
                  <a:pt x="33" y="112"/>
                  <a:pt x="34" y="112"/>
                  <a:pt x="34"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1"/>
                  <a:pt x="33" y="111"/>
                  <a:pt x="33" y="112"/>
                </a:cubicBezTo>
                <a:cubicBezTo>
                  <a:pt x="33" y="112"/>
                  <a:pt x="33" y="112"/>
                  <a:pt x="33" y="112"/>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0"/>
                  <a:pt x="33" y="110"/>
                  <a:pt x="33" y="110"/>
                </a:cubicBezTo>
                <a:cubicBezTo>
                  <a:pt x="33" y="110"/>
                  <a:pt x="33" y="110"/>
                  <a:pt x="33" y="110"/>
                </a:cubicBezTo>
                <a:cubicBezTo>
                  <a:pt x="33" y="111"/>
                  <a:pt x="33" y="111"/>
                  <a:pt x="33" y="111"/>
                </a:cubicBezTo>
                <a:cubicBezTo>
                  <a:pt x="33" y="111"/>
                  <a:pt x="33" y="111"/>
                  <a:pt x="33" y="110"/>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2" y="112"/>
                  <a:pt x="32" y="112"/>
                  <a:pt x="32" y="112"/>
                </a:cubicBezTo>
                <a:cubicBezTo>
                  <a:pt x="33" y="112"/>
                  <a:pt x="33" y="112"/>
                  <a:pt x="33" y="112"/>
                </a:cubicBezTo>
                <a:cubicBezTo>
                  <a:pt x="33" y="112"/>
                  <a:pt x="32" y="112"/>
                  <a:pt x="32" y="112"/>
                </a:cubicBezTo>
                <a:cubicBezTo>
                  <a:pt x="32" y="112"/>
                  <a:pt x="32" y="112"/>
                  <a:pt x="32" y="112"/>
                </a:cubicBezTo>
                <a:cubicBezTo>
                  <a:pt x="32" y="112"/>
                  <a:pt x="32" y="112"/>
                  <a:pt x="32" y="112"/>
                </a:cubicBezTo>
                <a:cubicBezTo>
                  <a:pt x="32" y="112"/>
                  <a:pt x="32" y="112"/>
                  <a:pt x="32" y="112"/>
                </a:cubicBezTo>
                <a:cubicBezTo>
                  <a:pt x="32" y="112"/>
                  <a:pt x="33" y="112"/>
                  <a:pt x="33" y="113"/>
                </a:cubicBezTo>
                <a:cubicBezTo>
                  <a:pt x="33" y="113"/>
                  <a:pt x="33" y="113"/>
                  <a:pt x="33" y="113"/>
                </a:cubicBezTo>
                <a:cubicBezTo>
                  <a:pt x="33" y="113"/>
                  <a:pt x="33" y="113"/>
                  <a:pt x="33" y="113"/>
                </a:cubicBezTo>
                <a:cubicBezTo>
                  <a:pt x="33" y="113"/>
                  <a:pt x="32" y="113"/>
                  <a:pt x="32" y="113"/>
                </a:cubicBezTo>
                <a:cubicBezTo>
                  <a:pt x="32" y="113"/>
                  <a:pt x="33" y="113"/>
                  <a:pt x="33" y="113"/>
                </a:cubicBezTo>
                <a:cubicBezTo>
                  <a:pt x="33" y="113"/>
                  <a:pt x="33" y="113"/>
                  <a:pt x="33" y="113"/>
                </a:cubicBezTo>
                <a:cubicBezTo>
                  <a:pt x="33" y="113"/>
                  <a:pt x="33" y="113"/>
                  <a:pt x="33" y="113"/>
                </a:cubicBezTo>
                <a:cubicBezTo>
                  <a:pt x="33" y="113"/>
                  <a:pt x="33" y="113"/>
                  <a:pt x="33" y="113"/>
                </a:cubicBezTo>
                <a:cubicBezTo>
                  <a:pt x="33" y="113"/>
                  <a:pt x="33" y="113"/>
                  <a:pt x="33" y="113"/>
                </a:cubicBezTo>
                <a:cubicBezTo>
                  <a:pt x="33" y="113"/>
                  <a:pt x="33" y="113"/>
                  <a:pt x="33" y="113"/>
                </a:cubicBezTo>
                <a:cubicBezTo>
                  <a:pt x="33" y="113"/>
                  <a:pt x="33" y="113"/>
                  <a:pt x="33" y="113"/>
                </a:cubicBezTo>
                <a:cubicBezTo>
                  <a:pt x="33" y="113"/>
                  <a:pt x="33" y="113"/>
                  <a:pt x="32" y="113"/>
                </a:cubicBezTo>
                <a:cubicBezTo>
                  <a:pt x="33" y="113"/>
                  <a:pt x="33" y="113"/>
                  <a:pt x="33" y="113"/>
                </a:cubicBezTo>
                <a:cubicBezTo>
                  <a:pt x="33" y="113"/>
                  <a:pt x="33" y="113"/>
                  <a:pt x="33" y="113"/>
                </a:cubicBezTo>
                <a:cubicBezTo>
                  <a:pt x="33" y="113"/>
                  <a:pt x="33" y="114"/>
                  <a:pt x="33" y="114"/>
                </a:cubicBezTo>
                <a:cubicBezTo>
                  <a:pt x="33" y="114"/>
                  <a:pt x="33" y="114"/>
                  <a:pt x="33" y="114"/>
                </a:cubicBezTo>
                <a:cubicBezTo>
                  <a:pt x="33" y="114"/>
                  <a:pt x="33" y="114"/>
                  <a:pt x="33" y="114"/>
                </a:cubicBezTo>
                <a:cubicBezTo>
                  <a:pt x="33" y="114"/>
                  <a:pt x="32" y="114"/>
                  <a:pt x="32" y="113"/>
                </a:cubicBezTo>
                <a:cubicBezTo>
                  <a:pt x="32" y="113"/>
                  <a:pt x="32" y="113"/>
                  <a:pt x="32" y="113"/>
                </a:cubicBezTo>
                <a:cubicBezTo>
                  <a:pt x="32" y="114"/>
                  <a:pt x="32" y="114"/>
                  <a:pt x="32" y="114"/>
                </a:cubicBezTo>
                <a:cubicBezTo>
                  <a:pt x="32" y="114"/>
                  <a:pt x="33" y="114"/>
                  <a:pt x="33" y="114"/>
                </a:cubicBezTo>
                <a:cubicBezTo>
                  <a:pt x="33" y="114"/>
                  <a:pt x="33" y="114"/>
                  <a:pt x="33" y="114"/>
                </a:cubicBezTo>
                <a:cubicBezTo>
                  <a:pt x="33" y="114"/>
                  <a:pt x="33" y="114"/>
                  <a:pt x="33" y="114"/>
                </a:cubicBezTo>
                <a:cubicBezTo>
                  <a:pt x="33" y="114"/>
                  <a:pt x="33" y="114"/>
                  <a:pt x="33" y="115"/>
                </a:cubicBezTo>
                <a:cubicBezTo>
                  <a:pt x="33" y="115"/>
                  <a:pt x="33" y="115"/>
                  <a:pt x="33" y="115"/>
                </a:cubicBezTo>
                <a:cubicBezTo>
                  <a:pt x="33" y="115"/>
                  <a:pt x="33" y="115"/>
                  <a:pt x="34"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2" y="115"/>
                  <a:pt x="32" y="115"/>
                </a:cubicBezTo>
                <a:cubicBezTo>
                  <a:pt x="32" y="115"/>
                  <a:pt x="32" y="115"/>
                  <a:pt x="32" y="115"/>
                </a:cubicBezTo>
                <a:cubicBezTo>
                  <a:pt x="32" y="115"/>
                  <a:pt x="32" y="115"/>
                  <a:pt x="32" y="115"/>
                </a:cubicBezTo>
                <a:cubicBezTo>
                  <a:pt x="32" y="115"/>
                  <a:pt x="32" y="115"/>
                  <a:pt x="32" y="115"/>
                </a:cubicBezTo>
                <a:cubicBezTo>
                  <a:pt x="33" y="115"/>
                  <a:pt x="33" y="115"/>
                  <a:pt x="33" y="115"/>
                </a:cubicBezTo>
                <a:cubicBezTo>
                  <a:pt x="33" y="115"/>
                  <a:pt x="33" y="115"/>
                  <a:pt x="33" y="115"/>
                </a:cubicBezTo>
                <a:cubicBezTo>
                  <a:pt x="33" y="115"/>
                  <a:pt x="33" y="115"/>
                  <a:pt x="33" y="116"/>
                </a:cubicBezTo>
                <a:cubicBezTo>
                  <a:pt x="33" y="116"/>
                  <a:pt x="33" y="116"/>
                  <a:pt x="33" y="116"/>
                </a:cubicBezTo>
                <a:cubicBezTo>
                  <a:pt x="33" y="116"/>
                  <a:pt x="33" y="116"/>
                  <a:pt x="33" y="116"/>
                </a:cubicBezTo>
                <a:cubicBezTo>
                  <a:pt x="33" y="116"/>
                  <a:pt x="33" y="116"/>
                  <a:pt x="33" y="116"/>
                </a:cubicBezTo>
                <a:cubicBezTo>
                  <a:pt x="33" y="115"/>
                  <a:pt x="33" y="115"/>
                  <a:pt x="33" y="115"/>
                </a:cubicBezTo>
                <a:cubicBezTo>
                  <a:pt x="33" y="115"/>
                  <a:pt x="33" y="115"/>
                  <a:pt x="33" y="115"/>
                </a:cubicBezTo>
                <a:cubicBezTo>
                  <a:pt x="34" y="115"/>
                  <a:pt x="34" y="115"/>
                  <a:pt x="34" y="116"/>
                </a:cubicBezTo>
                <a:cubicBezTo>
                  <a:pt x="34" y="116"/>
                  <a:pt x="34" y="116"/>
                  <a:pt x="34" y="116"/>
                </a:cubicBezTo>
                <a:cubicBezTo>
                  <a:pt x="33" y="116"/>
                  <a:pt x="33" y="116"/>
                  <a:pt x="33" y="116"/>
                </a:cubicBezTo>
                <a:cubicBezTo>
                  <a:pt x="33" y="116"/>
                  <a:pt x="33" y="116"/>
                  <a:pt x="33" y="116"/>
                </a:cubicBezTo>
                <a:cubicBezTo>
                  <a:pt x="33" y="116"/>
                  <a:pt x="33" y="116"/>
                  <a:pt x="33" y="116"/>
                </a:cubicBezTo>
                <a:cubicBezTo>
                  <a:pt x="33" y="116"/>
                  <a:pt x="33" y="116"/>
                  <a:pt x="33" y="116"/>
                </a:cubicBezTo>
                <a:cubicBezTo>
                  <a:pt x="33" y="116"/>
                  <a:pt x="33" y="116"/>
                  <a:pt x="33" y="116"/>
                </a:cubicBezTo>
                <a:cubicBezTo>
                  <a:pt x="32" y="116"/>
                  <a:pt x="32" y="116"/>
                  <a:pt x="32" y="116"/>
                </a:cubicBezTo>
                <a:cubicBezTo>
                  <a:pt x="32" y="116"/>
                  <a:pt x="32" y="116"/>
                  <a:pt x="32" y="116"/>
                </a:cubicBezTo>
                <a:cubicBezTo>
                  <a:pt x="32" y="116"/>
                  <a:pt x="33" y="116"/>
                  <a:pt x="33" y="116"/>
                </a:cubicBezTo>
                <a:cubicBezTo>
                  <a:pt x="33" y="116"/>
                  <a:pt x="33" y="116"/>
                  <a:pt x="33" y="116"/>
                </a:cubicBezTo>
                <a:cubicBezTo>
                  <a:pt x="33" y="116"/>
                  <a:pt x="33" y="116"/>
                  <a:pt x="32" y="117"/>
                </a:cubicBezTo>
                <a:cubicBezTo>
                  <a:pt x="32" y="116"/>
                  <a:pt x="32" y="116"/>
                  <a:pt x="32" y="116"/>
                </a:cubicBezTo>
                <a:cubicBezTo>
                  <a:pt x="32" y="116"/>
                  <a:pt x="32" y="116"/>
                  <a:pt x="32" y="117"/>
                </a:cubicBezTo>
                <a:cubicBezTo>
                  <a:pt x="32" y="117"/>
                  <a:pt x="32" y="117"/>
                  <a:pt x="32" y="117"/>
                </a:cubicBezTo>
                <a:cubicBezTo>
                  <a:pt x="32" y="117"/>
                  <a:pt x="33" y="116"/>
                  <a:pt x="33" y="116"/>
                </a:cubicBezTo>
                <a:cubicBezTo>
                  <a:pt x="33" y="117"/>
                  <a:pt x="33" y="117"/>
                  <a:pt x="33" y="117"/>
                </a:cubicBezTo>
                <a:cubicBezTo>
                  <a:pt x="33" y="117"/>
                  <a:pt x="33" y="117"/>
                  <a:pt x="33" y="117"/>
                </a:cubicBezTo>
                <a:cubicBezTo>
                  <a:pt x="33" y="117"/>
                  <a:pt x="33" y="117"/>
                  <a:pt x="33" y="117"/>
                </a:cubicBezTo>
                <a:cubicBezTo>
                  <a:pt x="32" y="117"/>
                  <a:pt x="32" y="117"/>
                  <a:pt x="32" y="117"/>
                </a:cubicBezTo>
                <a:cubicBezTo>
                  <a:pt x="31" y="117"/>
                  <a:pt x="31" y="118"/>
                  <a:pt x="31" y="118"/>
                </a:cubicBezTo>
                <a:cubicBezTo>
                  <a:pt x="31" y="118"/>
                  <a:pt x="30" y="118"/>
                  <a:pt x="30" y="118"/>
                </a:cubicBezTo>
                <a:cubicBezTo>
                  <a:pt x="30" y="118"/>
                  <a:pt x="30" y="119"/>
                  <a:pt x="29" y="119"/>
                </a:cubicBezTo>
                <a:cubicBezTo>
                  <a:pt x="29" y="119"/>
                  <a:pt x="28" y="120"/>
                  <a:pt x="28" y="120"/>
                </a:cubicBezTo>
                <a:cubicBezTo>
                  <a:pt x="28" y="120"/>
                  <a:pt x="27" y="121"/>
                  <a:pt x="27" y="121"/>
                </a:cubicBezTo>
                <a:cubicBezTo>
                  <a:pt x="27" y="121"/>
                  <a:pt x="27" y="122"/>
                  <a:pt x="27" y="122"/>
                </a:cubicBezTo>
                <a:cubicBezTo>
                  <a:pt x="27" y="123"/>
                  <a:pt x="28" y="124"/>
                  <a:pt x="28" y="125"/>
                </a:cubicBezTo>
                <a:cubicBezTo>
                  <a:pt x="28" y="125"/>
                  <a:pt x="28" y="126"/>
                  <a:pt x="28" y="126"/>
                </a:cubicBezTo>
                <a:cubicBezTo>
                  <a:pt x="28" y="126"/>
                  <a:pt x="28" y="127"/>
                  <a:pt x="28" y="127"/>
                </a:cubicBezTo>
                <a:cubicBezTo>
                  <a:pt x="29" y="128"/>
                  <a:pt x="28" y="129"/>
                  <a:pt x="28" y="129"/>
                </a:cubicBezTo>
                <a:cubicBezTo>
                  <a:pt x="28" y="129"/>
                  <a:pt x="28" y="129"/>
                  <a:pt x="28" y="129"/>
                </a:cubicBezTo>
                <a:cubicBezTo>
                  <a:pt x="28" y="129"/>
                  <a:pt x="28" y="129"/>
                  <a:pt x="28" y="129"/>
                </a:cubicBezTo>
                <a:cubicBezTo>
                  <a:pt x="28" y="129"/>
                  <a:pt x="28" y="129"/>
                  <a:pt x="27" y="129"/>
                </a:cubicBezTo>
                <a:cubicBezTo>
                  <a:pt x="27" y="129"/>
                  <a:pt x="27" y="128"/>
                  <a:pt x="27" y="128"/>
                </a:cubicBezTo>
                <a:cubicBezTo>
                  <a:pt x="26" y="128"/>
                  <a:pt x="27" y="128"/>
                  <a:pt x="26" y="128"/>
                </a:cubicBezTo>
                <a:cubicBezTo>
                  <a:pt x="26" y="128"/>
                  <a:pt x="26" y="127"/>
                  <a:pt x="26" y="127"/>
                </a:cubicBezTo>
                <a:cubicBezTo>
                  <a:pt x="26" y="127"/>
                  <a:pt x="26" y="127"/>
                  <a:pt x="26" y="127"/>
                </a:cubicBezTo>
                <a:cubicBezTo>
                  <a:pt x="26" y="127"/>
                  <a:pt x="26" y="127"/>
                  <a:pt x="26" y="127"/>
                </a:cubicBezTo>
                <a:cubicBezTo>
                  <a:pt x="26" y="127"/>
                  <a:pt x="26" y="126"/>
                  <a:pt x="25" y="126"/>
                </a:cubicBezTo>
                <a:cubicBezTo>
                  <a:pt x="26" y="126"/>
                  <a:pt x="26" y="126"/>
                  <a:pt x="26" y="126"/>
                </a:cubicBezTo>
                <a:cubicBezTo>
                  <a:pt x="26" y="126"/>
                  <a:pt x="26" y="126"/>
                  <a:pt x="26" y="126"/>
                </a:cubicBezTo>
                <a:cubicBezTo>
                  <a:pt x="26" y="126"/>
                  <a:pt x="25" y="126"/>
                  <a:pt x="25" y="126"/>
                </a:cubicBezTo>
                <a:cubicBezTo>
                  <a:pt x="25" y="126"/>
                  <a:pt x="25" y="126"/>
                  <a:pt x="25" y="126"/>
                </a:cubicBezTo>
                <a:cubicBezTo>
                  <a:pt x="25" y="125"/>
                  <a:pt x="25" y="125"/>
                  <a:pt x="25" y="124"/>
                </a:cubicBezTo>
                <a:cubicBezTo>
                  <a:pt x="25" y="124"/>
                  <a:pt x="25" y="124"/>
                  <a:pt x="25" y="124"/>
                </a:cubicBezTo>
                <a:cubicBezTo>
                  <a:pt x="25" y="124"/>
                  <a:pt x="25" y="123"/>
                  <a:pt x="24" y="123"/>
                </a:cubicBezTo>
                <a:cubicBezTo>
                  <a:pt x="24" y="125"/>
                  <a:pt x="24" y="126"/>
                  <a:pt x="24" y="128"/>
                </a:cubicBezTo>
                <a:cubicBezTo>
                  <a:pt x="24" y="129"/>
                  <a:pt x="24" y="131"/>
                  <a:pt x="24" y="132"/>
                </a:cubicBezTo>
                <a:cubicBezTo>
                  <a:pt x="24" y="132"/>
                  <a:pt x="25" y="132"/>
                  <a:pt x="25" y="132"/>
                </a:cubicBezTo>
                <a:cubicBezTo>
                  <a:pt x="25" y="132"/>
                  <a:pt x="26" y="132"/>
                  <a:pt x="26" y="132"/>
                </a:cubicBezTo>
                <a:cubicBezTo>
                  <a:pt x="27" y="132"/>
                  <a:pt x="27" y="132"/>
                  <a:pt x="28" y="132"/>
                </a:cubicBezTo>
                <a:cubicBezTo>
                  <a:pt x="28" y="132"/>
                  <a:pt x="28" y="132"/>
                  <a:pt x="28" y="132"/>
                </a:cubicBezTo>
                <a:cubicBezTo>
                  <a:pt x="29" y="133"/>
                  <a:pt x="29" y="133"/>
                  <a:pt x="29" y="133"/>
                </a:cubicBezTo>
                <a:cubicBezTo>
                  <a:pt x="30" y="133"/>
                  <a:pt x="31" y="133"/>
                  <a:pt x="31" y="133"/>
                </a:cubicBezTo>
                <a:cubicBezTo>
                  <a:pt x="31" y="133"/>
                  <a:pt x="31" y="134"/>
                  <a:pt x="32" y="134"/>
                </a:cubicBezTo>
                <a:cubicBezTo>
                  <a:pt x="32" y="134"/>
                  <a:pt x="33" y="134"/>
                  <a:pt x="34" y="134"/>
                </a:cubicBezTo>
                <a:cubicBezTo>
                  <a:pt x="33" y="134"/>
                  <a:pt x="33" y="135"/>
                  <a:pt x="33" y="135"/>
                </a:cubicBezTo>
                <a:cubicBezTo>
                  <a:pt x="33" y="135"/>
                  <a:pt x="33" y="135"/>
                  <a:pt x="33" y="135"/>
                </a:cubicBezTo>
                <a:cubicBezTo>
                  <a:pt x="34" y="135"/>
                  <a:pt x="35" y="135"/>
                  <a:pt x="35" y="135"/>
                </a:cubicBezTo>
                <a:cubicBezTo>
                  <a:pt x="35" y="135"/>
                  <a:pt x="35" y="135"/>
                  <a:pt x="35" y="135"/>
                </a:cubicBezTo>
                <a:cubicBezTo>
                  <a:pt x="35" y="135"/>
                  <a:pt x="34" y="136"/>
                  <a:pt x="34" y="136"/>
                </a:cubicBezTo>
                <a:cubicBezTo>
                  <a:pt x="33" y="136"/>
                  <a:pt x="33" y="136"/>
                  <a:pt x="33" y="135"/>
                </a:cubicBezTo>
                <a:cubicBezTo>
                  <a:pt x="32" y="135"/>
                  <a:pt x="32" y="136"/>
                  <a:pt x="31" y="136"/>
                </a:cubicBezTo>
                <a:cubicBezTo>
                  <a:pt x="31" y="136"/>
                  <a:pt x="31" y="136"/>
                  <a:pt x="31" y="136"/>
                </a:cubicBezTo>
                <a:cubicBezTo>
                  <a:pt x="31" y="136"/>
                  <a:pt x="31" y="135"/>
                  <a:pt x="31" y="135"/>
                </a:cubicBezTo>
                <a:cubicBezTo>
                  <a:pt x="32" y="135"/>
                  <a:pt x="32" y="135"/>
                  <a:pt x="32" y="135"/>
                </a:cubicBezTo>
                <a:cubicBezTo>
                  <a:pt x="31" y="135"/>
                  <a:pt x="31" y="135"/>
                  <a:pt x="30" y="134"/>
                </a:cubicBezTo>
                <a:cubicBezTo>
                  <a:pt x="30" y="134"/>
                  <a:pt x="30" y="134"/>
                  <a:pt x="30" y="134"/>
                </a:cubicBezTo>
                <a:cubicBezTo>
                  <a:pt x="30" y="133"/>
                  <a:pt x="29" y="134"/>
                  <a:pt x="29" y="134"/>
                </a:cubicBezTo>
                <a:cubicBezTo>
                  <a:pt x="28" y="133"/>
                  <a:pt x="28" y="133"/>
                  <a:pt x="28" y="133"/>
                </a:cubicBezTo>
                <a:cubicBezTo>
                  <a:pt x="27" y="133"/>
                  <a:pt x="26" y="133"/>
                  <a:pt x="26" y="133"/>
                </a:cubicBezTo>
                <a:cubicBezTo>
                  <a:pt x="26" y="133"/>
                  <a:pt x="26" y="133"/>
                  <a:pt x="26" y="132"/>
                </a:cubicBezTo>
                <a:cubicBezTo>
                  <a:pt x="26" y="132"/>
                  <a:pt x="26" y="132"/>
                  <a:pt x="26" y="132"/>
                </a:cubicBezTo>
                <a:cubicBezTo>
                  <a:pt x="26" y="132"/>
                  <a:pt x="26" y="132"/>
                  <a:pt x="26" y="132"/>
                </a:cubicBezTo>
                <a:cubicBezTo>
                  <a:pt x="25" y="132"/>
                  <a:pt x="25" y="132"/>
                  <a:pt x="24" y="133"/>
                </a:cubicBezTo>
                <a:cubicBezTo>
                  <a:pt x="24" y="133"/>
                  <a:pt x="24" y="133"/>
                  <a:pt x="24" y="133"/>
                </a:cubicBezTo>
                <a:cubicBezTo>
                  <a:pt x="24" y="138"/>
                  <a:pt x="25" y="144"/>
                  <a:pt x="26" y="149"/>
                </a:cubicBezTo>
                <a:cubicBezTo>
                  <a:pt x="26" y="149"/>
                  <a:pt x="26" y="149"/>
                  <a:pt x="27" y="149"/>
                </a:cubicBezTo>
                <a:cubicBezTo>
                  <a:pt x="27" y="149"/>
                  <a:pt x="27" y="149"/>
                  <a:pt x="28" y="148"/>
                </a:cubicBezTo>
                <a:cubicBezTo>
                  <a:pt x="28" y="148"/>
                  <a:pt x="28" y="148"/>
                  <a:pt x="28" y="148"/>
                </a:cubicBezTo>
                <a:cubicBezTo>
                  <a:pt x="29" y="148"/>
                  <a:pt x="29" y="148"/>
                  <a:pt x="29" y="148"/>
                </a:cubicBezTo>
                <a:cubicBezTo>
                  <a:pt x="29" y="148"/>
                  <a:pt x="29" y="148"/>
                  <a:pt x="30" y="148"/>
                </a:cubicBezTo>
                <a:cubicBezTo>
                  <a:pt x="30" y="148"/>
                  <a:pt x="30" y="148"/>
                  <a:pt x="30" y="148"/>
                </a:cubicBezTo>
                <a:cubicBezTo>
                  <a:pt x="31" y="148"/>
                  <a:pt x="31" y="149"/>
                  <a:pt x="32" y="150"/>
                </a:cubicBezTo>
                <a:cubicBezTo>
                  <a:pt x="32" y="150"/>
                  <a:pt x="31" y="150"/>
                  <a:pt x="31" y="150"/>
                </a:cubicBezTo>
                <a:cubicBezTo>
                  <a:pt x="31" y="150"/>
                  <a:pt x="31" y="150"/>
                  <a:pt x="31" y="150"/>
                </a:cubicBezTo>
                <a:cubicBezTo>
                  <a:pt x="31" y="150"/>
                  <a:pt x="31" y="150"/>
                  <a:pt x="31" y="150"/>
                </a:cubicBezTo>
                <a:cubicBezTo>
                  <a:pt x="31" y="150"/>
                  <a:pt x="31" y="150"/>
                  <a:pt x="31" y="151"/>
                </a:cubicBezTo>
                <a:cubicBezTo>
                  <a:pt x="31" y="150"/>
                  <a:pt x="31" y="150"/>
                  <a:pt x="31" y="150"/>
                </a:cubicBezTo>
                <a:cubicBezTo>
                  <a:pt x="32" y="150"/>
                  <a:pt x="32" y="149"/>
                  <a:pt x="32" y="150"/>
                </a:cubicBezTo>
                <a:cubicBezTo>
                  <a:pt x="33" y="150"/>
                  <a:pt x="33" y="150"/>
                  <a:pt x="33" y="150"/>
                </a:cubicBezTo>
                <a:cubicBezTo>
                  <a:pt x="33" y="150"/>
                  <a:pt x="33" y="150"/>
                  <a:pt x="33" y="150"/>
                </a:cubicBezTo>
                <a:cubicBezTo>
                  <a:pt x="32" y="150"/>
                  <a:pt x="32" y="150"/>
                  <a:pt x="32" y="151"/>
                </a:cubicBezTo>
                <a:cubicBezTo>
                  <a:pt x="32" y="151"/>
                  <a:pt x="32" y="151"/>
                  <a:pt x="32" y="152"/>
                </a:cubicBezTo>
                <a:cubicBezTo>
                  <a:pt x="32" y="152"/>
                  <a:pt x="32" y="152"/>
                  <a:pt x="32" y="153"/>
                </a:cubicBezTo>
                <a:cubicBezTo>
                  <a:pt x="32" y="153"/>
                  <a:pt x="32" y="153"/>
                  <a:pt x="32" y="154"/>
                </a:cubicBezTo>
                <a:cubicBezTo>
                  <a:pt x="33" y="154"/>
                  <a:pt x="33" y="153"/>
                  <a:pt x="33" y="153"/>
                </a:cubicBezTo>
                <a:cubicBezTo>
                  <a:pt x="33" y="153"/>
                  <a:pt x="33" y="152"/>
                  <a:pt x="32" y="152"/>
                </a:cubicBezTo>
                <a:cubicBezTo>
                  <a:pt x="32" y="152"/>
                  <a:pt x="32" y="152"/>
                  <a:pt x="32" y="151"/>
                </a:cubicBezTo>
                <a:cubicBezTo>
                  <a:pt x="32" y="151"/>
                  <a:pt x="32" y="151"/>
                  <a:pt x="32" y="151"/>
                </a:cubicBezTo>
                <a:cubicBezTo>
                  <a:pt x="33" y="151"/>
                  <a:pt x="34" y="151"/>
                  <a:pt x="34" y="151"/>
                </a:cubicBezTo>
                <a:cubicBezTo>
                  <a:pt x="34" y="151"/>
                  <a:pt x="34" y="150"/>
                  <a:pt x="34" y="150"/>
                </a:cubicBezTo>
                <a:cubicBezTo>
                  <a:pt x="34" y="150"/>
                  <a:pt x="34" y="150"/>
                  <a:pt x="34" y="150"/>
                </a:cubicBezTo>
                <a:cubicBezTo>
                  <a:pt x="34" y="150"/>
                  <a:pt x="34" y="150"/>
                  <a:pt x="34" y="150"/>
                </a:cubicBezTo>
                <a:cubicBezTo>
                  <a:pt x="34" y="150"/>
                  <a:pt x="34" y="150"/>
                  <a:pt x="34" y="150"/>
                </a:cubicBezTo>
                <a:cubicBezTo>
                  <a:pt x="34" y="150"/>
                  <a:pt x="34" y="150"/>
                  <a:pt x="35" y="151"/>
                </a:cubicBezTo>
                <a:cubicBezTo>
                  <a:pt x="35" y="151"/>
                  <a:pt x="36" y="151"/>
                  <a:pt x="36" y="151"/>
                </a:cubicBezTo>
                <a:cubicBezTo>
                  <a:pt x="36" y="152"/>
                  <a:pt x="36" y="152"/>
                  <a:pt x="36" y="152"/>
                </a:cubicBezTo>
                <a:cubicBezTo>
                  <a:pt x="37" y="152"/>
                  <a:pt x="38" y="152"/>
                  <a:pt x="38" y="152"/>
                </a:cubicBezTo>
                <a:cubicBezTo>
                  <a:pt x="39" y="152"/>
                  <a:pt x="39" y="153"/>
                  <a:pt x="40" y="152"/>
                </a:cubicBezTo>
                <a:cubicBezTo>
                  <a:pt x="41" y="152"/>
                  <a:pt x="41" y="152"/>
                  <a:pt x="41" y="152"/>
                </a:cubicBezTo>
                <a:cubicBezTo>
                  <a:pt x="42" y="152"/>
                  <a:pt x="43" y="152"/>
                  <a:pt x="43" y="152"/>
                </a:cubicBezTo>
                <a:cubicBezTo>
                  <a:pt x="43" y="152"/>
                  <a:pt x="43" y="152"/>
                  <a:pt x="43" y="152"/>
                </a:cubicBezTo>
                <a:cubicBezTo>
                  <a:pt x="43" y="152"/>
                  <a:pt x="43" y="152"/>
                  <a:pt x="43" y="152"/>
                </a:cubicBezTo>
                <a:cubicBezTo>
                  <a:pt x="43" y="152"/>
                  <a:pt x="43" y="152"/>
                  <a:pt x="43" y="152"/>
                </a:cubicBezTo>
                <a:cubicBezTo>
                  <a:pt x="43" y="152"/>
                  <a:pt x="43" y="152"/>
                  <a:pt x="42" y="152"/>
                </a:cubicBezTo>
                <a:cubicBezTo>
                  <a:pt x="42" y="152"/>
                  <a:pt x="42" y="152"/>
                  <a:pt x="42" y="152"/>
                </a:cubicBezTo>
                <a:cubicBezTo>
                  <a:pt x="43" y="152"/>
                  <a:pt x="43" y="152"/>
                  <a:pt x="43" y="153"/>
                </a:cubicBezTo>
                <a:cubicBezTo>
                  <a:pt x="43" y="153"/>
                  <a:pt x="43" y="153"/>
                  <a:pt x="43" y="153"/>
                </a:cubicBezTo>
                <a:cubicBezTo>
                  <a:pt x="43" y="153"/>
                  <a:pt x="43" y="153"/>
                  <a:pt x="43" y="152"/>
                </a:cubicBezTo>
                <a:cubicBezTo>
                  <a:pt x="44" y="153"/>
                  <a:pt x="44" y="153"/>
                  <a:pt x="44" y="153"/>
                </a:cubicBezTo>
                <a:cubicBezTo>
                  <a:pt x="44" y="153"/>
                  <a:pt x="44" y="153"/>
                  <a:pt x="44" y="153"/>
                </a:cubicBezTo>
                <a:cubicBezTo>
                  <a:pt x="44" y="153"/>
                  <a:pt x="45" y="153"/>
                  <a:pt x="45" y="153"/>
                </a:cubicBezTo>
                <a:cubicBezTo>
                  <a:pt x="45" y="153"/>
                  <a:pt x="45" y="153"/>
                  <a:pt x="45" y="153"/>
                </a:cubicBezTo>
                <a:cubicBezTo>
                  <a:pt x="44" y="153"/>
                  <a:pt x="45" y="154"/>
                  <a:pt x="44" y="154"/>
                </a:cubicBezTo>
                <a:cubicBezTo>
                  <a:pt x="44" y="154"/>
                  <a:pt x="44" y="154"/>
                  <a:pt x="44" y="154"/>
                </a:cubicBezTo>
                <a:cubicBezTo>
                  <a:pt x="44" y="154"/>
                  <a:pt x="44" y="154"/>
                  <a:pt x="45" y="154"/>
                </a:cubicBezTo>
                <a:cubicBezTo>
                  <a:pt x="45" y="154"/>
                  <a:pt x="45" y="154"/>
                  <a:pt x="46" y="154"/>
                </a:cubicBezTo>
                <a:cubicBezTo>
                  <a:pt x="46" y="154"/>
                  <a:pt x="47" y="155"/>
                  <a:pt x="47" y="155"/>
                </a:cubicBezTo>
                <a:cubicBezTo>
                  <a:pt x="48" y="156"/>
                  <a:pt x="48" y="156"/>
                  <a:pt x="48" y="157"/>
                </a:cubicBezTo>
                <a:cubicBezTo>
                  <a:pt x="48" y="156"/>
                  <a:pt x="48" y="156"/>
                  <a:pt x="48" y="156"/>
                </a:cubicBezTo>
                <a:cubicBezTo>
                  <a:pt x="48" y="156"/>
                  <a:pt x="48" y="156"/>
                  <a:pt x="48" y="156"/>
                </a:cubicBezTo>
                <a:cubicBezTo>
                  <a:pt x="48" y="156"/>
                  <a:pt x="49" y="157"/>
                  <a:pt x="49" y="157"/>
                </a:cubicBezTo>
                <a:cubicBezTo>
                  <a:pt x="49" y="157"/>
                  <a:pt x="49" y="157"/>
                  <a:pt x="49" y="157"/>
                </a:cubicBezTo>
                <a:cubicBezTo>
                  <a:pt x="49" y="157"/>
                  <a:pt x="49" y="157"/>
                  <a:pt x="49" y="157"/>
                </a:cubicBezTo>
                <a:cubicBezTo>
                  <a:pt x="50" y="157"/>
                  <a:pt x="50" y="157"/>
                  <a:pt x="51" y="157"/>
                </a:cubicBezTo>
                <a:cubicBezTo>
                  <a:pt x="51" y="157"/>
                  <a:pt x="51" y="157"/>
                  <a:pt x="51" y="157"/>
                </a:cubicBezTo>
                <a:cubicBezTo>
                  <a:pt x="51" y="157"/>
                  <a:pt x="52" y="157"/>
                  <a:pt x="53" y="157"/>
                </a:cubicBezTo>
                <a:cubicBezTo>
                  <a:pt x="53" y="158"/>
                  <a:pt x="54" y="158"/>
                  <a:pt x="54" y="158"/>
                </a:cubicBezTo>
                <a:cubicBezTo>
                  <a:pt x="54" y="158"/>
                  <a:pt x="56" y="159"/>
                  <a:pt x="56" y="159"/>
                </a:cubicBezTo>
                <a:cubicBezTo>
                  <a:pt x="56" y="159"/>
                  <a:pt x="56" y="159"/>
                  <a:pt x="56" y="159"/>
                </a:cubicBezTo>
                <a:cubicBezTo>
                  <a:pt x="56" y="159"/>
                  <a:pt x="56" y="160"/>
                  <a:pt x="56" y="160"/>
                </a:cubicBezTo>
                <a:cubicBezTo>
                  <a:pt x="56" y="161"/>
                  <a:pt x="57" y="162"/>
                  <a:pt x="58" y="162"/>
                </a:cubicBezTo>
                <a:cubicBezTo>
                  <a:pt x="58" y="162"/>
                  <a:pt x="58" y="163"/>
                  <a:pt x="58" y="163"/>
                </a:cubicBezTo>
                <a:cubicBezTo>
                  <a:pt x="57" y="163"/>
                  <a:pt x="57" y="164"/>
                  <a:pt x="57" y="164"/>
                </a:cubicBezTo>
                <a:cubicBezTo>
                  <a:pt x="57" y="164"/>
                  <a:pt x="56" y="164"/>
                  <a:pt x="56" y="165"/>
                </a:cubicBezTo>
                <a:cubicBezTo>
                  <a:pt x="55" y="165"/>
                  <a:pt x="55" y="166"/>
                  <a:pt x="55" y="166"/>
                </a:cubicBezTo>
                <a:cubicBezTo>
                  <a:pt x="55" y="166"/>
                  <a:pt x="55" y="166"/>
                  <a:pt x="55" y="166"/>
                </a:cubicBezTo>
                <a:cubicBezTo>
                  <a:pt x="56" y="166"/>
                  <a:pt x="56" y="166"/>
                  <a:pt x="56" y="166"/>
                </a:cubicBezTo>
                <a:cubicBezTo>
                  <a:pt x="57" y="166"/>
                  <a:pt x="57" y="166"/>
                  <a:pt x="57" y="166"/>
                </a:cubicBezTo>
                <a:cubicBezTo>
                  <a:pt x="57" y="167"/>
                  <a:pt x="58" y="166"/>
                  <a:pt x="58" y="166"/>
                </a:cubicBezTo>
                <a:cubicBezTo>
                  <a:pt x="58" y="167"/>
                  <a:pt x="58" y="167"/>
                  <a:pt x="58" y="167"/>
                </a:cubicBezTo>
                <a:cubicBezTo>
                  <a:pt x="58" y="167"/>
                  <a:pt x="58" y="167"/>
                  <a:pt x="58" y="167"/>
                </a:cubicBezTo>
                <a:cubicBezTo>
                  <a:pt x="59" y="166"/>
                  <a:pt x="59" y="166"/>
                  <a:pt x="59" y="166"/>
                </a:cubicBezTo>
                <a:cubicBezTo>
                  <a:pt x="60" y="166"/>
                  <a:pt x="60" y="165"/>
                  <a:pt x="60" y="165"/>
                </a:cubicBezTo>
                <a:cubicBezTo>
                  <a:pt x="60" y="165"/>
                  <a:pt x="61" y="165"/>
                  <a:pt x="61" y="165"/>
                </a:cubicBezTo>
                <a:cubicBezTo>
                  <a:pt x="61" y="165"/>
                  <a:pt x="61" y="165"/>
                  <a:pt x="61" y="165"/>
                </a:cubicBezTo>
                <a:cubicBezTo>
                  <a:pt x="62" y="166"/>
                  <a:pt x="63" y="166"/>
                  <a:pt x="63" y="166"/>
                </a:cubicBezTo>
                <a:cubicBezTo>
                  <a:pt x="63" y="166"/>
                  <a:pt x="63" y="166"/>
                  <a:pt x="63" y="166"/>
                </a:cubicBezTo>
                <a:cubicBezTo>
                  <a:pt x="63" y="166"/>
                  <a:pt x="63" y="166"/>
                  <a:pt x="63" y="166"/>
                </a:cubicBezTo>
                <a:cubicBezTo>
                  <a:pt x="64" y="166"/>
                  <a:pt x="64" y="167"/>
                  <a:pt x="64" y="167"/>
                </a:cubicBezTo>
                <a:cubicBezTo>
                  <a:pt x="64" y="167"/>
                  <a:pt x="64" y="167"/>
                  <a:pt x="64" y="168"/>
                </a:cubicBezTo>
                <a:cubicBezTo>
                  <a:pt x="64" y="168"/>
                  <a:pt x="65" y="167"/>
                  <a:pt x="65" y="167"/>
                </a:cubicBezTo>
                <a:cubicBezTo>
                  <a:pt x="66" y="167"/>
                  <a:pt x="66" y="167"/>
                  <a:pt x="67" y="168"/>
                </a:cubicBezTo>
                <a:cubicBezTo>
                  <a:pt x="67" y="168"/>
                  <a:pt x="67" y="168"/>
                  <a:pt x="68" y="168"/>
                </a:cubicBezTo>
                <a:cubicBezTo>
                  <a:pt x="68" y="168"/>
                  <a:pt x="69" y="167"/>
                  <a:pt x="70" y="168"/>
                </a:cubicBezTo>
                <a:cubicBezTo>
                  <a:pt x="71" y="168"/>
                  <a:pt x="71" y="169"/>
                  <a:pt x="72" y="170"/>
                </a:cubicBezTo>
                <a:cubicBezTo>
                  <a:pt x="73" y="170"/>
                  <a:pt x="74" y="170"/>
                  <a:pt x="74" y="170"/>
                </a:cubicBezTo>
                <a:cubicBezTo>
                  <a:pt x="75" y="170"/>
                  <a:pt x="75" y="173"/>
                  <a:pt x="75" y="173"/>
                </a:cubicBezTo>
                <a:cubicBezTo>
                  <a:pt x="75" y="175"/>
                  <a:pt x="74" y="176"/>
                  <a:pt x="73" y="177"/>
                </a:cubicBezTo>
                <a:cubicBezTo>
                  <a:pt x="73" y="177"/>
                  <a:pt x="73" y="177"/>
                  <a:pt x="72" y="177"/>
                </a:cubicBezTo>
                <a:cubicBezTo>
                  <a:pt x="72" y="177"/>
                  <a:pt x="72" y="177"/>
                  <a:pt x="72" y="178"/>
                </a:cubicBezTo>
                <a:cubicBezTo>
                  <a:pt x="72" y="178"/>
                  <a:pt x="72" y="179"/>
                  <a:pt x="71" y="179"/>
                </a:cubicBezTo>
                <a:cubicBezTo>
                  <a:pt x="71" y="179"/>
                  <a:pt x="71" y="179"/>
                  <a:pt x="71" y="179"/>
                </a:cubicBezTo>
                <a:cubicBezTo>
                  <a:pt x="71" y="179"/>
                  <a:pt x="71" y="179"/>
                  <a:pt x="71" y="179"/>
                </a:cubicBezTo>
                <a:cubicBezTo>
                  <a:pt x="71" y="179"/>
                  <a:pt x="71" y="179"/>
                  <a:pt x="71" y="179"/>
                </a:cubicBezTo>
                <a:cubicBezTo>
                  <a:pt x="71" y="180"/>
                  <a:pt x="70" y="180"/>
                  <a:pt x="70" y="181"/>
                </a:cubicBezTo>
                <a:cubicBezTo>
                  <a:pt x="70" y="182"/>
                  <a:pt x="70" y="182"/>
                  <a:pt x="70" y="183"/>
                </a:cubicBezTo>
                <a:cubicBezTo>
                  <a:pt x="71" y="183"/>
                  <a:pt x="70" y="184"/>
                  <a:pt x="70" y="184"/>
                </a:cubicBezTo>
                <a:cubicBezTo>
                  <a:pt x="70" y="185"/>
                  <a:pt x="70" y="185"/>
                  <a:pt x="70" y="185"/>
                </a:cubicBezTo>
                <a:cubicBezTo>
                  <a:pt x="70" y="185"/>
                  <a:pt x="69" y="186"/>
                  <a:pt x="69" y="187"/>
                </a:cubicBezTo>
                <a:cubicBezTo>
                  <a:pt x="70" y="187"/>
                  <a:pt x="70" y="187"/>
                  <a:pt x="70" y="187"/>
                </a:cubicBezTo>
                <a:cubicBezTo>
                  <a:pt x="69" y="188"/>
                  <a:pt x="69" y="188"/>
                  <a:pt x="69" y="188"/>
                </a:cubicBezTo>
                <a:cubicBezTo>
                  <a:pt x="69" y="188"/>
                  <a:pt x="69" y="188"/>
                  <a:pt x="69" y="189"/>
                </a:cubicBezTo>
                <a:cubicBezTo>
                  <a:pt x="68" y="189"/>
                  <a:pt x="68" y="189"/>
                  <a:pt x="68" y="190"/>
                </a:cubicBezTo>
                <a:cubicBezTo>
                  <a:pt x="68" y="190"/>
                  <a:pt x="68" y="190"/>
                  <a:pt x="68" y="190"/>
                </a:cubicBezTo>
                <a:cubicBezTo>
                  <a:pt x="67" y="191"/>
                  <a:pt x="67" y="191"/>
                  <a:pt x="67" y="191"/>
                </a:cubicBezTo>
                <a:cubicBezTo>
                  <a:pt x="66" y="192"/>
                  <a:pt x="66" y="192"/>
                  <a:pt x="65" y="192"/>
                </a:cubicBezTo>
                <a:cubicBezTo>
                  <a:pt x="65" y="192"/>
                  <a:pt x="64" y="192"/>
                  <a:pt x="64" y="192"/>
                </a:cubicBezTo>
                <a:cubicBezTo>
                  <a:pt x="64" y="192"/>
                  <a:pt x="64" y="192"/>
                  <a:pt x="63" y="192"/>
                </a:cubicBezTo>
                <a:cubicBezTo>
                  <a:pt x="63" y="192"/>
                  <a:pt x="63" y="192"/>
                  <a:pt x="63" y="193"/>
                </a:cubicBezTo>
                <a:cubicBezTo>
                  <a:pt x="63" y="193"/>
                  <a:pt x="63" y="192"/>
                  <a:pt x="62" y="192"/>
                </a:cubicBezTo>
                <a:cubicBezTo>
                  <a:pt x="62" y="193"/>
                  <a:pt x="60" y="194"/>
                  <a:pt x="60" y="194"/>
                </a:cubicBezTo>
                <a:cubicBezTo>
                  <a:pt x="60" y="194"/>
                  <a:pt x="60" y="195"/>
                  <a:pt x="59" y="195"/>
                </a:cubicBezTo>
                <a:cubicBezTo>
                  <a:pt x="59" y="195"/>
                  <a:pt x="59" y="195"/>
                  <a:pt x="59" y="195"/>
                </a:cubicBezTo>
                <a:cubicBezTo>
                  <a:pt x="60" y="195"/>
                  <a:pt x="59" y="196"/>
                  <a:pt x="59" y="196"/>
                </a:cubicBezTo>
                <a:cubicBezTo>
                  <a:pt x="59" y="196"/>
                  <a:pt x="59" y="196"/>
                  <a:pt x="59" y="196"/>
                </a:cubicBezTo>
                <a:cubicBezTo>
                  <a:pt x="60" y="199"/>
                  <a:pt x="58" y="199"/>
                  <a:pt x="58" y="200"/>
                </a:cubicBezTo>
                <a:cubicBezTo>
                  <a:pt x="57" y="200"/>
                  <a:pt x="57" y="201"/>
                  <a:pt x="57" y="201"/>
                </a:cubicBezTo>
                <a:cubicBezTo>
                  <a:pt x="57" y="202"/>
                  <a:pt x="56" y="202"/>
                  <a:pt x="56" y="203"/>
                </a:cubicBezTo>
                <a:cubicBezTo>
                  <a:pt x="56" y="202"/>
                  <a:pt x="57" y="201"/>
                  <a:pt x="57" y="201"/>
                </a:cubicBezTo>
                <a:cubicBezTo>
                  <a:pt x="57" y="201"/>
                  <a:pt x="57" y="201"/>
                  <a:pt x="57" y="201"/>
                </a:cubicBezTo>
                <a:cubicBezTo>
                  <a:pt x="57" y="201"/>
                  <a:pt x="56" y="201"/>
                  <a:pt x="56" y="201"/>
                </a:cubicBezTo>
                <a:cubicBezTo>
                  <a:pt x="56" y="201"/>
                  <a:pt x="56" y="201"/>
                  <a:pt x="56" y="201"/>
                </a:cubicBezTo>
                <a:cubicBezTo>
                  <a:pt x="56" y="201"/>
                  <a:pt x="56" y="201"/>
                  <a:pt x="56" y="202"/>
                </a:cubicBezTo>
                <a:cubicBezTo>
                  <a:pt x="56" y="202"/>
                  <a:pt x="55" y="202"/>
                  <a:pt x="55" y="202"/>
                </a:cubicBezTo>
                <a:cubicBezTo>
                  <a:pt x="74" y="221"/>
                  <a:pt x="100" y="232"/>
                  <a:pt x="128" y="232"/>
                </a:cubicBezTo>
                <a:cubicBezTo>
                  <a:pt x="179" y="232"/>
                  <a:pt x="221" y="195"/>
                  <a:pt x="230" y="147"/>
                </a:cubicBezTo>
                <a:cubicBezTo>
                  <a:pt x="230" y="147"/>
                  <a:pt x="230" y="146"/>
                  <a:pt x="230" y="146"/>
                </a:cubicBezTo>
                <a:cubicBezTo>
                  <a:pt x="230" y="146"/>
                  <a:pt x="230" y="146"/>
                  <a:pt x="230" y="146"/>
                </a:cubicBezTo>
                <a:cubicBezTo>
                  <a:pt x="229" y="146"/>
                  <a:pt x="230" y="145"/>
                  <a:pt x="230" y="145"/>
                </a:cubicBezTo>
                <a:cubicBezTo>
                  <a:pt x="229" y="145"/>
                  <a:pt x="229" y="145"/>
                  <a:pt x="229" y="145"/>
                </a:cubicBezTo>
                <a:cubicBezTo>
                  <a:pt x="229" y="144"/>
                  <a:pt x="229" y="143"/>
                  <a:pt x="229" y="143"/>
                </a:cubicBezTo>
                <a:cubicBezTo>
                  <a:pt x="229" y="143"/>
                  <a:pt x="229" y="143"/>
                  <a:pt x="229" y="143"/>
                </a:cubicBezTo>
                <a:cubicBezTo>
                  <a:pt x="229" y="143"/>
                  <a:pt x="229" y="143"/>
                  <a:pt x="229" y="143"/>
                </a:cubicBezTo>
                <a:cubicBezTo>
                  <a:pt x="228" y="143"/>
                  <a:pt x="228" y="143"/>
                  <a:pt x="228" y="143"/>
                </a:cubicBezTo>
                <a:cubicBezTo>
                  <a:pt x="228" y="142"/>
                  <a:pt x="228" y="142"/>
                  <a:pt x="228" y="142"/>
                </a:cubicBezTo>
                <a:cubicBezTo>
                  <a:pt x="228" y="142"/>
                  <a:pt x="228" y="142"/>
                  <a:pt x="228" y="142"/>
                </a:cubicBezTo>
                <a:cubicBezTo>
                  <a:pt x="228" y="141"/>
                  <a:pt x="227" y="141"/>
                  <a:pt x="227" y="141"/>
                </a:cubicBezTo>
                <a:cubicBezTo>
                  <a:pt x="227" y="141"/>
                  <a:pt x="227" y="141"/>
                  <a:pt x="227" y="141"/>
                </a:cubicBezTo>
                <a:cubicBezTo>
                  <a:pt x="227" y="140"/>
                  <a:pt x="227" y="139"/>
                  <a:pt x="227" y="139"/>
                </a:cubicBezTo>
                <a:cubicBezTo>
                  <a:pt x="227" y="138"/>
                  <a:pt x="227" y="138"/>
                  <a:pt x="227" y="138"/>
                </a:cubicBezTo>
                <a:cubicBezTo>
                  <a:pt x="227" y="138"/>
                  <a:pt x="227" y="137"/>
                  <a:pt x="228" y="137"/>
                </a:cubicBezTo>
                <a:cubicBezTo>
                  <a:pt x="227" y="137"/>
                  <a:pt x="227" y="137"/>
                  <a:pt x="227" y="137"/>
                </a:cubicBezTo>
                <a:cubicBezTo>
                  <a:pt x="227" y="136"/>
                  <a:pt x="227" y="136"/>
                  <a:pt x="227" y="135"/>
                </a:cubicBezTo>
                <a:cubicBezTo>
                  <a:pt x="227" y="134"/>
                  <a:pt x="226" y="134"/>
                  <a:pt x="226" y="133"/>
                </a:cubicBezTo>
                <a:cubicBezTo>
                  <a:pt x="226" y="133"/>
                  <a:pt x="226" y="132"/>
                  <a:pt x="226" y="131"/>
                </a:cubicBezTo>
                <a:cubicBezTo>
                  <a:pt x="226" y="131"/>
                  <a:pt x="226" y="130"/>
                  <a:pt x="225" y="130"/>
                </a:cubicBezTo>
                <a:cubicBezTo>
                  <a:pt x="225" y="130"/>
                  <a:pt x="225" y="130"/>
                  <a:pt x="225" y="130"/>
                </a:cubicBezTo>
                <a:cubicBezTo>
                  <a:pt x="225" y="131"/>
                  <a:pt x="225" y="131"/>
                  <a:pt x="224" y="131"/>
                </a:cubicBezTo>
                <a:cubicBezTo>
                  <a:pt x="224" y="132"/>
                  <a:pt x="224" y="132"/>
                  <a:pt x="223" y="132"/>
                </a:cubicBezTo>
                <a:cubicBezTo>
                  <a:pt x="223" y="132"/>
                  <a:pt x="223" y="132"/>
                  <a:pt x="223" y="132"/>
                </a:cubicBezTo>
                <a:cubicBezTo>
                  <a:pt x="223" y="132"/>
                  <a:pt x="223" y="132"/>
                  <a:pt x="223" y="132"/>
                </a:cubicBezTo>
                <a:cubicBezTo>
                  <a:pt x="223" y="132"/>
                  <a:pt x="223" y="132"/>
                  <a:pt x="223" y="132"/>
                </a:cubicBezTo>
                <a:cubicBezTo>
                  <a:pt x="223" y="132"/>
                  <a:pt x="223" y="132"/>
                  <a:pt x="223" y="132"/>
                </a:cubicBezTo>
                <a:cubicBezTo>
                  <a:pt x="223" y="132"/>
                  <a:pt x="223" y="131"/>
                  <a:pt x="223" y="131"/>
                </a:cubicBezTo>
                <a:cubicBezTo>
                  <a:pt x="222" y="131"/>
                  <a:pt x="222" y="132"/>
                  <a:pt x="222" y="132"/>
                </a:cubicBezTo>
                <a:cubicBezTo>
                  <a:pt x="222" y="132"/>
                  <a:pt x="222" y="132"/>
                  <a:pt x="222" y="132"/>
                </a:cubicBezTo>
                <a:cubicBezTo>
                  <a:pt x="222" y="131"/>
                  <a:pt x="222" y="131"/>
                  <a:pt x="222" y="130"/>
                </a:cubicBezTo>
                <a:cubicBezTo>
                  <a:pt x="223" y="129"/>
                  <a:pt x="222" y="128"/>
                  <a:pt x="222" y="128"/>
                </a:cubicBezTo>
                <a:cubicBezTo>
                  <a:pt x="222" y="128"/>
                  <a:pt x="222" y="128"/>
                  <a:pt x="222" y="128"/>
                </a:cubicBezTo>
                <a:cubicBezTo>
                  <a:pt x="222" y="128"/>
                  <a:pt x="222" y="128"/>
                  <a:pt x="222" y="128"/>
                </a:cubicBezTo>
                <a:cubicBezTo>
                  <a:pt x="221" y="128"/>
                  <a:pt x="221" y="128"/>
                  <a:pt x="221" y="128"/>
                </a:cubicBezTo>
                <a:cubicBezTo>
                  <a:pt x="221" y="128"/>
                  <a:pt x="221" y="128"/>
                  <a:pt x="222" y="128"/>
                </a:cubicBezTo>
                <a:cubicBezTo>
                  <a:pt x="222" y="128"/>
                  <a:pt x="222" y="128"/>
                  <a:pt x="222" y="128"/>
                </a:cubicBezTo>
                <a:cubicBezTo>
                  <a:pt x="222" y="127"/>
                  <a:pt x="221" y="127"/>
                  <a:pt x="221" y="127"/>
                </a:cubicBezTo>
                <a:cubicBezTo>
                  <a:pt x="221" y="127"/>
                  <a:pt x="221" y="127"/>
                  <a:pt x="221" y="127"/>
                </a:cubicBezTo>
                <a:cubicBezTo>
                  <a:pt x="221" y="126"/>
                  <a:pt x="221" y="126"/>
                  <a:pt x="221" y="126"/>
                </a:cubicBezTo>
                <a:cubicBezTo>
                  <a:pt x="220" y="126"/>
                  <a:pt x="220" y="126"/>
                  <a:pt x="220" y="126"/>
                </a:cubicBezTo>
                <a:cubicBezTo>
                  <a:pt x="219" y="126"/>
                  <a:pt x="220" y="124"/>
                  <a:pt x="219" y="123"/>
                </a:cubicBezTo>
                <a:cubicBezTo>
                  <a:pt x="219" y="124"/>
                  <a:pt x="219" y="124"/>
                  <a:pt x="218" y="124"/>
                </a:cubicBezTo>
                <a:cubicBezTo>
                  <a:pt x="218" y="123"/>
                  <a:pt x="218" y="123"/>
                  <a:pt x="218" y="123"/>
                </a:cubicBezTo>
                <a:cubicBezTo>
                  <a:pt x="218" y="123"/>
                  <a:pt x="218" y="123"/>
                  <a:pt x="218" y="123"/>
                </a:cubicBezTo>
                <a:cubicBezTo>
                  <a:pt x="218" y="123"/>
                  <a:pt x="218" y="123"/>
                  <a:pt x="218" y="124"/>
                </a:cubicBezTo>
                <a:cubicBezTo>
                  <a:pt x="218" y="124"/>
                  <a:pt x="218" y="124"/>
                  <a:pt x="218" y="124"/>
                </a:cubicBezTo>
                <a:cubicBezTo>
                  <a:pt x="218" y="124"/>
                  <a:pt x="218" y="124"/>
                  <a:pt x="218" y="125"/>
                </a:cubicBezTo>
                <a:cubicBezTo>
                  <a:pt x="217" y="125"/>
                  <a:pt x="217" y="125"/>
                  <a:pt x="217" y="125"/>
                </a:cubicBezTo>
                <a:cubicBezTo>
                  <a:pt x="217" y="125"/>
                  <a:pt x="217" y="124"/>
                  <a:pt x="217" y="124"/>
                </a:cubicBezTo>
                <a:cubicBezTo>
                  <a:pt x="217" y="124"/>
                  <a:pt x="217" y="124"/>
                  <a:pt x="217" y="124"/>
                </a:cubicBezTo>
                <a:cubicBezTo>
                  <a:pt x="217" y="124"/>
                  <a:pt x="217" y="125"/>
                  <a:pt x="217" y="125"/>
                </a:cubicBezTo>
                <a:cubicBezTo>
                  <a:pt x="217" y="125"/>
                  <a:pt x="217" y="125"/>
                  <a:pt x="217" y="125"/>
                </a:cubicBezTo>
                <a:cubicBezTo>
                  <a:pt x="217" y="125"/>
                  <a:pt x="217" y="125"/>
                  <a:pt x="217" y="124"/>
                </a:cubicBezTo>
                <a:cubicBezTo>
                  <a:pt x="217" y="124"/>
                  <a:pt x="217" y="125"/>
                  <a:pt x="216" y="125"/>
                </a:cubicBezTo>
                <a:cubicBezTo>
                  <a:pt x="216" y="125"/>
                  <a:pt x="216" y="125"/>
                  <a:pt x="216" y="125"/>
                </a:cubicBezTo>
                <a:cubicBezTo>
                  <a:pt x="216" y="125"/>
                  <a:pt x="216" y="125"/>
                  <a:pt x="216" y="125"/>
                </a:cubicBezTo>
                <a:cubicBezTo>
                  <a:pt x="216" y="125"/>
                  <a:pt x="216" y="125"/>
                  <a:pt x="216" y="125"/>
                </a:cubicBezTo>
                <a:cubicBezTo>
                  <a:pt x="216" y="125"/>
                  <a:pt x="216" y="125"/>
                  <a:pt x="216" y="125"/>
                </a:cubicBezTo>
                <a:cubicBezTo>
                  <a:pt x="216" y="125"/>
                  <a:pt x="216" y="125"/>
                  <a:pt x="216" y="125"/>
                </a:cubicBezTo>
                <a:cubicBezTo>
                  <a:pt x="215" y="125"/>
                  <a:pt x="215" y="125"/>
                  <a:pt x="215" y="125"/>
                </a:cubicBezTo>
                <a:cubicBezTo>
                  <a:pt x="215" y="125"/>
                  <a:pt x="215" y="125"/>
                  <a:pt x="215" y="125"/>
                </a:cubicBezTo>
                <a:cubicBezTo>
                  <a:pt x="215" y="125"/>
                  <a:pt x="215" y="125"/>
                  <a:pt x="215" y="125"/>
                </a:cubicBezTo>
                <a:cubicBezTo>
                  <a:pt x="215" y="125"/>
                  <a:pt x="215" y="125"/>
                  <a:pt x="215" y="124"/>
                </a:cubicBezTo>
                <a:cubicBezTo>
                  <a:pt x="215" y="125"/>
                  <a:pt x="215" y="125"/>
                  <a:pt x="215" y="125"/>
                </a:cubicBezTo>
                <a:cubicBezTo>
                  <a:pt x="214" y="125"/>
                  <a:pt x="214" y="125"/>
                  <a:pt x="213" y="125"/>
                </a:cubicBezTo>
                <a:cubicBezTo>
                  <a:pt x="213" y="126"/>
                  <a:pt x="214" y="126"/>
                  <a:pt x="214" y="126"/>
                </a:cubicBezTo>
                <a:cubicBezTo>
                  <a:pt x="213" y="126"/>
                  <a:pt x="213" y="127"/>
                  <a:pt x="213" y="127"/>
                </a:cubicBezTo>
                <a:cubicBezTo>
                  <a:pt x="212" y="127"/>
                  <a:pt x="212" y="127"/>
                  <a:pt x="212" y="127"/>
                </a:cubicBezTo>
                <a:cubicBezTo>
                  <a:pt x="211" y="128"/>
                  <a:pt x="211" y="128"/>
                  <a:pt x="210" y="129"/>
                </a:cubicBezTo>
                <a:cubicBezTo>
                  <a:pt x="210" y="129"/>
                  <a:pt x="210" y="129"/>
                  <a:pt x="210" y="129"/>
                </a:cubicBezTo>
                <a:cubicBezTo>
                  <a:pt x="210" y="129"/>
                  <a:pt x="209" y="130"/>
                  <a:pt x="209" y="130"/>
                </a:cubicBezTo>
                <a:cubicBezTo>
                  <a:pt x="209" y="130"/>
                  <a:pt x="209" y="130"/>
                  <a:pt x="208" y="130"/>
                </a:cubicBezTo>
                <a:cubicBezTo>
                  <a:pt x="208" y="130"/>
                  <a:pt x="208" y="131"/>
                  <a:pt x="208" y="131"/>
                </a:cubicBezTo>
                <a:cubicBezTo>
                  <a:pt x="208" y="131"/>
                  <a:pt x="207" y="131"/>
                  <a:pt x="207" y="131"/>
                </a:cubicBezTo>
                <a:cubicBezTo>
                  <a:pt x="207" y="132"/>
                  <a:pt x="207" y="132"/>
                  <a:pt x="207" y="132"/>
                </a:cubicBezTo>
                <a:cubicBezTo>
                  <a:pt x="206" y="132"/>
                  <a:pt x="206" y="132"/>
                  <a:pt x="206" y="132"/>
                </a:cubicBezTo>
                <a:cubicBezTo>
                  <a:pt x="206" y="132"/>
                  <a:pt x="206" y="132"/>
                  <a:pt x="206" y="133"/>
                </a:cubicBezTo>
                <a:cubicBezTo>
                  <a:pt x="205" y="133"/>
                  <a:pt x="206" y="134"/>
                  <a:pt x="206" y="134"/>
                </a:cubicBezTo>
                <a:cubicBezTo>
                  <a:pt x="206" y="135"/>
                  <a:pt x="205" y="136"/>
                  <a:pt x="205" y="137"/>
                </a:cubicBezTo>
                <a:cubicBezTo>
                  <a:pt x="205" y="137"/>
                  <a:pt x="205" y="138"/>
                  <a:pt x="205" y="138"/>
                </a:cubicBezTo>
                <a:cubicBezTo>
                  <a:pt x="205" y="138"/>
                  <a:pt x="205" y="138"/>
                  <a:pt x="205" y="139"/>
                </a:cubicBezTo>
                <a:cubicBezTo>
                  <a:pt x="204" y="139"/>
                  <a:pt x="204" y="139"/>
                  <a:pt x="204" y="139"/>
                </a:cubicBezTo>
                <a:cubicBezTo>
                  <a:pt x="204" y="139"/>
                  <a:pt x="204" y="140"/>
                  <a:pt x="204" y="140"/>
                </a:cubicBezTo>
                <a:cubicBezTo>
                  <a:pt x="204" y="140"/>
                  <a:pt x="204" y="140"/>
                  <a:pt x="204" y="140"/>
                </a:cubicBezTo>
                <a:cubicBezTo>
                  <a:pt x="203" y="140"/>
                  <a:pt x="203" y="140"/>
                  <a:pt x="203" y="141"/>
                </a:cubicBezTo>
                <a:cubicBezTo>
                  <a:pt x="203" y="141"/>
                  <a:pt x="203" y="141"/>
                  <a:pt x="202" y="141"/>
                </a:cubicBezTo>
                <a:cubicBezTo>
                  <a:pt x="202" y="141"/>
                  <a:pt x="202" y="141"/>
                  <a:pt x="202" y="140"/>
                </a:cubicBezTo>
                <a:cubicBezTo>
                  <a:pt x="202" y="140"/>
                  <a:pt x="201" y="139"/>
                  <a:pt x="201" y="139"/>
                </a:cubicBezTo>
                <a:cubicBezTo>
                  <a:pt x="201" y="138"/>
                  <a:pt x="201" y="138"/>
                  <a:pt x="200" y="137"/>
                </a:cubicBezTo>
                <a:cubicBezTo>
                  <a:pt x="200" y="137"/>
                  <a:pt x="200" y="137"/>
                  <a:pt x="200" y="136"/>
                </a:cubicBezTo>
                <a:cubicBezTo>
                  <a:pt x="200" y="136"/>
                  <a:pt x="200" y="136"/>
                  <a:pt x="200" y="135"/>
                </a:cubicBezTo>
                <a:cubicBezTo>
                  <a:pt x="199" y="135"/>
                  <a:pt x="199" y="134"/>
                  <a:pt x="199" y="134"/>
                </a:cubicBezTo>
                <a:cubicBezTo>
                  <a:pt x="199" y="133"/>
                  <a:pt x="198" y="132"/>
                  <a:pt x="198" y="131"/>
                </a:cubicBezTo>
                <a:cubicBezTo>
                  <a:pt x="198" y="130"/>
                  <a:pt x="198" y="129"/>
                  <a:pt x="197" y="128"/>
                </a:cubicBezTo>
                <a:cubicBezTo>
                  <a:pt x="197" y="128"/>
                  <a:pt x="197" y="127"/>
                  <a:pt x="197" y="127"/>
                </a:cubicBezTo>
                <a:cubicBezTo>
                  <a:pt x="197" y="126"/>
                  <a:pt x="197" y="126"/>
                  <a:pt x="197" y="126"/>
                </a:cubicBezTo>
                <a:cubicBezTo>
                  <a:pt x="198" y="126"/>
                  <a:pt x="197" y="126"/>
                  <a:pt x="197" y="125"/>
                </a:cubicBezTo>
                <a:cubicBezTo>
                  <a:pt x="197" y="125"/>
                  <a:pt x="197" y="125"/>
                  <a:pt x="197" y="124"/>
                </a:cubicBezTo>
                <a:cubicBezTo>
                  <a:pt x="197" y="124"/>
                  <a:pt x="197" y="124"/>
                  <a:pt x="196" y="124"/>
                </a:cubicBezTo>
                <a:cubicBezTo>
                  <a:pt x="196" y="124"/>
                  <a:pt x="196" y="125"/>
                  <a:pt x="196" y="125"/>
                </a:cubicBezTo>
                <a:cubicBezTo>
                  <a:pt x="197" y="125"/>
                  <a:pt x="196" y="126"/>
                  <a:pt x="195" y="126"/>
                </a:cubicBezTo>
                <a:cubicBezTo>
                  <a:pt x="195" y="126"/>
                  <a:pt x="195" y="126"/>
                  <a:pt x="195" y="126"/>
                </a:cubicBezTo>
                <a:cubicBezTo>
                  <a:pt x="194" y="126"/>
                  <a:pt x="193" y="124"/>
                  <a:pt x="193" y="124"/>
                </a:cubicBezTo>
                <a:cubicBezTo>
                  <a:pt x="193" y="124"/>
                  <a:pt x="193" y="124"/>
                  <a:pt x="193" y="124"/>
                </a:cubicBezTo>
                <a:cubicBezTo>
                  <a:pt x="193" y="124"/>
                  <a:pt x="194" y="124"/>
                  <a:pt x="194" y="124"/>
                </a:cubicBezTo>
                <a:cubicBezTo>
                  <a:pt x="194" y="124"/>
                  <a:pt x="194" y="124"/>
                  <a:pt x="194" y="123"/>
                </a:cubicBezTo>
                <a:cubicBezTo>
                  <a:pt x="193" y="124"/>
                  <a:pt x="192" y="123"/>
                  <a:pt x="192" y="123"/>
                </a:cubicBezTo>
                <a:cubicBezTo>
                  <a:pt x="192" y="123"/>
                  <a:pt x="192" y="122"/>
                  <a:pt x="192" y="122"/>
                </a:cubicBezTo>
                <a:cubicBezTo>
                  <a:pt x="191" y="122"/>
                  <a:pt x="191" y="122"/>
                  <a:pt x="191" y="122"/>
                </a:cubicBezTo>
                <a:cubicBezTo>
                  <a:pt x="191" y="122"/>
                  <a:pt x="191" y="121"/>
                  <a:pt x="190" y="121"/>
                </a:cubicBezTo>
                <a:cubicBezTo>
                  <a:pt x="190" y="121"/>
                  <a:pt x="190" y="121"/>
                  <a:pt x="190" y="121"/>
                </a:cubicBezTo>
                <a:cubicBezTo>
                  <a:pt x="190" y="120"/>
                  <a:pt x="190" y="120"/>
                  <a:pt x="190" y="120"/>
                </a:cubicBezTo>
                <a:cubicBezTo>
                  <a:pt x="189" y="120"/>
                  <a:pt x="187" y="121"/>
                  <a:pt x="187" y="120"/>
                </a:cubicBezTo>
                <a:cubicBezTo>
                  <a:pt x="187" y="120"/>
                  <a:pt x="186" y="120"/>
                  <a:pt x="186" y="120"/>
                </a:cubicBezTo>
                <a:cubicBezTo>
                  <a:pt x="185" y="120"/>
                  <a:pt x="185" y="120"/>
                  <a:pt x="185" y="120"/>
                </a:cubicBezTo>
                <a:cubicBezTo>
                  <a:pt x="185" y="121"/>
                  <a:pt x="184" y="121"/>
                  <a:pt x="184" y="121"/>
                </a:cubicBezTo>
                <a:cubicBezTo>
                  <a:pt x="183" y="121"/>
                  <a:pt x="183" y="120"/>
                  <a:pt x="183" y="120"/>
                </a:cubicBezTo>
                <a:cubicBezTo>
                  <a:pt x="182" y="120"/>
                  <a:pt x="182" y="120"/>
                  <a:pt x="181" y="120"/>
                </a:cubicBezTo>
                <a:cubicBezTo>
                  <a:pt x="181" y="120"/>
                  <a:pt x="181" y="120"/>
                  <a:pt x="181" y="120"/>
                </a:cubicBezTo>
                <a:cubicBezTo>
                  <a:pt x="180" y="120"/>
                  <a:pt x="180" y="120"/>
                  <a:pt x="180" y="120"/>
                </a:cubicBezTo>
                <a:cubicBezTo>
                  <a:pt x="179" y="120"/>
                  <a:pt x="179" y="120"/>
                  <a:pt x="179" y="120"/>
                </a:cubicBezTo>
                <a:cubicBezTo>
                  <a:pt x="179" y="119"/>
                  <a:pt x="179" y="119"/>
                  <a:pt x="179" y="119"/>
                </a:cubicBezTo>
                <a:cubicBezTo>
                  <a:pt x="178" y="119"/>
                  <a:pt x="178" y="118"/>
                  <a:pt x="178" y="118"/>
                </a:cubicBezTo>
                <a:cubicBezTo>
                  <a:pt x="178" y="118"/>
                  <a:pt x="178" y="118"/>
                  <a:pt x="178" y="118"/>
                </a:cubicBezTo>
                <a:cubicBezTo>
                  <a:pt x="178" y="118"/>
                  <a:pt x="177" y="118"/>
                  <a:pt x="177" y="118"/>
                </a:cubicBezTo>
                <a:cubicBezTo>
                  <a:pt x="177" y="118"/>
                  <a:pt x="176" y="119"/>
                  <a:pt x="176" y="119"/>
                </a:cubicBezTo>
                <a:cubicBezTo>
                  <a:pt x="176" y="119"/>
                  <a:pt x="175" y="119"/>
                  <a:pt x="175" y="119"/>
                </a:cubicBezTo>
                <a:cubicBezTo>
                  <a:pt x="175" y="118"/>
                  <a:pt x="174" y="118"/>
                  <a:pt x="174" y="118"/>
                </a:cubicBezTo>
                <a:cubicBezTo>
                  <a:pt x="174" y="118"/>
                  <a:pt x="173" y="118"/>
                  <a:pt x="173" y="117"/>
                </a:cubicBezTo>
                <a:cubicBezTo>
                  <a:pt x="173" y="117"/>
                  <a:pt x="172" y="117"/>
                  <a:pt x="172" y="117"/>
                </a:cubicBezTo>
                <a:cubicBezTo>
                  <a:pt x="172" y="117"/>
                  <a:pt x="171" y="116"/>
                  <a:pt x="171" y="116"/>
                </a:cubicBezTo>
                <a:cubicBezTo>
                  <a:pt x="171" y="115"/>
                  <a:pt x="171" y="115"/>
                  <a:pt x="171" y="115"/>
                </a:cubicBezTo>
                <a:cubicBezTo>
                  <a:pt x="171" y="115"/>
                  <a:pt x="171" y="115"/>
                  <a:pt x="171" y="114"/>
                </a:cubicBezTo>
                <a:cubicBezTo>
                  <a:pt x="170" y="114"/>
                  <a:pt x="170" y="114"/>
                  <a:pt x="170" y="114"/>
                </a:cubicBezTo>
                <a:cubicBezTo>
                  <a:pt x="170" y="114"/>
                  <a:pt x="170" y="114"/>
                  <a:pt x="170" y="114"/>
                </a:cubicBezTo>
                <a:cubicBezTo>
                  <a:pt x="169" y="114"/>
                  <a:pt x="169" y="114"/>
                  <a:pt x="169" y="114"/>
                </a:cubicBezTo>
                <a:cubicBezTo>
                  <a:pt x="169" y="114"/>
                  <a:pt x="169" y="114"/>
                  <a:pt x="169" y="114"/>
                </a:cubicBezTo>
                <a:cubicBezTo>
                  <a:pt x="169" y="114"/>
                  <a:pt x="168" y="114"/>
                  <a:pt x="168" y="115"/>
                </a:cubicBezTo>
                <a:cubicBezTo>
                  <a:pt x="168" y="115"/>
                  <a:pt x="168" y="115"/>
                  <a:pt x="168" y="115"/>
                </a:cubicBezTo>
                <a:cubicBezTo>
                  <a:pt x="168" y="115"/>
                  <a:pt x="168" y="115"/>
                  <a:pt x="168" y="115"/>
                </a:cubicBezTo>
                <a:cubicBezTo>
                  <a:pt x="168" y="115"/>
                  <a:pt x="168" y="115"/>
                  <a:pt x="168" y="115"/>
                </a:cubicBezTo>
                <a:cubicBezTo>
                  <a:pt x="168" y="115"/>
                  <a:pt x="168" y="115"/>
                  <a:pt x="168" y="115"/>
                </a:cubicBezTo>
                <a:cubicBezTo>
                  <a:pt x="168" y="115"/>
                  <a:pt x="168" y="115"/>
                  <a:pt x="168" y="115"/>
                </a:cubicBezTo>
                <a:cubicBezTo>
                  <a:pt x="168" y="116"/>
                  <a:pt x="169" y="117"/>
                  <a:pt x="169" y="117"/>
                </a:cubicBezTo>
                <a:cubicBezTo>
                  <a:pt x="169" y="117"/>
                  <a:pt x="169" y="117"/>
                  <a:pt x="170" y="118"/>
                </a:cubicBezTo>
                <a:cubicBezTo>
                  <a:pt x="170" y="118"/>
                  <a:pt x="169" y="118"/>
                  <a:pt x="170" y="118"/>
                </a:cubicBezTo>
                <a:cubicBezTo>
                  <a:pt x="170" y="118"/>
                  <a:pt x="170" y="118"/>
                  <a:pt x="171" y="118"/>
                </a:cubicBezTo>
                <a:cubicBezTo>
                  <a:pt x="171" y="119"/>
                  <a:pt x="171" y="119"/>
                  <a:pt x="170" y="119"/>
                </a:cubicBezTo>
                <a:cubicBezTo>
                  <a:pt x="170" y="119"/>
                  <a:pt x="171" y="119"/>
                  <a:pt x="171" y="119"/>
                </a:cubicBezTo>
                <a:cubicBezTo>
                  <a:pt x="170" y="119"/>
                  <a:pt x="171" y="120"/>
                  <a:pt x="171" y="120"/>
                </a:cubicBezTo>
                <a:cubicBezTo>
                  <a:pt x="171" y="120"/>
                  <a:pt x="171" y="120"/>
                  <a:pt x="171" y="120"/>
                </a:cubicBezTo>
                <a:cubicBezTo>
                  <a:pt x="171" y="120"/>
                  <a:pt x="171" y="121"/>
                  <a:pt x="171" y="121"/>
                </a:cubicBezTo>
                <a:cubicBezTo>
                  <a:pt x="172" y="121"/>
                  <a:pt x="172" y="121"/>
                  <a:pt x="172" y="121"/>
                </a:cubicBezTo>
                <a:cubicBezTo>
                  <a:pt x="171" y="120"/>
                  <a:pt x="172" y="120"/>
                  <a:pt x="172" y="119"/>
                </a:cubicBezTo>
                <a:cubicBezTo>
                  <a:pt x="172" y="119"/>
                  <a:pt x="172" y="119"/>
                  <a:pt x="172" y="119"/>
                </a:cubicBezTo>
                <a:cubicBezTo>
                  <a:pt x="172" y="120"/>
                  <a:pt x="172" y="119"/>
                  <a:pt x="172" y="120"/>
                </a:cubicBezTo>
                <a:cubicBezTo>
                  <a:pt x="172" y="120"/>
                  <a:pt x="172" y="121"/>
                  <a:pt x="172" y="121"/>
                </a:cubicBezTo>
                <a:cubicBezTo>
                  <a:pt x="172" y="121"/>
                  <a:pt x="172" y="121"/>
                  <a:pt x="172" y="122"/>
                </a:cubicBezTo>
                <a:cubicBezTo>
                  <a:pt x="172" y="122"/>
                  <a:pt x="172" y="122"/>
                  <a:pt x="172" y="122"/>
                </a:cubicBezTo>
                <a:cubicBezTo>
                  <a:pt x="173" y="122"/>
                  <a:pt x="173" y="122"/>
                  <a:pt x="173" y="122"/>
                </a:cubicBezTo>
                <a:cubicBezTo>
                  <a:pt x="173" y="122"/>
                  <a:pt x="173" y="122"/>
                  <a:pt x="173" y="122"/>
                </a:cubicBezTo>
                <a:cubicBezTo>
                  <a:pt x="174" y="122"/>
                  <a:pt x="175" y="122"/>
                  <a:pt x="175" y="122"/>
                </a:cubicBezTo>
                <a:cubicBezTo>
                  <a:pt x="175" y="122"/>
                  <a:pt x="175" y="122"/>
                  <a:pt x="175" y="122"/>
                </a:cubicBezTo>
                <a:cubicBezTo>
                  <a:pt x="175" y="122"/>
                  <a:pt x="175" y="122"/>
                  <a:pt x="176" y="122"/>
                </a:cubicBezTo>
                <a:cubicBezTo>
                  <a:pt x="176" y="122"/>
                  <a:pt x="176" y="122"/>
                  <a:pt x="176" y="121"/>
                </a:cubicBezTo>
                <a:cubicBezTo>
                  <a:pt x="176" y="121"/>
                  <a:pt x="176" y="121"/>
                  <a:pt x="176" y="121"/>
                </a:cubicBezTo>
                <a:cubicBezTo>
                  <a:pt x="177" y="120"/>
                  <a:pt x="177" y="120"/>
                  <a:pt x="177" y="120"/>
                </a:cubicBezTo>
                <a:cubicBezTo>
                  <a:pt x="178" y="120"/>
                  <a:pt x="178" y="119"/>
                  <a:pt x="178" y="119"/>
                </a:cubicBezTo>
                <a:cubicBezTo>
                  <a:pt x="178" y="119"/>
                  <a:pt x="178" y="119"/>
                  <a:pt x="178" y="119"/>
                </a:cubicBezTo>
                <a:cubicBezTo>
                  <a:pt x="178" y="120"/>
                  <a:pt x="178" y="120"/>
                  <a:pt x="178" y="120"/>
                </a:cubicBezTo>
                <a:cubicBezTo>
                  <a:pt x="178" y="120"/>
                  <a:pt x="178" y="120"/>
                  <a:pt x="178" y="120"/>
                </a:cubicBezTo>
                <a:cubicBezTo>
                  <a:pt x="178" y="120"/>
                  <a:pt x="178" y="121"/>
                  <a:pt x="178" y="121"/>
                </a:cubicBezTo>
                <a:cubicBezTo>
                  <a:pt x="178" y="121"/>
                  <a:pt x="179" y="122"/>
                  <a:pt x="179" y="122"/>
                </a:cubicBezTo>
                <a:cubicBezTo>
                  <a:pt x="179" y="122"/>
                  <a:pt x="180" y="122"/>
                  <a:pt x="180" y="123"/>
                </a:cubicBezTo>
                <a:cubicBezTo>
                  <a:pt x="180" y="123"/>
                  <a:pt x="180" y="122"/>
                  <a:pt x="181" y="123"/>
                </a:cubicBezTo>
                <a:cubicBezTo>
                  <a:pt x="181" y="123"/>
                  <a:pt x="181" y="123"/>
                  <a:pt x="181" y="124"/>
                </a:cubicBezTo>
                <a:cubicBezTo>
                  <a:pt x="181" y="124"/>
                  <a:pt x="182" y="124"/>
                  <a:pt x="182" y="124"/>
                </a:cubicBezTo>
                <a:cubicBezTo>
                  <a:pt x="182" y="124"/>
                  <a:pt x="182" y="125"/>
                  <a:pt x="181" y="125"/>
                </a:cubicBezTo>
                <a:cubicBezTo>
                  <a:pt x="181" y="125"/>
                  <a:pt x="181" y="125"/>
                  <a:pt x="181" y="125"/>
                </a:cubicBezTo>
                <a:cubicBezTo>
                  <a:pt x="181" y="126"/>
                  <a:pt x="181" y="126"/>
                  <a:pt x="180" y="126"/>
                </a:cubicBezTo>
                <a:cubicBezTo>
                  <a:pt x="180" y="126"/>
                  <a:pt x="180" y="126"/>
                  <a:pt x="180" y="126"/>
                </a:cubicBezTo>
                <a:cubicBezTo>
                  <a:pt x="180" y="127"/>
                  <a:pt x="180" y="128"/>
                  <a:pt x="180" y="128"/>
                </a:cubicBezTo>
                <a:cubicBezTo>
                  <a:pt x="179" y="128"/>
                  <a:pt x="178" y="128"/>
                  <a:pt x="178" y="129"/>
                </a:cubicBezTo>
                <a:cubicBezTo>
                  <a:pt x="178" y="129"/>
                  <a:pt x="178" y="129"/>
                  <a:pt x="178" y="129"/>
                </a:cubicBezTo>
                <a:cubicBezTo>
                  <a:pt x="178" y="129"/>
                  <a:pt x="177" y="129"/>
                  <a:pt x="177" y="129"/>
                </a:cubicBezTo>
                <a:cubicBezTo>
                  <a:pt x="177" y="129"/>
                  <a:pt x="177" y="130"/>
                  <a:pt x="177" y="130"/>
                </a:cubicBezTo>
                <a:cubicBezTo>
                  <a:pt x="176" y="130"/>
                  <a:pt x="176" y="130"/>
                  <a:pt x="176" y="130"/>
                </a:cubicBezTo>
                <a:cubicBezTo>
                  <a:pt x="176" y="130"/>
                  <a:pt x="176" y="130"/>
                  <a:pt x="175" y="130"/>
                </a:cubicBezTo>
                <a:cubicBezTo>
                  <a:pt x="175" y="131"/>
                  <a:pt x="174" y="131"/>
                  <a:pt x="174" y="131"/>
                </a:cubicBezTo>
                <a:cubicBezTo>
                  <a:pt x="174" y="131"/>
                  <a:pt x="173" y="131"/>
                  <a:pt x="173" y="132"/>
                </a:cubicBezTo>
                <a:cubicBezTo>
                  <a:pt x="173" y="132"/>
                  <a:pt x="173" y="132"/>
                  <a:pt x="173" y="132"/>
                </a:cubicBezTo>
                <a:cubicBezTo>
                  <a:pt x="172" y="133"/>
                  <a:pt x="171" y="133"/>
                  <a:pt x="170" y="133"/>
                </a:cubicBezTo>
                <a:cubicBezTo>
                  <a:pt x="169" y="133"/>
                  <a:pt x="169" y="134"/>
                  <a:pt x="169" y="134"/>
                </a:cubicBezTo>
                <a:cubicBezTo>
                  <a:pt x="169" y="134"/>
                  <a:pt x="168" y="134"/>
                  <a:pt x="168" y="134"/>
                </a:cubicBezTo>
                <a:cubicBezTo>
                  <a:pt x="168" y="134"/>
                  <a:pt x="167" y="134"/>
                  <a:pt x="167" y="135"/>
                </a:cubicBezTo>
                <a:cubicBezTo>
                  <a:pt x="166" y="135"/>
                  <a:pt x="166" y="135"/>
                  <a:pt x="166" y="135"/>
                </a:cubicBezTo>
                <a:cubicBezTo>
                  <a:pt x="165" y="135"/>
                  <a:pt x="165" y="135"/>
                  <a:pt x="165" y="135"/>
                </a:cubicBezTo>
                <a:cubicBezTo>
                  <a:pt x="164" y="136"/>
                  <a:pt x="163" y="136"/>
                  <a:pt x="163" y="135"/>
                </a:cubicBezTo>
                <a:cubicBezTo>
                  <a:pt x="163" y="134"/>
                  <a:pt x="163" y="134"/>
                  <a:pt x="163" y="134"/>
                </a:cubicBezTo>
                <a:cubicBezTo>
                  <a:pt x="162" y="134"/>
                  <a:pt x="162" y="133"/>
                  <a:pt x="162" y="132"/>
                </a:cubicBezTo>
                <a:cubicBezTo>
                  <a:pt x="162" y="132"/>
                  <a:pt x="162" y="132"/>
                  <a:pt x="162" y="132"/>
                </a:cubicBezTo>
                <a:cubicBezTo>
                  <a:pt x="162" y="131"/>
                  <a:pt x="162" y="131"/>
                  <a:pt x="162" y="131"/>
                </a:cubicBezTo>
                <a:cubicBezTo>
                  <a:pt x="162" y="130"/>
                  <a:pt x="161" y="130"/>
                  <a:pt x="161" y="129"/>
                </a:cubicBezTo>
                <a:cubicBezTo>
                  <a:pt x="161" y="129"/>
                  <a:pt x="161" y="129"/>
                  <a:pt x="161" y="129"/>
                </a:cubicBezTo>
                <a:cubicBezTo>
                  <a:pt x="160" y="127"/>
                  <a:pt x="160" y="127"/>
                  <a:pt x="160" y="127"/>
                </a:cubicBezTo>
                <a:cubicBezTo>
                  <a:pt x="159" y="127"/>
                  <a:pt x="159" y="127"/>
                  <a:pt x="158" y="126"/>
                </a:cubicBezTo>
                <a:cubicBezTo>
                  <a:pt x="158" y="126"/>
                  <a:pt x="158" y="126"/>
                  <a:pt x="158" y="125"/>
                </a:cubicBezTo>
                <a:cubicBezTo>
                  <a:pt x="158" y="125"/>
                  <a:pt x="158" y="124"/>
                  <a:pt x="158" y="123"/>
                </a:cubicBezTo>
                <a:cubicBezTo>
                  <a:pt x="157" y="123"/>
                  <a:pt x="157" y="123"/>
                  <a:pt x="157" y="122"/>
                </a:cubicBezTo>
                <a:cubicBezTo>
                  <a:pt x="156" y="122"/>
                  <a:pt x="156" y="122"/>
                  <a:pt x="156" y="121"/>
                </a:cubicBezTo>
                <a:cubicBezTo>
                  <a:pt x="156" y="120"/>
                  <a:pt x="155" y="120"/>
                  <a:pt x="155" y="119"/>
                </a:cubicBezTo>
                <a:cubicBezTo>
                  <a:pt x="154" y="119"/>
                  <a:pt x="154" y="118"/>
                  <a:pt x="154" y="118"/>
                </a:cubicBezTo>
                <a:cubicBezTo>
                  <a:pt x="153" y="117"/>
                  <a:pt x="153" y="117"/>
                  <a:pt x="153" y="117"/>
                </a:cubicBezTo>
                <a:cubicBezTo>
                  <a:pt x="153" y="117"/>
                  <a:pt x="153" y="117"/>
                  <a:pt x="153" y="117"/>
                </a:cubicBezTo>
                <a:cubicBezTo>
                  <a:pt x="153" y="116"/>
                  <a:pt x="153" y="116"/>
                  <a:pt x="153" y="115"/>
                </a:cubicBezTo>
                <a:cubicBezTo>
                  <a:pt x="153" y="115"/>
                  <a:pt x="153" y="115"/>
                  <a:pt x="153" y="115"/>
                </a:cubicBezTo>
                <a:cubicBezTo>
                  <a:pt x="153" y="114"/>
                  <a:pt x="152" y="114"/>
                  <a:pt x="152" y="113"/>
                </a:cubicBezTo>
                <a:cubicBezTo>
                  <a:pt x="152" y="112"/>
                  <a:pt x="152" y="112"/>
                  <a:pt x="153" y="111"/>
                </a:cubicBezTo>
                <a:cubicBezTo>
                  <a:pt x="153" y="111"/>
                  <a:pt x="153" y="111"/>
                  <a:pt x="153" y="111"/>
                </a:cubicBezTo>
                <a:cubicBezTo>
                  <a:pt x="153" y="110"/>
                  <a:pt x="153" y="109"/>
                  <a:pt x="154" y="109"/>
                </a:cubicBezTo>
                <a:cubicBezTo>
                  <a:pt x="154" y="108"/>
                  <a:pt x="154" y="108"/>
                  <a:pt x="154" y="107"/>
                </a:cubicBezTo>
                <a:cubicBezTo>
                  <a:pt x="154" y="107"/>
                  <a:pt x="154" y="107"/>
                  <a:pt x="154" y="107"/>
                </a:cubicBezTo>
                <a:cubicBezTo>
                  <a:pt x="154" y="107"/>
                  <a:pt x="154" y="106"/>
                  <a:pt x="154" y="106"/>
                </a:cubicBezTo>
                <a:cubicBezTo>
                  <a:pt x="154" y="106"/>
                  <a:pt x="154" y="106"/>
                  <a:pt x="154" y="106"/>
                </a:cubicBezTo>
                <a:cubicBezTo>
                  <a:pt x="154" y="106"/>
                  <a:pt x="154" y="106"/>
                  <a:pt x="154" y="106"/>
                </a:cubicBezTo>
                <a:cubicBezTo>
                  <a:pt x="154" y="106"/>
                  <a:pt x="154" y="106"/>
                  <a:pt x="154" y="106"/>
                </a:cubicBezTo>
                <a:cubicBezTo>
                  <a:pt x="154" y="106"/>
                  <a:pt x="154" y="106"/>
                  <a:pt x="154" y="106"/>
                </a:cubicBezTo>
                <a:cubicBezTo>
                  <a:pt x="154" y="106"/>
                  <a:pt x="154" y="106"/>
                  <a:pt x="153" y="106"/>
                </a:cubicBezTo>
                <a:cubicBezTo>
                  <a:pt x="153" y="106"/>
                  <a:pt x="153" y="106"/>
                  <a:pt x="152" y="106"/>
                </a:cubicBezTo>
                <a:cubicBezTo>
                  <a:pt x="152" y="106"/>
                  <a:pt x="152" y="106"/>
                  <a:pt x="152" y="106"/>
                </a:cubicBezTo>
                <a:cubicBezTo>
                  <a:pt x="151" y="106"/>
                  <a:pt x="151" y="107"/>
                  <a:pt x="150" y="107"/>
                </a:cubicBezTo>
                <a:cubicBezTo>
                  <a:pt x="150" y="106"/>
                  <a:pt x="150" y="106"/>
                  <a:pt x="149" y="106"/>
                </a:cubicBezTo>
                <a:cubicBezTo>
                  <a:pt x="149" y="106"/>
                  <a:pt x="148" y="105"/>
                  <a:pt x="148" y="106"/>
                </a:cubicBezTo>
                <a:cubicBezTo>
                  <a:pt x="148" y="106"/>
                  <a:pt x="148" y="106"/>
                  <a:pt x="148" y="106"/>
                </a:cubicBezTo>
                <a:cubicBezTo>
                  <a:pt x="148" y="106"/>
                  <a:pt x="148" y="106"/>
                  <a:pt x="147" y="106"/>
                </a:cubicBezTo>
                <a:cubicBezTo>
                  <a:pt x="147" y="106"/>
                  <a:pt x="147" y="106"/>
                  <a:pt x="146" y="106"/>
                </a:cubicBezTo>
                <a:cubicBezTo>
                  <a:pt x="146" y="106"/>
                  <a:pt x="146" y="106"/>
                  <a:pt x="146" y="106"/>
                </a:cubicBezTo>
                <a:cubicBezTo>
                  <a:pt x="146" y="106"/>
                  <a:pt x="146" y="106"/>
                  <a:pt x="146" y="106"/>
                </a:cubicBezTo>
                <a:cubicBezTo>
                  <a:pt x="145" y="106"/>
                  <a:pt x="145" y="106"/>
                  <a:pt x="145" y="106"/>
                </a:cubicBezTo>
                <a:cubicBezTo>
                  <a:pt x="145" y="106"/>
                  <a:pt x="145" y="106"/>
                  <a:pt x="145" y="106"/>
                </a:cubicBezTo>
                <a:cubicBezTo>
                  <a:pt x="145" y="106"/>
                  <a:pt x="145" y="106"/>
                  <a:pt x="145" y="106"/>
                </a:cubicBezTo>
                <a:cubicBezTo>
                  <a:pt x="145" y="106"/>
                  <a:pt x="145" y="106"/>
                  <a:pt x="145" y="106"/>
                </a:cubicBezTo>
                <a:cubicBezTo>
                  <a:pt x="145" y="105"/>
                  <a:pt x="145" y="105"/>
                  <a:pt x="145" y="105"/>
                </a:cubicBezTo>
                <a:cubicBezTo>
                  <a:pt x="145" y="105"/>
                  <a:pt x="145" y="105"/>
                  <a:pt x="145" y="105"/>
                </a:cubicBezTo>
                <a:cubicBezTo>
                  <a:pt x="145" y="105"/>
                  <a:pt x="144" y="105"/>
                  <a:pt x="144" y="105"/>
                </a:cubicBezTo>
                <a:cubicBezTo>
                  <a:pt x="144" y="105"/>
                  <a:pt x="144" y="105"/>
                  <a:pt x="144" y="105"/>
                </a:cubicBezTo>
                <a:cubicBezTo>
                  <a:pt x="144" y="105"/>
                  <a:pt x="144" y="105"/>
                  <a:pt x="144" y="105"/>
                </a:cubicBezTo>
                <a:cubicBezTo>
                  <a:pt x="144" y="105"/>
                  <a:pt x="144" y="105"/>
                  <a:pt x="144" y="105"/>
                </a:cubicBezTo>
                <a:cubicBezTo>
                  <a:pt x="144" y="105"/>
                  <a:pt x="144" y="105"/>
                  <a:pt x="144" y="105"/>
                </a:cubicBezTo>
                <a:cubicBezTo>
                  <a:pt x="144" y="104"/>
                  <a:pt x="144" y="104"/>
                  <a:pt x="144" y="104"/>
                </a:cubicBezTo>
                <a:cubicBezTo>
                  <a:pt x="143" y="104"/>
                  <a:pt x="143" y="104"/>
                  <a:pt x="143" y="104"/>
                </a:cubicBezTo>
                <a:cubicBezTo>
                  <a:pt x="143" y="104"/>
                  <a:pt x="143" y="104"/>
                  <a:pt x="143" y="104"/>
                </a:cubicBezTo>
                <a:cubicBezTo>
                  <a:pt x="143" y="103"/>
                  <a:pt x="143" y="103"/>
                  <a:pt x="143" y="103"/>
                </a:cubicBezTo>
                <a:cubicBezTo>
                  <a:pt x="143" y="103"/>
                  <a:pt x="143" y="103"/>
                  <a:pt x="143" y="103"/>
                </a:cubicBezTo>
                <a:cubicBezTo>
                  <a:pt x="144" y="103"/>
                  <a:pt x="144" y="103"/>
                  <a:pt x="143" y="103"/>
                </a:cubicBezTo>
                <a:cubicBezTo>
                  <a:pt x="143" y="103"/>
                  <a:pt x="143" y="103"/>
                  <a:pt x="143" y="103"/>
                </a:cubicBezTo>
                <a:cubicBezTo>
                  <a:pt x="143" y="103"/>
                  <a:pt x="144" y="103"/>
                  <a:pt x="144" y="103"/>
                </a:cubicBezTo>
                <a:cubicBezTo>
                  <a:pt x="144" y="103"/>
                  <a:pt x="144" y="103"/>
                  <a:pt x="144" y="103"/>
                </a:cubicBezTo>
                <a:cubicBezTo>
                  <a:pt x="143" y="103"/>
                  <a:pt x="143" y="103"/>
                  <a:pt x="143" y="103"/>
                </a:cubicBezTo>
                <a:cubicBezTo>
                  <a:pt x="143" y="102"/>
                  <a:pt x="143" y="102"/>
                  <a:pt x="143" y="102"/>
                </a:cubicBezTo>
                <a:cubicBezTo>
                  <a:pt x="143" y="102"/>
                  <a:pt x="143" y="102"/>
                  <a:pt x="143" y="102"/>
                </a:cubicBezTo>
                <a:cubicBezTo>
                  <a:pt x="143" y="102"/>
                  <a:pt x="143" y="102"/>
                  <a:pt x="143" y="102"/>
                </a:cubicBezTo>
                <a:cubicBezTo>
                  <a:pt x="143" y="102"/>
                  <a:pt x="143" y="102"/>
                  <a:pt x="144" y="102"/>
                </a:cubicBezTo>
                <a:cubicBezTo>
                  <a:pt x="144" y="102"/>
                  <a:pt x="144" y="102"/>
                  <a:pt x="144" y="102"/>
                </a:cubicBezTo>
                <a:cubicBezTo>
                  <a:pt x="143" y="102"/>
                  <a:pt x="143" y="102"/>
                  <a:pt x="143" y="102"/>
                </a:cubicBezTo>
                <a:cubicBezTo>
                  <a:pt x="143" y="102"/>
                  <a:pt x="143" y="101"/>
                  <a:pt x="143" y="101"/>
                </a:cubicBezTo>
                <a:cubicBezTo>
                  <a:pt x="143" y="101"/>
                  <a:pt x="143" y="101"/>
                  <a:pt x="143" y="101"/>
                </a:cubicBezTo>
                <a:cubicBezTo>
                  <a:pt x="143" y="101"/>
                  <a:pt x="144" y="101"/>
                  <a:pt x="144" y="100"/>
                </a:cubicBezTo>
                <a:cubicBezTo>
                  <a:pt x="144" y="101"/>
                  <a:pt x="144" y="101"/>
                  <a:pt x="145" y="101"/>
                </a:cubicBezTo>
                <a:cubicBezTo>
                  <a:pt x="145" y="101"/>
                  <a:pt x="145" y="101"/>
                  <a:pt x="145" y="101"/>
                </a:cubicBezTo>
                <a:cubicBezTo>
                  <a:pt x="145" y="101"/>
                  <a:pt x="144" y="101"/>
                  <a:pt x="144" y="101"/>
                </a:cubicBezTo>
                <a:cubicBezTo>
                  <a:pt x="144" y="100"/>
                  <a:pt x="144" y="100"/>
                  <a:pt x="144" y="100"/>
                </a:cubicBezTo>
                <a:cubicBezTo>
                  <a:pt x="145" y="100"/>
                  <a:pt x="145" y="100"/>
                  <a:pt x="145" y="100"/>
                </a:cubicBezTo>
                <a:cubicBezTo>
                  <a:pt x="145" y="101"/>
                  <a:pt x="145" y="101"/>
                  <a:pt x="145" y="101"/>
                </a:cubicBezTo>
                <a:cubicBezTo>
                  <a:pt x="145" y="101"/>
                  <a:pt x="146" y="101"/>
                  <a:pt x="146" y="101"/>
                </a:cubicBezTo>
                <a:cubicBezTo>
                  <a:pt x="146" y="101"/>
                  <a:pt x="146" y="101"/>
                  <a:pt x="146" y="101"/>
                </a:cubicBezTo>
                <a:cubicBezTo>
                  <a:pt x="146" y="101"/>
                  <a:pt x="146" y="101"/>
                  <a:pt x="146" y="101"/>
                </a:cubicBezTo>
                <a:cubicBezTo>
                  <a:pt x="146" y="100"/>
                  <a:pt x="146" y="100"/>
                  <a:pt x="146" y="100"/>
                </a:cubicBezTo>
                <a:cubicBezTo>
                  <a:pt x="146" y="100"/>
                  <a:pt x="146" y="100"/>
                  <a:pt x="146" y="100"/>
                </a:cubicBezTo>
                <a:cubicBezTo>
                  <a:pt x="146" y="100"/>
                  <a:pt x="147" y="100"/>
                  <a:pt x="147" y="100"/>
                </a:cubicBezTo>
                <a:cubicBezTo>
                  <a:pt x="147" y="100"/>
                  <a:pt x="147" y="100"/>
                  <a:pt x="147" y="100"/>
                </a:cubicBezTo>
                <a:cubicBezTo>
                  <a:pt x="147" y="100"/>
                  <a:pt x="147" y="100"/>
                  <a:pt x="146" y="100"/>
                </a:cubicBezTo>
                <a:cubicBezTo>
                  <a:pt x="146" y="100"/>
                  <a:pt x="146" y="100"/>
                  <a:pt x="146" y="100"/>
                </a:cubicBezTo>
                <a:cubicBezTo>
                  <a:pt x="146" y="99"/>
                  <a:pt x="146" y="99"/>
                  <a:pt x="146" y="99"/>
                </a:cubicBezTo>
                <a:cubicBezTo>
                  <a:pt x="146" y="99"/>
                  <a:pt x="147" y="100"/>
                  <a:pt x="147" y="100"/>
                </a:cubicBezTo>
                <a:cubicBezTo>
                  <a:pt x="147" y="100"/>
                  <a:pt x="147" y="99"/>
                  <a:pt x="147" y="99"/>
                </a:cubicBezTo>
                <a:cubicBezTo>
                  <a:pt x="148" y="100"/>
                  <a:pt x="148" y="100"/>
                  <a:pt x="149" y="100"/>
                </a:cubicBezTo>
                <a:cubicBezTo>
                  <a:pt x="149" y="99"/>
                  <a:pt x="149" y="99"/>
                  <a:pt x="149" y="99"/>
                </a:cubicBezTo>
                <a:cubicBezTo>
                  <a:pt x="149" y="99"/>
                  <a:pt x="150" y="99"/>
                  <a:pt x="151" y="98"/>
                </a:cubicBezTo>
                <a:cubicBezTo>
                  <a:pt x="152" y="98"/>
                  <a:pt x="152" y="99"/>
                  <a:pt x="153" y="98"/>
                </a:cubicBezTo>
                <a:cubicBezTo>
                  <a:pt x="153" y="98"/>
                  <a:pt x="153" y="99"/>
                  <a:pt x="153" y="99"/>
                </a:cubicBezTo>
                <a:cubicBezTo>
                  <a:pt x="154" y="99"/>
                  <a:pt x="154" y="99"/>
                  <a:pt x="154" y="99"/>
                </a:cubicBezTo>
                <a:cubicBezTo>
                  <a:pt x="154" y="99"/>
                  <a:pt x="154" y="99"/>
                  <a:pt x="155" y="99"/>
                </a:cubicBezTo>
                <a:cubicBezTo>
                  <a:pt x="155" y="99"/>
                  <a:pt x="155" y="100"/>
                  <a:pt x="156" y="100"/>
                </a:cubicBezTo>
                <a:cubicBezTo>
                  <a:pt x="156" y="100"/>
                  <a:pt x="157" y="100"/>
                  <a:pt x="157" y="100"/>
                </a:cubicBezTo>
                <a:cubicBezTo>
                  <a:pt x="157" y="100"/>
                  <a:pt x="158" y="100"/>
                  <a:pt x="158" y="100"/>
                </a:cubicBezTo>
                <a:cubicBezTo>
                  <a:pt x="158" y="100"/>
                  <a:pt x="159" y="100"/>
                  <a:pt x="159" y="100"/>
                </a:cubicBezTo>
                <a:cubicBezTo>
                  <a:pt x="160" y="100"/>
                  <a:pt x="161" y="99"/>
                  <a:pt x="161" y="98"/>
                </a:cubicBezTo>
                <a:cubicBezTo>
                  <a:pt x="161" y="98"/>
                  <a:pt x="160" y="98"/>
                  <a:pt x="160" y="97"/>
                </a:cubicBezTo>
                <a:cubicBezTo>
                  <a:pt x="160" y="97"/>
                  <a:pt x="159" y="97"/>
                  <a:pt x="159" y="97"/>
                </a:cubicBezTo>
                <a:cubicBezTo>
                  <a:pt x="159" y="96"/>
                  <a:pt x="159" y="96"/>
                  <a:pt x="159" y="96"/>
                </a:cubicBezTo>
                <a:cubicBezTo>
                  <a:pt x="159" y="96"/>
                  <a:pt x="158" y="96"/>
                  <a:pt x="158" y="96"/>
                </a:cubicBezTo>
                <a:cubicBezTo>
                  <a:pt x="158" y="95"/>
                  <a:pt x="158" y="95"/>
                  <a:pt x="157" y="95"/>
                </a:cubicBezTo>
                <a:cubicBezTo>
                  <a:pt x="157" y="95"/>
                  <a:pt x="157" y="95"/>
                  <a:pt x="157" y="95"/>
                </a:cubicBezTo>
                <a:cubicBezTo>
                  <a:pt x="156" y="95"/>
                  <a:pt x="156" y="94"/>
                  <a:pt x="156" y="94"/>
                </a:cubicBezTo>
                <a:cubicBezTo>
                  <a:pt x="156" y="94"/>
                  <a:pt x="156" y="94"/>
                  <a:pt x="156" y="94"/>
                </a:cubicBezTo>
                <a:cubicBezTo>
                  <a:pt x="156" y="94"/>
                  <a:pt x="155" y="94"/>
                  <a:pt x="155" y="94"/>
                </a:cubicBezTo>
                <a:cubicBezTo>
                  <a:pt x="155" y="94"/>
                  <a:pt x="156" y="94"/>
                  <a:pt x="156" y="93"/>
                </a:cubicBezTo>
                <a:cubicBezTo>
                  <a:pt x="156" y="93"/>
                  <a:pt x="156" y="93"/>
                  <a:pt x="156" y="93"/>
                </a:cubicBezTo>
                <a:cubicBezTo>
                  <a:pt x="157" y="93"/>
                  <a:pt x="157" y="93"/>
                  <a:pt x="157" y="92"/>
                </a:cubicBezTo>
                <a:cubicBezTo>
                  <a:pt x="157" y="92"/>
                  <a:pt x="156" y="92"/>
                  <a:pt x="156" y="92"/>
                </a:cubicBezTo>
                <a:cubicBezTo>
                  <a:pt x="156" y="92"/>
                  <a:pt x="156" y="92"/>
                  <a:pt x="156" y="92"/>
                </a:cubicBezTo>
                <a:cubicBezTo>
                  <a:pt x="157" y="92"/>
                  <a:pt x="157" y="91"/>
                  <a:pt x="158" y="91"/>
                </a:cubicBezTo>
                <a:cubicBezTo>
                  <a:pt x="158" y="91"/>
                  <a:pt x="158" y="91"/>
                  <a:pt x="158" y="91"/>
                </a:cubicBezTo>
                <a:cubicBezTo>
                  <a:pt x="157" y="91"/>
                  <a:pt x="157" y="91"/>
                  <a:pt x="157" y="91"/>
                </a:cubicBezTo>
                <a:cubicBezTo>
                  <a:pt x="157" y="91"/>
                  <a:pt x="157" y="91"/>
                  <a:pt x="157" y="91"/>
                </a:cubicBezTo>
                <a:cubicBezTo>
                  <a:pt x="156" y="91"/>
                  <a:pt x="156" y="91"/>
                  <a:pt x="156" y="91"/>
                </a:cubicBezTo>
                <a:cubicBezTo>
                  <a:pt x="156" y="91"/>
                  <a:pt x="156" y="91"/>
                  <a:pt x="155" y="91"/>
                </a:cubicBezTo>
                <a:cubicBezTo>
                  <a:pt x="155" y="92"/>
                  <a:pt x="154" y="92"/>
                  <a:pt x="154" y="92"/>
                </a:cubicBezTo>
                <a:cubicBezTo>
                  <a:pt x="154" y="92"/>
                  <a:pt x="154" y="92"/>
                  <a:pt x="154" y="92"/>
                </a:cubicBezTo>
                <a:cubicBezTo>
                  <a:pt x="153" y="92"/>
                  <a:pt x="153" y="92"/>
                  <a:pt x="153" y="92"/>
                </a:cubicBezTo>
                <a:cubicBezTo>
                  <a:pt x="153" y="92"/>
                  <a:pt x="153" y="92"/>
                  <a:pt x="153" y="92"/>
                </a:cubicBezTo>
                <a:cubicBezTo>
                  <a:pt x="153" y="92"/>
                  <a:pt x="153" y="92"/>
                  <a:pt x="153" y="92"/>
                </a:cubicBezTo>
                <a:cubicBezTo>
                  <a:pt x="153" y="92"/>
                  <a:pt x="153" y="92"/>
                  <a:pt x="153" y="92"/>
                </a:cubicBezTo>
                <a:cubicBezTo>
                  <a:pt x="152" y="92"/>
                  <a:pt x="152" y="92"/>
                  <a:pt x="152" y="92"/>
                </a:cubicBezTo>
                <a:cubicBezTo>
                  <a:pt x="152" y="92"/>
                  <a:pt x="152" y="92"/>
                  <a:pt x="152" y="92"/>
                </a:cubicBezTo>
                <a:cubicBezTo>
                  <a:pt x="152" y="93"/>
                  <a:pt x="153" y="93"/>
                  <a:pt x="153" y="94"/>
                </a:cubicBezTo>
                <a:cubicBezTo>
                  <a:pt x="153" y="94"/>
                  <a:pt x="154" y="94"/>
                  <a:pt x="154" y="94"/>
                </a:cubicBezTo>
                <a:cubicBezTo>
                  <a:pt x="154" y="94"/>
                  <a:pt x="154" y="94"/>
                  <a:pt x="155" y="94"/>
                </a:cubicBezTo>
                <a:cubicBezTo>
                  <a:pt x="155" y="94"/>
                  <a:pt x="154" y="94"/>
                  <a:pt x="154" y="94"/>
                </a:cubicBezTo>
                <a:cubicBezTo>
                  <a:pt x="154" y="94"/>
                  <a:pt x="154" y="94"/>
                  <a:pt x="154" y="94"/>
                </a:cubicBezTo>
                <a:cubicBezTo>
                  <a:pt x="154" y="94"/>
                  <a:pt x="154" y="94"/>
                  <a:pt x="153" y="94"/>
                </a:cubicBezTo>
                <a:cubicBezTo>
                  <a:pt x="153" y="94"/>
                  <a:pt x="153" y="94"/>
                  <a:pt x="153" y="94"/>
                </a:cubicBezTo>
                <a:cubicBezTo>
                  <a:pt x="153" y="94"/>
                  <a:pt x="153" y="94"/>
                  <a:pt x="152" y="94"/>
                </a:cubicBezTo>
                <a:cubicBezTo>
                  <a:pt x="152" y="95"/>
                  <a:pt x="152" y="95"/>
                  <a:pt x="151" y="95"/>
                </a:cubicBezTo>
                <a:cubicBezTo>
                  <a:pt x="151" y="95"/>
                  <a:pt x="151" y="95"/>
                  <a:pt x="151" y="95"/>
                </a:cubicBezTo>
                <a:cubicBezTo>
                  <a:pt x="151" y="94"/>
                  <a:pt x="151" y="94"/>
                  <a:pt x="150" y="94"/>
                </a:cubicBezTo>
                <a:cubicBezTo>
                  <a:pt x="150" y="94"/>
                  <a:pt x="150" y="94"/>
                  <a:pt x="150" y="94"/>
                </a:cubicBezTo>
                <a:cubicBezTo>
                  <a:pt x="150" y="93"/>
                  <a:pt x="151" y="93"/>
                  <a:pt x="151" y="93"/>
                </a:cubicBezTo>
                <a:cubicBezTo>
                  <a:pt x="151" y="93"/>
                  <a:pt x="151" y="93"/>
                  <a:pt x="151" y="92"/>
                </a:cubicBezTo>
                <a:cubicBezTo>
                  <a:pt x="150" y="92"/>
                  <a:pt x="150" y="93"/>
                  <a:pt x="149" y="92"/>
                </a:cubicBezTo>
                <a:cubicBezTo>
                  <a:pt x="149" y="92"/>
                  <a:pt x="149" y="92"/>
                  <a:pt x="149" y="92"/>
                </a:cubicBezTo>
                <a:cubicBezTo>
                  <a:pt x="149" y="92"/>
                  <a:pt x="149" y="92"/>
                  <a:pt x="150" y="92"/>
                </a:cubicBezTo>
                <a:cubicBezTo>
                  <a:pt x="150" y="92"/>
                  <a:pt x="150" y="92"/>
                  <a:pt x="150" y="92"/>
                </a:cubicBezTo>
                <a:cubicBezTo>
                  <a:pt x="149" y="92"/>
                  <a:pt x="149" y="92"/>
                  <a:pt x="149" y="91"/>
                </a:cubicBezTo>
                <a:cubicBezTo>
                  <a:pt x="149" y="91"/>
                  <a:pt x="149" y="92"/>
                  <a:pt x="149" y="92"/>
                </a:cubicBezTo>
                <a:cubicBezTo>
                  <a:pt x="149" y="92"/>
                  <a:pt x="149" y="92"/>
                  <a:pt x="149" y="92"/>
                </a:cubicBezTo>
                <a:cubicBezTo>
                  <a:pt x="148" y="92"/>
                  <a:pt x="148" y="92"/>
                  <a:pt x="147" y="93"/>
                </a:cubicBezTo>
                <a:cubicBezTo>
                  <a:pt x="147" y="93"/>
                  <a:pt x="146" y="93"/>
                  <a:pt x="147" y="93"/>
                </a:cubicBezTo>
                <a:cubicBezTo>
                  <a:pt x="147" y="94"/>
                  <a:pt x="147" y="94"/>
                  <a:pt x="147" y="94"/>
                </a:cubicBezTo>
                <a:cubicBezTo>
                  <a:pt x="147" y="94"/>
                  <a:pt x="147" y="94"/>
                  <a:pt x="146" y="94"/>
                </a:cubicBezTo>
                <a:cubicBezTo>
                  <a:pt x="146" y="94"/>
                  <a:pt x="145" y="95"/>
                  <a:pt x="145" y="96"/>
                </a:cubicBezTo>
                <a:cubicBezTo>
                  <a:pt x="145" y="96"/>
                  <a:pt x="145" y="96"/>
                  <a:pt x="145" y="96"/>
                </a:cubicBezTo>
                <a:cubicBezTo>
                  <a:pt x="145" y="96"/>
                  <a:pt x="145" y="96"/>
                  <a:pt x="145" y="97"/>
                </a:cubicBezTo>
                <a:cubicBezTo>
                  <a:pt x="145" y="97"/>
                  <a:pt x="145" y="97"/>
                  <a:pt x="145" y="97"/>
                </a:cubicBezTo>
                <a:cubicBezTo>
                  <a:pt x="144" y="97"/>
                  <a:pt x="144" y="98"/>
                  <a:pt x="144" y="98"/>
                </a:cubicBezTo>
                <a:cubicBezTo>
                  <a:pt x="144" y="98"/>
                  <a:pt x="144" y="98"/>
                  <a:pt x="144" y="98"/>
                </a:cubicBezTo>
                <a:cubicBezTo>
                  <a:pt x="144" y="98"/>
                  <a:pt x="145" y="99"/>
                  <a:pt x="145" y="99"/>
                </a:cubicBezTo>
                <a:cubicBezTo>
                  <a:pt x="145" y="99"/>
                  <a:pt x="146" y="99"/>
                  <a:pt x="146" y="99"/>
                </a:cubicBezTo>
                <a:cubicBezTo>
                  <a:pt x="146" y="100"/>
                  <a:pt x="146" y="100"/>
                  <a:pt x="146" y="100"/>
                </a:cubicBezTo>
                <a:cubicBezTo>
                  <a:pt x="145" y="100"/>
                  <a:pt x="145" y="100"/>
                  <a:pt x="145" y="100"/>
                </a:cubicBezTo>
                <a:cubicBezTo>
                  <a:pt x="144" y="100"/>
                  <a:pt x="144" y="100"/>
                  <a:pt x="144" y="100"/>
                </a:cubicBezTo>
                <a:cubicBezTo>
                  <a:pt x="144" y="100"/>
                  <a:pt x="144" y="100"/>
                  <a:pt x="144" y="100"/>
                </a:cubicBezTo>
                <a:cubicBezTo>
                  <a:pt x="144" y="100"/>
                  <a:pt x="143" y="100"/>
                  <a:pt x="143" y="101"/>
                </a:cubicBezTo>
                <a:cubicBezTo>
                  <a:pt x="143" y="101"/>
                  <a:pt x="143" y="101"/>
                  <a:pt x="143" y="101"/>
                </a:cubicBezTo>
                <a:cubicBezTo>
                  <a:pt x="143" y="101"/>
                  <a:pt x="143" y="101"/>
                  <a:pt x="143" y="101"/>
                </a:cubicBezTo>
                <a:cubicBezTo>
                  <a:pt x="143" y="101"/>
                  <a:pt x="143" y="101"/>
                  <a:pt x="143" y="100"/>
                </a:cubicBezTo>
                <a:cubicBezTo>
                  <a:pt x="143" y="100"/>
                  <a:pt x="143" y="100"/>
                  <a:pt x="143" y="100"/>
                </a:cubicBezTo>
                <a:cubicBezTo>
                  <a:pt x="143" y="100"/>
                  <a:pt x="143" y="100"/>
                  <a:pt x="142" y="100"/>
                </a:cubicBezTo>
                <a:cubicBezTo>
                  <a:pt x="142" y="100"/>
                  <a:pt x="142" y="100"/>
                  <a:pt x="142" y="100"/>
                </a:cubicBezTo>
                <a:cubicBezTo>
                  <a:pt x="142" y="100"/>
                  <a:pt x="141" y="100"/>
                  <a:pt x="141" y="100"/>
                </a:cubicBezTo>
                <a:cubicBezTo>
                  <a:pt x="141" y="100"/>
                  <a:pt x="141" y="100"/>
                  <a:pt x="141" y="100"/>
                </a:cubicBezTo>
                <a:cubicBezTo>
                  <a:pt x="141" y="100"/>
                  <a:pt x="141" y="100"/>
                  <a:pt x="140" y="100"/>
                </a:cubicBezTo>
                <a:cubicBezTo>
                  <a:pt x="140" y="100"/>
                  <a:pt x="140" y="100"/>
                  <a:pt x="140" y="100"/>
                </a:cubicBezTo>
                <a:cubicBezTo>
                  <a:pt x="140" y="100"/>
                  <a:pt x="140" y="100"/>
                  <a:pt x="140" y="100"/>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39" y="101"/>
                  <a:pt x="139" y="101"/>
                </a:cubicBezTo>
                <a:cubicBezTo>
                  <a:pt x="139" y="101"/>
                  <a:pt x="139" y="101"/>
                  <a:pt x="139" y="101"/>
                </a:cubicBezTo>
                <a:cubicBezTo>
                  <a:pt x="139" y="101"/>
                  <a:pt x="139" y="101"/>
                  <a:pt x="140" y="101"/>
                </a:cubicBezTo>
                <a:cubicBezTo>
                  <a:pt x="140" y="101"/>
                  <a:pt x="140" y="101"/>
                  <a:pt x="140" y="101"/>
                </a:cubicBezTo>
                <a:cubicBezTo>
                  <a:pt x="139" y="101"/>
                  <a:pt x="139" y="101"/>
                  <a:pt x="139" y="101"/>
                </a:cubicBezTo>
                <a:cubicBezTo>
                  <a:pt x="139" y="101"/>
                  <a:pt x="139" y="101"/>
                  <a:pt x="139" y="101"/>
                </a:cubicBezTo>
                <a:cubicBezTo>
                  <a:pt x="139" y="100"/>
                  <a:pt x="139" y="100"/>
                  <a:pt x="139" y="100"/>
                </a:cubicBezTo>
                <a:cubicBezTo>
                  <a:pt x="139" y="100"/>
                  <a:pt x="139" y="100"/>
                  <a:pt x="139" y="100"/>
                </a:cubicBezTo>
                <a:cubicBezTo>
                  <a:pt x="139" y="100"/>
                  <a:pt x="139" y="100"/>
                  <a:pt x="139" y="100"/>
                </a:cubicBezTo>
                <a:cubicBezTo>
                  <a:pt x="139" y="100"/>
                  <a:pt x="138" y="100"/>
                  <a:pt x="138" y="101"/>
                </a:cubicBezTo>
                <a:cubicBezTo>
                  <a:pt x="138" y="101"/>
                  <a:pt x="138" y="101"/>
                  <a:pt x="138" y="101"/>
                </a:cubicBezTo>
                <a:cubicBezTo>
                  <a:pt x="138" y="101"/>
                  <a:pt x="138" y="101"/>
                  <a:pt x="138" y="101"/>
                </a:cubicBezTo>
                <a:cubicBezTo>
                  <a:pt x="138"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3"/>
                </a:cubicBezTo>
                <a:cubicBezTo>
                  <a:pt x="139" y="103"/>
                  <a:pt x="138" y="103"/>
                  <a:pt x="138" y="103"/>
                </a:cubicBezTo>
                <a:cubicBezTo>
                  <a:pt x="138" y="103"/>
                  <a:pt x="138" y="103"/>
                  <a:pt x="138" y="103"/>
                </a:cubicBezTo>
                <a:cubicBezTo>
                  <a:pt x="139" y="103"/>
                  <a:pt x="140" y="104"/>
                  <a:pt x="140" y="104"/>
                </a:cubicBezTo>
                <a:cubicBezTo>
                  <a:pt x="140" y="104"/>
                  <a:pt x="140" y="104"/>
                  <a:pt x="140" y="104"/>
                </a:cubicBezTo>
                <a:cubicBezTo>
                  <a:pt x="140" y="104"/>
                  <a:pt x="140" y="104"/>
                  <a:pt x="140" y="104"/>
                </a:cubicBezTo>
                <a:cubicBezTo>
                  <a:pt x="140" y="104"/>
                  <a:pt x="140" y="104"/>
                  <a:pt x="140" y="104"/>
                </a:cubicBezTo>
                <a:cubicBezTo>
                  <a:pt x="140" y="104"/>
                  <a:pt x="140" y="104"/>
                  <a:pt x="140" y="104"/>
                </a:cubicBezTo>
                <a:cubicBezTo>
                  <a:pt x="140" y="104"/>
                  <a:pt x="140" y="104"/>
                  <a:pt x="139" y="104"/>
                </a:cubicBezTo>
                <a:cubicBezTo>
                  <a:pt x="139" y="104"/>
                  <a:pt x="139" y="104"/>
                  <a:pt x="139" y="104"/>
                </a:cubicBezTo>
                <a:cubicBezTo>
                  <a:pt x="139" y="104"/>
                  <a:pt x="139" y="104"/>
                  <a:pt x="139" y="104"/>
                </a:cubicBezTo>
                <a:cubicBezTo>
                  <a:pt x="139" y="104"/>
                  <a:pt x="139" y="104"/>
                  <a:pt x="139" y="104"/>
                </a:cubicBezTo>
                <a:cubicBezTo>
                  <a:pt x="139" y="105"/>
                  <a:pt x="139" y="105"/>
                  <a:pt x="139" y="105"/>
                </a:cubicBezTo>
                <a:cubicBezTo>
                  <a:pt x="139" y="105"/>
                  <a:pt x="139" y="105"/>
                  <a:pt x="139" y="105"/>
                </a:cubicBezTo>
                <a:cubicBezTo>
                  <a:pt x="139" y="105"/>
                  <a:pt x="139" y="105"/>
                  <a:pt x="139" y="105"/>
                </a:cubicBezTo>
                <a:cubicBezTo>
                  <a:pt x="139" y="105"/>
                  <a:pt x="139" y="105"/>
                  <a:pt x="139" y="105"/>
                </a:cubicBezTo>
                <a:cubicBezTo>
                  <a:pt x="139" y="105"/>
                  <a:pt x="139" y="105"/>
                  <a:pt x="139" y="105"/>
                </a:cubicBezTo>
                <a:cubicBezTo>
                  <a:pt x="139" y="105"/>
                  <a:pt x="139" y="105"/>
                  <a:pt x="138" y="105"/>
                </a:cubicBezTo>
                <a:cubicBezTo>
                  <a:pt x="138" y="105"/>
                  <a:pt x="138" y="105"/>
                  <a:pt x="138" y="105"/>
                </a:cubicBezTo>
                <a:cubicBezTo>
                  <a:pt x="139" y="105"/>
                  <a:pt x="139" y="105"/>
                  <a:pt x="139" y="106"/>
                </a:cubicBezTo>
                <a:cubicBezTo>
                  <a:pt x="139" y="106"/>
                  <a:pt x="138" y="106"/>
                  <a:pt x="138" y="106"/>
                </a:cubicBezTo>
                <a:cubicBezTo>
                  <a:pt x="138" y="106"/>
                  <a:pt x="138" y="106"/>
                  <a:pt x="138" y="106"/>
                </a:cubicBezTo>
                <a:cubicBezTo>
                  <a:pt x="138" y="106"/>
                  <a:pt x="138" y="106"/>
                  <a:pt x="138" y="106"/>
                </a:cubicBezTo>
                <a:cubicBezTo>
                  <a:pt x="138" y="106"/>
                  <a:pt x="138" y="105"/>
                  <a:pt x="138" y="105"/>
                </a:cubicBezTo>
                <a:cubicBezTo>
                  <a:pt x="138" y="105"/>
                  <a:pt x="138" y="105"/>
                  <a:pt x="137" y="106"/>
                </a:cubicBezTo>
                <a:cubicBezTo>
                  <a:pt x="137" y="105"/>
                  <a:pt x="137" y="105"/>
                  <a:pt x="137" y="105"/>
                </a:cubicBezTo>
                <a:cubicBezTo>
                  <a:pt x="137" y="105"/>
                  <a:pt x="137" y="105"/>
                  <a:pt x="137" y="105"/>
                </a:cubicBezTo>
                <a:cubicBezTo>
                  <a:pt x="137" y="105"/>
                  <a:pt x="137" y="104"/>
                  <a:pt x="137" y="104"/>
                </a:cubicBezTo>
                <a:cubicBezTo>
                  <a:pt x="137" y="104"/>
                  <a:pt x="137" y="104"/>
                  <a:pt x="137" y="104"/>
                </a:cubicBezTo>
                <a:cubicBezTo>
                  <a:pt x="137" y="104"/>
                  <a:pt x="138" y="104"/>
                  <a:pt x="138" y="104"/>
                </a:cubicBezTo>
                <a:cubicBezTo>
                  <a:pt x="138" y="104"/>
                  <a:pt x="139" y="104"/>
                  <a:pt x="139" y="104"/>
                </a:cubicBezTo>
                <a:cubicBezTo>
                  <a:pt x="139" y="104"/>
                  <a:pt x="139" y="104"/>
                  <a:pt x="139" y="104"/>
                </a:cubicBezTo>
                <a:cubicBezTo>
                  <a:pt x="139" y="104"/>
                  <a:pt x="138" y="103"/>
                  <a:pt x="138" y="103"/>
                </a:cubicBezTo>
                <a:cubicBezTo>
                  <a:pt x="138" y="103"/>
                  <a:pt x="137" y="103"/>
                  <a:pt x="137" y="103"/>
                </a:cubicBezTo>
                <a:cubicBezTo>
                  <a:pt x="137" y="103"/>
                  <a:pt x="136" y="103"/>
                  <a:pt x="136" y="103"/>
                </a:cubicBezTo>
                <a:cubicBezTo>
                  <a:pt x="136" y="103"/>
                  <a:pt x="136" y="103"/>
                  <a:pt x="136" y="103"/>
                </a:cubicBezTo>
                <a:cubicBezTo>
                  <a:pt x="136" y="103"/>
                  <a:pt x="137" y="103"/>
                  <a:pt x="137" y="103"/>
                </a:cubicBezTo>
                <a:cubicBezTo>
                  <a:pt x="137" y="103"/>
                  <a:pt x="137" y="103"/>
                  <a:pt x="137" y="103"/>
                </a:cubicBezTo>
                <a:cubicBezTo>
                  <a:pt x="137" y="103"/>
                  <a:pt x="137" y="103"/>
                  <a:pt x="137" y="102"/>
                </a:cubicBezTo>
                <a:cubicBezTo>
                  <a:pt x="136" y="103"/>
                  <a:pt x="136" y="102"/>
                  <a:pt x="135" y="102"/>
                </a:cubicBezTo>
                <a:cubicBezTo>
                  <a:pt x="135" y="102"/>
                  <a:pt x="135" y="102"/>
                  <a:pt x="135" y="101"/>
                </a:cubicBezTo>
                <a:cubicBezTo>
                  <a:pt x="135" y="101"/>
                  <a:pt x="135" y="101"/>
                  <a:pt x="135" y="101"/>
                </a:cubicBezTo>
                <a:cubicBezTo>
                  <a:pt x="135" y="101"/>
                  <a:pt x="135" y="101"/>
                  <a:pt x="135" y="101"/>
                </a:cubicBezTo>
                <a:cubicBezTo>
                  <a:pt x="135" y="101"/>
                  <a:pt x="135" y="101"/>
                  <a:pt x="135" y="100"/>
                </a:cubicBezTo>
                <a:cubicBezTo>
                  <a:pt x="135" y="100"/>
                  <a:pt x="135" y="100"/>
                  <a:pt x="135" y="100"/>
                </a:cubicBezTo>
                <a:cubicBezTo>
                  <a:pt x="135" y="100"/>
                  <a:pt x="135" y="99"/>
                  <a:pt x="135" y="99"/>
                </a:cubicBezTo>
                <a:cubicBezTo>
                  <a:pt x="135" y="99"/>
                  <a:pt x="135" y="99"/>
                  <a:pt x="135" y="99"/>
                </a:cubicBezTo>
                <a:cubicBezTo>
                  <a:pt x="135" y="99"/>
                  <a:pt x="135" y="99"/>
                  <a:pt x="134" y="99"/>
                </a:cubicBezTo>
                <a:cubicBezTo>
                  <a:pt x="134" y="98"/>
                  <a:pt x="134" y="98"/>
                  <a:pt x="134" y="98"/>
                </a:cubicBezTo>
                <a:cubicBezTo>
                  <a:pt x="134" y="98"/>
                  <a:pt x="133" y="98"/>
                  <a:pt x="132" y="97"/>
                </a:cubicBezTo>
                <a:cubicBezTo>
                  <a:pt x="132" y="97"/>
                  <a:pt x="132" y="97"/>
                  <a:pt x="132" y="97"/>
                </a:cubicBezTo>
                <a:cubicBezTo>
                  <a:pt x="132" y="97"/>
                  <a:pt x="131" y="96"/>
                  <a:pt x="131" y="96"/>
                </a:cubicBezTo>
                <a:cubicBezTo>
                  <a:pt x="131" y="96"/>
                  <a:pt x="131" y="96"/>
                  <a:pt x="131" y="96"/>
                </a:cubicBezTo>
                <a:cubicBezTo>
                  <a:pt x="130" y="96"/>
                  <a:pt x="130" y="96"/>
                  <a:pt x="130" y="95"/>
                </a:cubicBezTo>
                <a:cubicBezTo>
                  <a:pt x="130" y="95"/>
                  <a:pt x="130" y="95"/>
                  <a:pt x="130" y="95"/>
                </a:cubicBezTo>
                <a:cubicBezTo>
                  <a:pt x="130" y="95"/>
                  <a:pt x="130" y="95"/>
                  <a:pt x="130" y="95"/>
                </a:cubicBezTo>
                <a:cubicBezTo>
                  <a:pt x="129" y="95"/>
                  <a:pt x="130" y="94"/>
                  <a:pt x="129" y="94"/>
                </a:cubicBezTo>
                <a:cubicBezTo>
                  <a:pt x="129" y="94"/>
                  <a:pt x="129" y="94"/>
                  <a:pt x="129" y="94"/>
                </a:cubicBezTo>
                <a:cubicBezTo>
                  <a:pt x="128" y="94"/>
                  <a:pt x="128" y="94"/>
                  <a:pt x="128" y="95"/>
                </a:cubicBezTo>
                <a:cubicBezTo>
                  <a:pt x="128" y="94"/>
                  <a:pt x="128" y="94"/>
                  <a:pt x="128" y="94"/>
                </a:cubicBezTo>
                <a:cubicBezTo>
                  <a:pt x="128" y="94"/>
                  <a:pt x="128" y="93"/>
                  <a:pt x="128" y="93"/>
                </a:cubicBezTo>
                <a:cubicBezTo>
                  <a:pt x="128" y="93"/>
                  <a:pt x="128" y="93"/>
                  <a:pt x="128" y="93"/>
                </a:cubicBezTo>
                <a:cubicBezTo>
                  <a:pt x="128" y="93"/>
                  <a:pt x="128" y="93"/>
                  <a:pt x="127" y="93"/>
                </a:cubicBezTo>
                <a:cubicBezTo>
                  <a:pt x="127" y="93"/>
                  <a:pt x="127" y="93"/>
                  <a:pt x="127" y="93"/>
                </a:cubicBezTo>
                <a:cubicBezTo>
                  <a:pt x="127" y="93"/>
                  <a:pt x="127" y="94"/>
                  <a:pt x="126" y="94"/>
                </a:cubicBezTo>
                <a:cubicBezTo>
                  <a:pt x="126" y="94"/>
                  <a:pt x="126" y="94"/>
                  <a:pt x="126" y="94"/>
                </a:cubicBezTo>
                <a:cubicBezTo>
                  <a:pt x="126" y="94"/>
                  <a:pt x="126" y="94"/>
                  <a:pt x="126" y="94"/>
                </a:cubicBezTo>
                <a:cubicBezTo>
                  <a:pt x="126" y="94"/>
                  <a:pt x="127" y="94"/>
                  <a:pt x="127" y="94"/>
                </a:cubicBezTo>
                <a:cubicBezTo>
                  <a:pt x="127" y="95"/>
                  <a:pt x="126" y="95"/>
                  <a:pt x="126" y="95"/>
                </a:cubicBezTo>
                <a:cubicBezTo>
                  <a:pt x="127" y="95"/>
                  <a:pt x="127" y="96"/>
                  <a:pt x="127" y="96"/>
                </a:cubicBezTo>
                <a:cubicBezTo>
                  <a:pt x="128" y="96"/>
                  <a:pt x="128" y="96"/>
                  <a:pt x="128" y="96"/>
                </a:cubicBezTo>
                <a:cubicBezTo>
                  <a:pt x="128" y="97"/>
                  <a:pt x="128" y="97"/>
                  <a:pt x="128" y="97"/>
                </a:cubicBezTo>
                <a:cubicBezTo>
                  <a:pt x="128" y="98"/>
                  <a:pt x="129" y="98"/>
                  <a:pt x="129" y="98"/>
                </a:cubicBezTo>
                <a:cubicBezTo>
                  <a:pt x="130" y="99"/>
                  <a:pt x="131" y="98"/>
                  <a:pt x="131" y="99"/>
                </a:cubicBezTo>
                <a:cubicBezTo>
                  <a:pt x="131" y="99"/>
                  <a:pt x="131" y="99"/>
                  <a:pt x="131" y="99"/>
                </a:cubicBezTo>
                <a:cubicBezTo>
                  <a:pt x="131" y="99"/>
                  <a:pt x="131" y="99"/>
                  <a:pt x="131" y="99"/>
                </a:cubicBezTo>
                <a:cubicBezTo>
                  <a:pt x="131" y="99"/>
                  <a:pt x="131" y="99"/>
                  <a:pt x="131" y="99"/>
                </a:cubicBezTo>
                <a:cubicBezTo>
                  <a:pt x="132" y="100"/>
                  <a:pt x="133" y="100"/>
                  <a:pt x="134" y="101"/>
                </a:cubicBezTo>
                <a:cubicBezTo>
                  <a:pt x="134" y="101"/>
                  <a:pt x="134" y="101"/>
                  <a:pt x="133" y="102"/>
                </a:cubicBezTo>
                <a:cubicBezTo>
                  <a:pt x="133" y="101"/>
                  <a:pt x="133" y="101"/>
                  <a:pt x="133" y="101"/>
                </a:cubicBezTo>
                <a:cubicBezTo>
                  <a:pt x="133" y="101"/>
                  <a:pt x="133" y="101"/>
                  <a:pt x="133" y="101"/>
                </a:cubicBezTo>
                <a:cubicBezTo>
                  <a:pt x="133" y="101"/>
                  <a:pt x="132" y="101"/>
                  <a:pt x="132" y="101"/>
                </a:cubicBezTo>
                <a:cubicBezTo>
                  <a:pt x="132" y="100"/>
                  <a:pt x="131" y="101"/>
                  <a:pt x="131" y="102"/>
                </a:cubicBezTo>
                <a:cubicBezTo>
                  <a:pt x="132" y="102"/>
                  <a:pt x="132" y="102"/>
                  <a:pt x="132" y="102"/>
                </a:cubicBezTo>
                <a:cubicBezTo>
                  <a:pt x="132" y="102"/>
                  <a:pt x="132" y="102"/>
                  <a:pt x="132" y="103"/>
                </a:cubicBezTo>
                <a:cubicBezTo>
                  <a:pt x="132" y="103"/>
                  <a:pt x="132" y="103"/>
                  <a:pt x="132" y="103"/>
                </a:cubicBezTo>
                <a:cubicBezTo>
                  <a:pt x="132" y="103"/>
                  <a:pt x="132" y="103"/>
                  <a:pt x="131" y="103"/>
                </a:cubicBezTo>
                <a:cubicBezTo>
                  <a:pt x="131" y="103"/>
                  <a:pt x="131" y="103"/>
                  <a:pt x="131" y="103"/>
                </a:cubicBezTo>
                <a:cubicBezTo>
                  <a:pt x="131" y="104"/>
                  <a:pt x="131" y="104"/>
                  <a:pt x="131" y="104"/>
                </a:cubicBezTo>
                <a:cubicBezTo>
                  <a:pt x="130" y="104"/>
                  <a:pt x="130" y="104"/>
                  <a:pt x="130" y="104"/>
                </a:cubicBezTo>
                <a:cubicBezTo>
                  <a:pt x="130" y="104"/>
                  <a:pt x="130" y="104"/>
                  <a:pt x="130" y="104"/>
                </a:cubicBezTo>
                <a:cubicBezTo>
                  <a:pt x="130" y="104"/>
                  <a:pt x="130" y="104"/>
                  <a:pt x="130" y="104"/>
                </a:cubicBezTo>
                <a:cubicBezTo>
                  <a:pt x="131" y="104"/>
                  <a:pt x="131" y="103"/>
                  <a:pt x="131" y="103"/>
                </a:cubicBezTo>
                <a:cubicBezTo>
                  <a:pt x="131" y="103"/>
                  <a:pt x="131" y="103"/>
                  <a:pt x="131" y="103"/>
                </a:cubicBezTo>
                <a:cubicBezTo>
                  <a:pt x="131" y="103"/>
                  <a:pt x="131" y="103"/>
                  <a:pt x="131" y="103"/>
                </a:cubicBezTo>
                <a:cubicBezTo>
                  <a:pt x="131" y="103"/>
                  <a:pt x="131" y="103"/>
                  <a:pt x="131" y="103"/>
                </a:cubicBezTo>
                <a:cubicBezTo>
                  <a:pt x="131" y="103"/>
                  <a:pt x="130" y="101"/>
                  <a:pt x="130" y="101"/>
                </a:cubicBezTo>
                <a:cubicBezTo>
                  <a:pt x="130" y="101"/>
                  <a:pt x="130" y="101"/>
                  <a:pt x="130" y="101"/>
                </a:cubicBezTo>
                <a:cubicBezTo>
                  <a:pt x="130" y="101"/>
                  <a:pt x="130" y="101"/>
                  <a:pt x="129" y="101"/>
                </a:cubicBezTo>
                <a:cubicBezTo>
                  <a:pt x="129" y="101"/>
                  <a:pt x="130" y="101"/>
                  <a:pt x="129" y="101"/>
                </a:cubicBezTo>
                <a:cubicBezTo>
                  <a:pt x="129" y="100"/>
                  <a:pt x="129" y="100"/>
                  <a:pt x="129" y="100"/>
                </a:cubicBezTo>
                <a:cubicBezTo>
                  <a:pt x="129" y="100"/>
                  <a:pt x="129" y="100"/>
                  <a:pt x="129" y="100"/>
                </a:cubicBezTo>
                <a:cubicBezTo>
                  <a:pt x="129" y="100"/>
                  <a:pt x="129" y="100"/>
                  <a:pt x="129" y="100"/>
                </a:cubicBezTo>
                <a:cubicBezTo>
                  <a:pt x="129" y="100"/>
                  <a:pt x="129" y="100"/>
                  <a:pt x="129" y="100"/>
                </a:cubicBezTo>
                <a:cubicBezTo>
                  <a:pt x="129" y="100"/>
                  <a:pt x="129" y="100"/>
                  <a:pt x="129" y="100"/>
                </a:cubicBezTo>
                <a:cubicBezTo>
                  <a:pt x="129" y="100"/>
                  <a:pt x="129" y="100"/>
                  <a:pt x="129" y="100"/>
                </a:cubicBezTo>
                <a:cubicBezTo>
                  <a:pt x="129" y="100"/>
                  <a:pt x="129" y="100"/>
                  <a:pt x="128" y="100"/>
                </a:cubicBezTo>
                <a:cubicBezTo>
                  <a:pt x="128" y="99"/>
                  <a:pt x="128" y="100"/>
                  <a:pt x="127" y="99"/>
                </a:cubicBezTo>
                <a:cubicBezTo>
                  <a:pt x="126" y="99"/>
                  <a:pt x="126" y="98"/>
                  <a:pt x="125" y="98"/>
                </a:cubicBezTo>
                <a:cubicBezTo>
                  <a:pt x="124" y="97"/>
                  <a:pt x="124" y="96"/>
                  <a:pt x="123" y="95"/>
                </a:cubicBezTo>
                <a:cubicBezTo>
                  <a:pt x="123" y="95"/>
                  <a:pt x="122" y="95"/>
                  <a:pt x="122" y="95"/>
                </a:cubicBezTo>
                <a:cubicBezTo>
                  <a:pt x="122" y="95"/>
                  <a:pt x="121" y="96"/>
                  <a:pt x="121" y="96"/>
                </a:cubicBezTo>
                <a:cubicBezTo>
                  <a:pt x="121" y="96"/>
                  <a:pt x="121" y="96"/>
                  <a:pt x="121" y="96"/>
                </a:cubicBezTo>
                <a:cubicBezTo>
                  <a:pt x="120" y="96"/>
                  <a:pt x="120" y="97"/>
                  <a:pt x="119" y="97"/>
                </a:cubicBezTo>
                <a:cubicBezTo>
                  <a:pt x="118" y="97"/>
                  <a:pt x="118" y="97"/>
                  <a:pt x="118" y="97"/>
                </a:cubicBezTo>
                <a:cubicBezTo>
                  <a:pt x="118" y="96"/>
                  <a:pt x="118" y="97"/>
                  <a:pt x="117" y="97"/>
                </a:cubicBezTo>
                <a:cubicBezTo>
                  <a:pt x="117" y="97"/>
                  <a:pt x="117" y="96"/>
                  <a:pt x="116" y="97"/>
                </a:cubicBezTo>
                <a:cubicBezTo>
                  <a:pt x="115" y="97"/>
                  <a:pt x="116" y="98"/>
                  <a:pt x="116" y="99"/>
                </a:cubicBezTo>
                <a:cubicBezTo>
                  <a:pt x="115" y="99"/>
                  <a:pt x="115" y="99"/>
                  <a:pt x="115" y="99"/>
                </a:cubicBezTo>
                <a:cubicBezTo>
                  <a:pt x="115" y="99"/>
                  <a:pt x="114" y="99"/>
                  <a:pt x="114" y="99"/>
                </a:cubicBezTo>
                <a:cubicBezTo>
                  <a:pt x="114" y="100"/>
                  <a:pt x="113" y="99"/>
                  <a:pt x="113" y="100"/>
                </a:cubicBezTo>
                <a:cubicBezTo>
                  <a:pt x="113" y="100"/>
                  <a:pt x="113" y="100"/>
                  <a:pt x="113" y="100"/>
                </a:cubicBezTo>
                <a:cubicBezTo>
                  <a:pt x="113" y="100"/>
                  <a:pt x="113" y="100"/>
                  <a:pt x="113" y="100"/>
                </a:cubicBezTo>
                <a:cubicBezTo>
                  <a:pt x="112" y="100"/>
                  <a:pt x="112" y="101"/>
                  <a:pt x="112" y="102"/>
                </a:cubicBezTo>
                <a:cubicBezTo>
                  <a:pt x="112" y="102"/>
                  <a:pt x="112" y="102"/>
                  <a:pt x="112" y="103"/>
                </a:cubicBezTo>
                <a:cubicBezTo>
                  <a:pt x="112" y="103"/>
                  <a:pt x="112" y="103"/>
                  <a:pt x="112" y="103"/>
                </a:cubicBezTo>
                <a:cubicBezTo>
                  <a:pt x="112" y="103"/>
                  <a:pt x="112" y="103"/>
                  <a:pt x="112" y="103"/>
                </a:cubicBezTo>
                <a:cubicBezTo>
                  <a:pt x="112" y="103"/>
                  <a:pt x="111" y="104"/>
                  <a:pt x="111" y="104"/>
                </a:cubicBezTo>
                <a:cubicBezTo>
                  <a:pt x="111" y="104"/>
                  <a:pt x="111" y="104"/>
                  <a:pt x="111" y="105"/>
                </a:cubicBezTo>
                <a:cubicBezTo>
                  <a:pt x="111" y="105"/>
                  <a:pt x="110" y="105"/>
                  <a:pt x="110" y="105"/>
                </a:cubicBezTo>
                <a:cubicBezTo>
                  <a:pt x="110" y="105"/>
                  <a:pt x="110" y="105"/>
                  <a:pt x="109" y="106"/>
                </a:cubicBezTo>
                <a:cubicBezTo>
                  <a:pt x="109" y="106"/>
                  <a:pt x="109" y="106"/>
                  <a:pt x="109" y="106"/>
                </a:cubicBezTo>
                <a:cubicBezTo>
                  <a:pt x="109" y="106"/>
                  <a:pt x="109" y="106"/>
                  <a:pt x="109" y="106"/>
                </a:cubicBezTo>
                <a:cubicBezTo>
                  <a:pt x="108" y="106"/>
                  <a:pt x="107" y="106"/>
                  <a:pt x="107" y="106"/>
                </a:cubicBezTo>
                <a:cubicBezTo>
                  <a:pt x="107" y="106"/>
                  <a:pt x="107" y="106"/>
                  <a:pt x="106" y="106"/>
                </a:cubicBezTo>
                <a:cubicBezTo>
                  <a:pt x="106" y="106"/>
                  <a:pt x="106" y="106"/>
                  <a:pt x="106" y="107"/>
                </a:cubicBezTo>
                <a:cubicBezTo>
                  <a:pt x="106" y="107"/>
                  <a:pt x="106" y="107"/>
                  <a:pt x="106" y="107"/>
                </a:cubicBezTo>
                <a:cubicBezTo>
                  <a:pt x="106" y="107"/>
                  <a:pt x="106" y="106"/>
                  <a:pt x="106" y="106"/>
                </a:cubicBezTo>
                <a:cubicBezTo>
                  <a:pt x="106" y="106"/>
                  <a:pt x="106" y="106"/>
                  <a:pt x="106" y="106"/>
                </a:cubicBezTo>
                <a:cubicBezTo>
                  <a:pt x="106" y="107"/>
                  <a:pt x="106" y="107"/>
                  <a:pt x="106" y="107"/>
                </a:cubicBezTo>
                <a:cubicBezTo>
                  <a:pt x="105" y="107"/>
                  <a:pt x="105" y="106"/>
                  <a:pt x="105" y="106"/>
                </a:cubicBezTo>
                <a:cubicBezTo>
                  <a:pt x="105" y="106"/>
                  <a:pt x="105" y="106"/>
                  <a:pt x="104" y="106"/>
                </a:cubicBezTo>
                <a:cubicBezTo>
                  <a:pt x="104" y="105"/>
                  <a:pt x="104" y="105"/>
                  <a:pt x="103" y="105"/>
                </a:cubicBezTo>
                <a:cubicBezTo>
                  <a:pt x="103" y="105"/>
                  <a:pt x="103" y="105"/>
                  <a:pt x="103" y="105"/>
                </a:cubicBezTo>
                <a:cubicBezTo>
                  <a:pt x="103" y="105"/>
                  <a:pt x="102" y="105"/>
                  <a:pt x="102" y="105"/>
                </a:cubicBezTo>
                <a:cubicBezTo>
                  <a:pt x="102" y="105"/>
                  <a:pt x="102" y="105"/>
                  <a:pt x="102" y="105"/>
                </a:cubicBezTo>
                <a:cubicBezTo>
                  <a:pt x="102" y="105"/>
                  <a:pt x="102" y="105"/>
                  <a:pt x="102" y="105"/>
                </a:cubicBezTo>
                <a:cubicBezTo>
                  <a:pt x="101" y="105"/>
                  <a:pt x="102" y="105"/>
                  <a:pt x="102" y="105"/>
                </a:cubicBezTo>
                <a:cubicBezTo>
                  <a:pt x="102" y="104"/>
                  <a:pt x="102" y="104"/>
                  <a:pt x="102" y="104"/>
                </a:cubicBezTo>
                <a:cubicBezTo>
                  <a:pt x="102" y="104"/>
                  <a:pt x="102" y="104"/>
                  <a:pt x="102" y="104"/>
                </a:cubicBezTo>
                <a:cubicBezTo>
                  <a:pt x="102" y="104"/>
                  <a:pt x="102" y="104"/>
                  <a:pt x="102" y="103"/>
                </a:cubicBezTo>
                <a:cubicBezTo>
                  <a:pt x="102" y="103"/>
                  <a:pt x="102" y="103"/>
                  <a:pt x="102" y="103"/>
                </a:cubicBezTo>
                <a:cubicBezTo>
                  <a:pt x="102" y="103"/>
                  <a:pt x="101" y="103"/>
                  <a:pt x="101" y="103"/>
                </a:cubicBezTo>
                <a:cubicBezTo>
                  <a:pt x="101" y="103"/>
                  <a:pt x="101" y="103"/>
                  <a:pt x="101" y="103"/>
                </a:cubicBezTo>
                <a:cubicBezTo>
                  <a:pt x="101" y="103"/>
                  <a:pt x="101" y="103"/>
                  <a:pt x="101" y="103"/>
                </a:cubicBezTo>
                <a:cubicBezTo>
                  <a:pt x="101" y="103"/>
                  <a:pt x="101" y="103"/>
                  <a:pt x="102" y="103"/>
                </a:cubicBezTo>
                <a:cubicBezTo>
                  <a:pt x="102" y="103"/>
                  <a:pt x="102" y="103"/>
                  <a:pt x="101" y="103"/>
                </a:cubicBezTo>
                <a:cubicBezTo>
                  <a:pt x="101" y="103"/>
                  <a:pt x="101" y="103"/>
                  <a:pt x="101" y="103"/>
                </a:cubicBezTo>
                <a:cubicBezTo>
                  <a:pt x="101" y="103"/>
                  <a:pt x="101" y="103"/>
                  <a:pt x="101" y="103"/>
                </a:cubicBezTo>
                <a:cubicBezTo>
                  <a:pt x="101" y="103"/>
                  <a:pt x="101" y="103"/>
                  <a:pt x="101" y="103"/>
                </a:cubicBezTo>
                <a:cubicBezTo>
                  <a:pt x="101" y="103"/>
                  <a:pt x="101" y="102"/>
                  <a:pt x="101" y="102"/>
                </a:cubicBezTo>
                <a:cubicBezTo>
                  <a:pt x="102" y="102"/>
                  <a:pt x="102" y="100"/>
                  <a:pt x="102" y="99"/>
                </a:cubicBezTo>
                <a:cubicBezTo>
                  <a:pt x="102" y="99"/>
                  <a:pt x="102" y="98"/>
                  <a:pt x="102" y="98"/>
                </a:cubicBezTo>
                <a:cubicBezTo>
                  <a:pt x="102" y="98"/>
                  <a:pt x="102" y="97"/>
                  <a:pt x="101" y="97"/>
                </a:cubicBezTo>
                <a:cubicBezTo>
                  <a:pt x="101" y="97"/>
                  <a:pt x="101" y="97"/>
                  <a:pt x="101" y="97"/>
                </a:cubicBezTo>
                <a:cubicBezTo>
                  <a:pt x="101" y="97"/>
                  <a:pt x="102" y="97"/>
                  <a:pt x="102" y="97"/>
                </a:cubicBezTo>
                <a:cubicBezTo>
                  <a:pt x="102" y="97"/>
                  <a:pt x="102" y="97"/>
                  <a:pt x="102" y="97"/>
                </a:cubicBezTo>
                <a:cubicBezTo>
                  <a:pt x="102" y="96"/>
                  <a:pt x="102" y="96"/>
                  <a:pt x="102" y="96"/>
                </a:cubicBezTo>
                <a:cubicBezTo>
                  <a:pt x="103" y="96"/>
                  <a:pt x="103" y="96"/>
                  <a:pt x="104" y="96"/>
                </a:cubicBezTo>
                <a:cubicBezTo>
                  <a:pt x="104" y="96"/>
                  <a:pt x="105" y="96"/>
                  <a:pt x="105" y="96"/>
                </a:cubicBezTo>
                <a:cubicBezTo>
                  <a:pt x="105" y="96"/>
                  <a:pt x="106" y="96"/>
                  <a:pt x="106" y="96"/>
                </a:cubicBezTo>
                <a:cubicBezTo>
                  <a:pt x="107" y="96"/>
                  <a:pt x="108" y="97"/>
                  <a:pt x="109" y="96"/>
                </a:cubicBezTo>
                <a:cubicBezTo>
                  <a:pt x="109" y="96"/>
                  <a:pt x="109" y="97"/>
                  <a:pt x="110" y="97"/>
                </a:cubicBezTo>
                <a:cubicBezTo>
                  <a:pt x="110" y="96"/>
                  <a:pt x="110" y="95"/>
                  <a:pt x="110" y="95"/>
                </a:cubicBezTo>
                <a:cubicBezTo>
                  <a:pt x="111" y="95"/>
                  <a:pt x="111" y="95"/>
                  <a:pt x="111" y="95"/>
                </a:cubicBezTo>
                <a:cubicBezTo>
                  <a:pt x="111" y="95"/>
                  <a:pt x="111" y="95"/>
                  <a:pt x="111" y="95"/>
                </a:cubicBezTo>
                <a:cubicBezTo>
                  <a:pt x="111" y="95"/>
                  <a:pt x="111" y="95"/>
                  <a:pt x="110" y="95"/>
                </a:cubicBezTo>
                <a:cubicBezTo>
                  <a:pt x="110" y="94"/>
                  <a:pt x="111" y="94"/>
                  <a:pt x="111" y="93"/>
                </a:cubicBezTo>
                <a:cubicBezTo>
                  <a:pt x="111" y="93"/>
                  <a:pt x="111" y="93"/>
                  <a:pt x="111" y="93"/>
                </a:cubicBezTo>
                <a:cubicBezTo>
                  <a:pt x="111" y="94"/>
                  <a:pt x="111" y="94"/>
                  <a:pt x="111" y="94"/>
                </a:cubicBezTo>
                <a:cubicBezTo>
                  <a:pt x="111" y="94"/>
                  <a:pt x="111" y="93"/>
                  <a:pt x="111" y="93"/>
                </a:cubicBezTo>
                <a:cubicBezTo>
                  <a:pt x="111" y="93"/>
                  <a:pt x="111" y="93"/>
                  <a:pt x="111" y="93"/>
                </a:cubicBezTo>
                <a:cubicBezTo>
                  <a:pt x="110" y="92"/>
                  <a:pt x="111" y="92"/>
                  <a:pt x="110" y="92"/>
                </a:cubicBezTo>
                <a:cubicBezTo>
                  <a:pt x="110" y="92"/>
                  <a:pt x="110" y="92"/>
                  <a:pt x="110" y="91"/>
                </a:cubicBezTo>
                <a:cubicBezTo>
                  <a:pt x="110" y="91"/>
                  <a:pt x="110" y="91"/>
                  <a:pt x="110" y="91"/>
                </a:cubicBezTo>
                <a:cubicBezTo>
                  <a:pt x="109" y="91"/>
                  <a:pt x="109" y="91"/>
                  <a:pt x="109" y="91"/>
                </a:cubicBezTo>
                <a:cubicBezTo>
                  <a:pt x="109" y="91"/>
                  <a:pt x="109" y="91"/>
                  <a:pt x="109" y="91"/>
                </a:cubicBezTo>
                <a:cubicBezTo>
                  <a:pt x="109" y="90"/>
                  <a:pt x="109" y="90"/>
                  <a:pt x="109" y="90"/>
                </a:cubicBezTo>
                <a:cubicBezTo>
                  <a:pt x="109" y="90"/>
                  <a:pt x="109" y="91"/>
                  <a:pt x="109" y="91"/>
                </a:cubicBezTo>
                <a:cubicBezTo>
                  <a:pt x="108" y="90"/>
                  <a:pt x="108" y="90"/>
                  <a:pt x="107" y="90"/>
                </a:cubicBezTo>
                <a:cubicBezTo>
                  <a:pt x="107" y="90"/>
                  <a:pt x="107" y="90"/>
                  <a:pt x="107" y="90"/>
                </a:cubicBezTo>
                <a:cubicBezTo>
                  <a:pt x="107" y="90"/>
                  <a:pt x="107" y="90"/>
                  <a:pt x="107" y="90"/>
                </a:cubicBezTo>
                <a:cubicBezTo>
                  <a:pt x="107" y="90"/>
                  <a:pt x="107" y="90"/>
                  <a:pt x="107" y="90"/>
                </a:cubicBezTo>
                <a:cubicBezTo>
                  <a:pt x="107" y="90"/>
                  <a:pt x="107" y="90"/>
                  <a:pt x="107" y="90"/>
                </a:cubicBezTo>
                <a:cubicBezTo>
                  <a:pt x="107" y="90"/>
                  <a:pt x="107" y="90"/>
                  <a:pt x="107" y="89"/>
                </a:cubicBezTo>
                <a:cubicBezTo>
                  <a:pt x="107" y="89"/>
                  <a:pt x="107" y="89"/>
                  <a:pt x="107" y="89"/>
                </a:cubicBezTo>
                <a:cubicBezTo>
                  <a:pt x="107" y="89"/>
                  <a:pt x="107" y="89"/>
                  <a:pt x="107" y="89"/>
                </a:cubicBezTo>
                <a:cubicBezTo>
                  <a:pt x="107" y="89"/>
                  <a:pt x="107" y="89"/>
                  <a:pt x="106" y="89"/>
                </a:cubicBezTo>
                <a:cubicBezTo>
                  <a:pt x="106" y="89"/>
                  <a:pt x="106" y="89"/>
                  <a:pt x="106" y="89"/>
                </a:cubicBezTo>
                <a:cubicBezTo>
                  <a:pt x="107" y="89"/>
                  <a:pt x="107" y="89"/>
                  <a:pt x="107" y="89"/>
                </a:cubicBezTo>
                <a:cubicBezTo>
                  <a:pt x="107" y="89"/>
                  <a:pt x="107" y="89"/>
                  <a:pt x="107" y="89"/>
                </a:cubicBezTo>
                <a:cubicBezTo>
                  <a:pt x="107" y="89"/>
                  <a:pt x="108" y="89"/>
                  <a:pt x="108" y="89"/>
                </a:cubicBezTo>
                <a:cubicBezTo>
                  <a:pt x="108" y="89"/>
                  <a:pt x="108" y="89"/>
                  <a:pt x="108" y="89"/>
                </a:cubicBezTo>
                <a:cubicBezTo>
                  <a:pt x="108" y="89"/>
                  <a:pt x="108" y="88"/>
                  <a:pt x="108" y="88"/>
                </a:cubicBezTo>
                <a:cubicBezTo>
                  <a:pt x="109" y="89"/>
                  <a:pt x="109" y="89"/>
                  <a:pt x="109" y="89"/>
                </a:cubicBezTo>
                <a:cubicBezTo>
                  <a:pt x="109" y="89"/>
                  <a:pt x="110" y="89"/>
                  <a:pt x="110" y="89"/>
                </a:cubicBezTo>
                <a:cubicBezTo>
                  <a:pt x="110" y="89"/>
                  <a:pt x="110" y="89"/>
                  <a:pt x="110" y="89"/>
                </a:cubicBezTo>
                <a:cubicBezTo>
                  <a:pt x="110" y="89"/>
                  <a:pt x="110" y="89"/>
                  <a:pt x="110" y="89"/>
                </a:cubicBezTo>
                <a:cubicBezTo>
                  <a:pt x="110" y="89"/>
                  <a:pt x="110" y="88"/>
                  <a:pt x="110" y="88"/>
                </a:cubicBezTo>
                <a:cubicBezTo>
                  <a:pt x="110" y="88"/>
                  <a:pt x="110" y="88"/>
                  <a:pt x="110" y="87"/>
                </a:cubicBezTo>
                <a:cubicBezTo>
                  <a:pt x="110" y="87"/>
                  <a:pt x="110" y="87"/>
                  <a:pt x="111" y="87"/>
                </a:cubicBezTo>
                <a:cubicBezTo>
                  <a:pt x="111" y="87"/>
                  <a:pt x="111" y="88"/>
                  <a:pt x="111" y="88"/>
                </a:cubicBezTo>
                <a:cubicBezTo>
                  <a:pt x="111" y="87"/>
                  <a:pt x="112" y="88"/>
                  <a:pt x="112" y="88"/>
                </a:cubicBezTo>
                <a:cubicBezTo>
                  <a:pt x="112" y="88"/>
                  <a:pt x="112" y="88"/>
                  <a:pt x="112" y="88"/>
                </a:cubicBezTo>
                <a:cubicBezTo>
                  <a:pt x="112" y="87"/>
                  <a:pt x="112" y="87"/>
                  <a:pt x="112" y="87"/>
                </a:cubicBezTo>
                <a:cubicBezTo>
                  <a:pt x="112" y="87"/>
                  <a:pt x="113" y="87"/>
                  <a:pt x="114" y="87"/>
                </a:cubicBezTo>
                <a:cubicBezTo>
                  <a:pt x="114" y="86"/>
                  <a:pt x="114" y="86"/>
                  <a:pt x="114" y="85"/>
                </a:cubicBezTo>
                <a:cubicBezTo>
                  <a:pt x="114" y="85"/>
                  <a:pt x="114" y="85"/>
                  <a:pt x="114" y="85"/>
                </a:cubicBezTo>
                <a:cubicBezTo>
                  <a:pt x="115" y="85"/>
                  <a:pt x="115" y="85"/>
                  <a:pt x="115" y="85"/>
                </a:cubicBezTo>
                <a:cubicBezTo>
                  <a:pt x="115" y="85"/>
                  <a:pt x="115" y="85"/>
                  <a:pt x="116" y="85"/>
                </a:cubicBezTo>
                <a:cubicBezTo>
                  <a:pt x="116" y="85"/>
                  <a:pt x="116" y="85"/>
                  <a:pt x="116" y="85"/>
                </a:cubicBezTo>
                <a:cubicBezTo>
                  <a:pt x="116" y="84"/>
                  <a:pt x="116" y="84"/>
                  <a:pt x="116" y="84"/>
                </a:cubicBezTo>
                <a:cubicBezTo>
                  <a:pt x="116" y="84"/>
                  <a:pt x="117" y="84"/>
                  <a:pt x="117" y="84"/>
                </a:cubicBezTo>
                <a:cubicBezTo>
                  <a:pt x="117" y="83"/>
                  <a:pt x="117" y="83"/>
                  <a:pt x="117" y="82"/>
                </a:cubicBezTo>
                <a:cubicBezTo>
                  <a:pt x="118" y="82"/>
                  <a:pt x="118" y="82"/>
                  <a:pt x="118" y="82"/>
                </a:cubicBezTo>
                <a:cubicBezTo>
                  <a:pt x="118" y="82"/>
                  <a:pt x="118" y="82"/>
                  <a:pt x="118" y="83"/>
                </a:cubicBezTo>
                <a:cubicBezTo>
                  <a:pt x="118" y="83"/>
                  <a:pt x="118" y="83"/>
                  <a:pt x="118" y="83"/>
                </a:cubicBezTo>
                <a:cubicBezTo>
                  <a:pt x="118" y="83"/>
                  <a:pt x="118" y="83"/>
                  <a:pt x="118" y="83"/>
                </a:cubicBezTo>
                <a:cubicBezTo>
                  <a:pt x="118" y="83"/>
                  <a:pt x="118" y="83"/>
                  <a:pt x="118" y="83"/>
                </a:cubicBezTo>
                <a:cubicBezTo>
                  <a:pt x="118" y="83"/>
                  <a:pt x="118" y="83"/>
                  <a:pt x="118" y="83"/>
                </a:cubicBezTo>
                <a:cubicBezTo>
                  <a:pt x="119" y="83"/>
                  <a:pt x="119" y="83"/>
                  <a:pt x="119" y="83"/>
                </a:cubicBezTo>
                <a:cubicBezTo>
                  <a:pt x="119" y="83"/>
                  <a:pt x="119" y="83"/>
                  <a:pt x="118" y="83"/>
                </a:cubicBezTo>
                <a:cubicBezTo>
                  <a:pt x="118" y="83"/>
                  <a:pt x="119" y="83"/>
                  <a:pt x="119" y="82"/>
                </a:cubicBezTo>
                <a:cubicBezTo>
                  <a:pt x="118" y="82"/>
                  <a:pt x="118" y="82"/>
                  <a:pt x="118" y="82"/>
                </a:cubicBezTo>
                <a:cubicBezTo>
                  <a:pt x="118" y="82"/>
                  <a:pt x="118" y="82"/>
                  <a:pt x="118" y="82"/>
                </a:cubicBezTo>
                <a:cubicBezTo>
                  <a:pt x="119" y="82"/>
                  <a:pt x="119" y="81"/>
                  <a:pt x="120" y="82"/>
                </a:cubicBezTo>
                <a:cubicBezTo>
                  <a:pt x="120" y="82"/>
                  <a:pt x="120" y="82"/>
                  <a:pt x="120" y="82"/>
                </a:cubicBezTo>
                <a:cubicBezTo>
                  <a:pt x="120" y="82"/>
                  <a:pt x="120" y="82"/>
                  <a:pt x="120" y="82"/>
                </a:cubicBezTo>
                <a:cubicBezTo>
                  <a:pt x="120" y="82"/>
                  <a:pt x="120" y="82"/>
                  <a:pt x="120" y="82"/>
                </a:cubicBezTo>
                <a:cubicBezTo>
                  <a:pt x="120" y="82"/>
                  <a:pt x="120" y="82"/>
                  <a:pt x="120" y="81"/>
                </a:cubicBezTo>
                <a:cubicBezTo>
                  <a:pt x="120" y="81"/>
                  <a:pt x="120" y="81"/>
                  <a:pt x="120" y="81"/>
                </a:cubicBezTo>
                <a:cubicBezTo>
                  <a:pt x="121" y="81"/>
                  <a:pt x="121" y="81"/>
                  <a:pt x="121" y="81"/>
                </a:cubicBezTo>
                <a:cubicBezTo>
                  <a:pt x="121" y="81"/>
                  <a:pt x="121" y="81"/>
                  <a:pt x="121" y="82"/>
                </a:cubicBezTo>
                <a:cubicBezTo>
                  <a:pt x="121" y="82"/>
                  <a:pt x="121" y="82"/>
                  <a:pt x="122" y="82"/>
                </a:cubicBezTo>
                <a:cubicBezTo>
                  <a:pt x="122" y="82"/>
                  <a:pt x="122" y="82"/>
                  <a:pt x="122" y="82"/>
                </a:cubicBezTo>
                <a:cubicBezTo>
                  <a:pt x="122" y="82"/>
                  <a:pt x="122" y="82"/>
                  <a:pt x="122" y="81"/>
                </a:cubicBezTo>
                <a:cubicBezTo>
                  <a:pt x="122" y="81"/>
                  <a:pt x="122" y="81"/>
                  <a:pt x="122" y="81"/>
                </a:cubicBezTo>
                <a:cubicBezTo>
                  <a:pt x="122" y="81"/>
                  <a:pt x="122" y="81"/>
                  <a:pt x="122" y="81"/>
                </a:cubicBezTo>
                <a:cubicBezTo>
                  <a:pt x="122" y="81"/>
                  <a:pt x="122" y="81"/>
                  <a:pt x="122" y="81"/>
                </a:cubicBezTo>
                <a:cubicBezTo>
                  <a:pt x="122" y="81"/>
                  <a:pt x="122" y="81"/>
                  <a:pt x="123" y="81"/>
                </a:cubicBezTo>
                <a:cubicBezTo>
                  <a:pt x="123" y="81"/>
                  <a:pt x="122" y="81"/>
                  <a:pt x="122" y="81"/>
                </a:cubicBezTo>
                <a:cubicBezTo>
                  <a:pt x="122" y="81"/>
                  <a:pt x="122" y="81"/>
                  <a:pt x="122" y="81"/>
                </a:cubicBezTo>
                <a:cubicBezTo>
                  <a:pt x="122" y="81"/>
                  <a:pt x="122" y="81"/>
                  <a:pt x="122" y="80"/>
                </a:cubicBezTo>
                <a:cubicBezTo>
                  <a:pt x="122" y="80"/>
                  <a:pt x="122" y="80"/>
                  <a:pt x="122" y="80"/>
                </a:cubicBezTo>
                <a:cubicBezTo>
                  <a:pt x="122" y="80"/>
                  <a:pt x="122" y="80"/>
                  <a:pt x="122" y="80"/>
                </a:cubicBezTo>
                <a:cubicBezTo>
                  <a:pt x="122" y="80"/>
                  <a:pt x="122" y="80"/>
                  <a:pt x="122" y="80"/>
                </a:cubicBezTo>
                <a:cubicBezTo>
                  <a:pt x="122" y="80"/>
                  <a:pt x="122" y="80"/>
                  <a:pt x="122" y="80"/>
                </a:cubicBezTo>
                <a:cubicBezTo>
                  <a:pt x="122" y="80"/>
                  <a:pt x="122" y="79"/>
                  <a:pt x="122" y="79"/>
                </a:cubicBezTo>
                <a:cubicBezTo>
                  <a:pt x="122" y="79"/>
                  <a:pt x="122" y="79"/>
                  <a:pt x="122" y="78"/>
                </a:cubicBezTo>
                <a:cubicBezTo>
                  <a:pt x="122" y="78"/>
                  <a:pt x="122" y="78"/>
                  <a:pt x="122" y="78"/>
                </a:cubicBezTo>
                <a:cubicBezTo>
                  <a:pt x="122" y="78"/>
                  <a:pt x="122" y="78"/>
                  <a:pt x="122" y="78"/>
                </a:cubicBezTo>
                <a:cubicBezTo>
                  <a:pt x="122" y="78"/>
                  <a:pt x="121" y="78"/>
                  <a:pt x="121" y="78"/>
                </a:cubicBezTo>
                <a:cubicBezTo>
                  <a:pt x="121" y="78"/>
                  <a:pt x="122" y="78"/>
                  <a:pt x="122" y="78"/>
                </a:cubicBezTo>
                <a:cubicBezTo>
                  <a:pt x="122" y="77"/>
                  <a:pt x="121" y="77"/>
                  <a:pt x="122" y="77"/>
                </a:cubicBezTo>
                <a:cubicBezTo>
                  <a:pt x="122" y="76"/>
                  <a:pt x="122" y="77"/>
                  <a:pt x="122" y="77"/>
                </a:cubicBezTo>
                <a:cubicBezTo>
                  <a:pt x="122" y="77"/>
                  <a:pt x="122" y="76"/>
                  <a:pt x="123" y="76"/>
                </a:cubicBezTo>
                <a:cubicBezTo>
                  <a:pt x="123" y="76"/>
                  <a:pt x="123" y="76"/>
                  <a:pt x="123" y="77"/>
                </a:cubicBezTo>
                <a:cubicBezTo>
                  <a:pt x="123" y="76"/>
                  <a:pt x="123" y="76"/>
                  <a:pt x="123" y="76"/>
                </a:cubicBezTo>
                <a:cubicBezTo>
                  <a:pt x="123" y="76"/>
                  <a:pt x="123" y="76"/>
                  <a:pt x="123" y="76"/>
                </a:cubicBezTo>
                <a:cubicBezTo>
                  <a:pt x="123" y="76"/>
                  <a:pt x="124" y="76"/>
                  <a:pt x="124" y="76"/>
                </a:cubicBezTo>
                <a:cubicBezTo>
                  <a:pt x="124" y="76"/>
                  <a:pt x="124" y="76"/>
                  <a:pt x="124" y="76"/>
                </a:cubicBezTo>
                <a:cubicBezTo>
                  <a:pt x="124" y="76"/>
                  <a:pt x="124" y="77"/>
                  <a:pt x="125" y="77"/>
                </a:cubicBezTo>
                <a:cubicBezTo>
                  <a:pt x="125" y="77"/>
                  <a:pt x="125" y="77"/>
                  <a:pt x="125" y="77"/>
                </a:cubicBezTo>
                <a:cubicBezTo>
                  <a:pt x="124" y="77"/>
                  <a:pt x="124" y="77"/>
                  <a:pt x="124" y="77"/>
                </a:cubicBezTo>
                <a:cubicBezTo>
                  <a:pt x="124" y="77"/>
                  <a:pt x="124" y="77"/>
                  <a:pt x="124" y="77"/>
                </a:cubicBezTo>
                <a:cubicBezTo>
                  <a:pt x="124" y="77"/>
                  <a:pt x="124" y="77"/>
                  <a:pt x="124" y="77"/>
                </a:cubicBezTo>
                <a:cubicBezTo>
                  <a:pt x="124" y="78"/>
                  <a:pt x="124" y="78"/>
                  <a:pt x="124" y="78"/>
                </a:cubicBezTo>
                <a:cubicBezTo>
                  <a:pt x="124" y="78"/>
                  <a:pt x="123" y="78"/>
                  <a:pt x="123" y="78"/>
                </a:cubicBezTo>
                <a:cubicBezTo>
                  <a:pt x="123" y="78"/>
                  <a:pt x="123" y="78"/>
                  <a:pt x="123" y="78"/>
                </a:cubicBezTo>
                <a:cubicBezTo>
                  <a:pt x="123" y="78"/>
                  <a:pt x="123" y="79"/>
                  <a:pt x="123" y="79"/>
                </a:cubicBezTo>
                <a:cubicBezTo>
                  <a:pt x="123" y="79"/>
                  <a:pt x="124" y="79"/>
                  <a:pt x="124" y="80"/>
                </a:cubicBezTo>
                <a:cubicBezTo>
                  <a:pt x="124" y="80"/>
                  <a:pt x="124" y="80"/>
                  <a:pt x="124" y="80"/>
                </a:cubicBezTo>
                <a:cubicBezTo>
                  <a:pt x="124" y="80"/>
                  <a:pt x="124" y="80"/>
                  <a:pt x="124" y="80"/>
                </a:cubicBezTo>
                <a:cubicBezTo>
                  <a:pt x="125" y="80"/>
                  <a:pt x="125" y="80"/>
                  <a:pt x="125" y="80"/>
                </a:cubicBezTo>
                <a:cubicBezTo>
                  <a:pt x="125" y="80"/>
                  <a:pt x="125" y="80"/>
                  <a:pt x="125" y="80"/>
                </a:cubicBezTo>
                <a:cubicBezTo>
                  <a:pt x="125" y="80"/>
                  <a:pt x="125" y="80"/>
                  <a:pt x="125" y="81"/>
                </a:cubicBezTo>
                <a:cubicBezTo>
                  <a:pt x="125" y="81"/>
                  <a:pt x="125" y="81"/>
                  <a:pt x="125" y="81"/>
                </a:cubicBezTo>
                <a:cubicBezTo>
                  <a:pt x="125" y="81"/>
                  <a:pt x="125" y="81"/>
                  <a:pt x="125" y="81"/>
                </a:cubicBezTo>
                <a:cubicBezTo>
                  <a:pt x="125" y="81"/>
                  <a:pt x="125" y="81"/>
                  <a:pt x="125" y="81"/>
                </a:cubicBezTo>
                <a:cubicBezTo>
                  <a:pt x="125" y="81"/>
                  <a:pt x="125" y="81"/>
                  <a:pt x="125" y="81"/>
                </a:cubicBezTo>
                <a:cubicBezTo>
                  <a:pt x="125" y="81"/>
                  <a:pt x="125" y="81"/>
                  <a:pt x="125" y="81"/>
                </a:cubicBezTo>
                <a:cubicBezTo>
                  <a:pt x="125" y="80"/>
                  <a:pt x="127" y="80"/>
                  <a:pt x="127" y="80"/>
                </a:cubicBezTo>
                <a:cubicBezTo>
                  <a:pt x="127" y="81"/>
                  <a:pt x="128" y="80"/>
                  <a:pt x="128" y="80"/>
                </a:cubicBezTo>
                <a:cubicBezTo>
                  <a:pt x="128" y="81"/>
                  <a:pt x="128" y="81"/>
                  <a:pt x="128" y="81"/>
                </a:cubicBezTo>
                <a:cubicBezTo>
                  <a:pt x="128" y="81"/>
                  <a:pt x="129" y="81"/>
                  <a:pt x="129" y="81"/>
                </a:cubicBezTo>
                <a:cubicBezTo>
                  <a:pt x="129" y="81"/>
                  <a:pt x="129" y="81"/>
                  <a:pt x="129" y="81"/>
                </a:cubicBezTo>
                <a:cubicBezTo>
                  <a:pt x="130" y="81"/>
                  <a:pt x="131" y="80"/>
                  <a:pt x="132" y="79"/>
                </a:cubicBezTo>
                <a:cubicBezTo>
                  <a:pt x="133" y="79"/>
                  <a:pt x="133" y="79"/>
                  <a:pt x="133" y="80"/>
                </a:cubicBezTo>
                <a:cubicBezTo>
                  <a:pt x="134" y="80"/>
                  <a:pt x="134" y="80"/>
                  <a:pt x="134" y="80"/>
                </a:cubicBezTo>
                <a:cubicBezTo>
                  <a:pt x="134" y="80"/>
                  <a:pt x="135" y="80"/>
                  <a:pt x="135" y="80"/>
                </a:cubicBezTo>
                <a:cubicBezTo>
                  <a:pt x="135" y="79"/>
                  <a:pt x="135" y="79"/>
                  <a:pt x="135" y="79"/>
                </a:cubicBezTo>
                <a:cubicBezTo>
                  <a:pt x="136" y="79"/>
                  <a:pt x="136" y="79"/>
                  <a:pt x="137" y="79"/>
                </a:cubicBezTo>
                <a:cubicBezTo>
                  <a:pt x="137" y="79"/>
                  <a:pt x="137" y="79"/>
                  <a:pt x="137" y="79"/>
                </a:cubicBezTo>
                <a:cubicBezTo>
                  <a:pt x="137" y="79"/>
                  <a:pt x="137" y="79"/>
                  <a:pt x="137" y="79"/>
                </a:cubicBezTo>
                <a:cubicBezTo>
                  <a:pt x="137" y="78"/>
                  <a:pt x="137" y="79"/>
                  <a:pt x="137" y="78"/>
                </a:cubicBezTo>
                <a:cubicBezTo>
                  <a:pt x="137" y="78"/>
                  <a:pt x="136" y="77"/>
                  <a:pt x="137" y="76"/>
                </a:cubicBezTo>
                <a:cubicBezTo>
                  <a:pt x="137" y="76"/>
                  <a:pt x="137" y="76"/>
                  <a:pt x="137" y="76"/>
                </a:cubicBezTo>
                <a:cubicBezTo>
                  <a:pt x="137" y="76"/>
                  <a:pt x="137" y="75"/>
                  <a:pt x="137" y="75"/>
                </a:cubicBezTo>
                <a:cubicBezTo>
                  <a:pt x="137" y="75"/>
                  <a:pt x="137" y="75"/>
                  <a:pt x="137" y="75"/>
                </a:cubicBezTo>
                <a:cubicBezTo>
                  <a:pt x="138" y="75"/>
                  <a:pt x="138" y="75"/>
                  <a:pt x="138" y="75"/>
                </a:cubicBezTo>
                <a:cubicBezTo>
                  <a:pt x="138" y="75"/>
                  <a:pt x="138" y="75"/>
                  <a:pt x="138" y="75"/>
                </a:cubicBezTo>
                <a:cubicBezTo>
                  <a:pt x="139" y="75"/>
                  <a:pt x="139" y="75"/>
                  <a:pt x="139" y="75"/>
                </a:cubicBezTo>
                <a:cubicBezTo>
                  <a:pt x="139" y="75"/>
                  <a:pt x="139" y="75"/>
                  <a:pt x="139" y="76"/>
                </a:cubicBezTo>
                <a:cubicBezTo>
                  <a:pt x="140" y="76"/>
                  <a:pt x="140" y="76"/>
                  <a:pt x="140" y="75"/>
                </a:cubicBezTo>
                <a:cubicBezTo>
                  <a:pt x="140" y="75"/>
                  <a:pt x="140" y="74"/>
                  <a:pt x="141" y="74"/>
                </a:cubicBezTo>
                <a:cubicBezTo>
                  <a:pt x="141" y="74"/>
                  <a:pt x="140" y="73"/>
                  <a:pt x="140" y="73"/>
                </a:cubicBezTo>
                <a:cubicBezTo>
                  <a:pt x="140" y="74"/>
                  <a:pt x="140" y="74"/>
                  <a:pt x="140" y="74"/>
                </a:cubicBezTo>
                <a:cubicBezTo>
                  <a:pt x="140" y="74"/>
                  <a:pt x="140" y="74"/>
                  <a:pt x="140" y="74"/>
                </a:cubicBezTo>
                <a:cubicBezTo>
                  <a:pt x="140" y="73"/>
                  <a:pt x="140" y="73"/>
                  <a:pt x="140" y="73"/>
                </a:cubicBezTo>
                <a:cubicBezTo>
                  <a:pt x="140" y="73"/>
                  <a:pt x="140" y="73"/>
                  <a:pt x="139" y="73"/>
                </a:cubicBezTo>
                <a:cubicBezTo>
                  <a:pt x="139" y="73"/>
                  <a:pt x="139" y="73"/>
                  <a:pt x="139" y="72"/>
                </a:cubicBezTo>
                <a:cubicBezTo>
                  <a:pt x="139" y="72"/>
                  <a:pt x="139" y="72"/>
                  <a:pt x="139" y="72"/>
                </a:cubicBezTo>
                <a:cubicBezTo>
                  <a:pt x="140" y="72"/>
                  <a:pt x="140" y="72"/>
                  <a:pt x="140" y="72"/>
                </a:cubicBezTo>
                <a:cubicBezTo>
                  <a:pt x="141" y="72"/>
                  <a:pt x="141" y="72"/>
                  <a:pt x="141" y="72"/>
                </a:cubicBezTo>
                <a:cubicBezTo>
                  <a:pt x="141" y="72"/>
                  <a:pt x="141" y="71"/>
                  <a:pt x="141" y="71"/>
                </a:cubicBezTo>
                <a:cubicBezTo>
                  <a:pt x="141" y="71"/>
                  <a:pt x="141" y="72"/>
                  <a:pt x="142" y="72"/>
                </a:cubicBezTo>
                <a:cubicBezTo>
                  <a:pt x="142" y="71"/>
                  <a:pt x="142" y="71"/>
                  <a:pt x="142" y="71"/>
                </a:cubicBezTo>
                <a:cubicBezTo>
                  <a:pt x="142" y="71"/>
                  <a:pt x="142" y="71"/>
                  <a:pt x="143" y="71"/>
                </a:cubicBezTo>
                <a:cubicBezTo>
                  <a:pt x="143" y="72"/>
                  <a:pt x="144" y="72"/>
                  <a:pt x="144" y="72"/>
                </a:cubicBezTo>
                <a:cubicBezTo>
                  <a:pt x="145" y="72"/>
                  <a:pt x="145" y="71"/>
                  <a:pt x="145" y="71"/>
                </a:cubicBezTo>
                <a:cubicBezTo>
                  <a:pt x="145" y="71"/>
                  <a:pt x="145" y="71"/>
                  <a:pt x="145" y="72"/>
                </a:cubicBezTo>
                <a:cubicBezTo>
                  <a:pt x="145" y="71"/>
                  <a:pt x="145" y="71"/>
                  <a:pt x="145" y="71"/>
                </a:cubicBezTo>
                <a:cubicBezTo>
                  <a:pt x="145" y="71"/>
                  <a:pt x="145" y="71"/>
                  <a:pt x="145" y="71"/>
                </a:cubicBezTo>
                <a:cubicBezTo>
                  <a:pt x="145" y="71"/>
                  <a:pt x="145" y="71"/>
                  <a:pt x="145" y="71"/>
                </a:cubicBezTo>
                <a:cubicBezTo>
                  <a:pt x="145" y="71"/>
                  <a:pt x="145" y="71"/>
                  <a:pt x="145" y="71"/>
                </a:cubicBezTo>
                <a:cubicBezTo>
                  <a:pt x="145" y="71"/>
                  <a:pt x="145" y="71"/>
                  <a:pt x="145" y="71"/>
                </a:cubicBezTo>
                <a:cubicBezTo>
                  <a:pt x="145" y="71"/>
                  <a:pt x="145" y="71"/>
                  <a:pt x="146" y="71"/>
                </a:cubicBezTo>
                <a:cubicBezTo>
                  <a:pt x="146" y="71"/>
                  <a:pt x="146" y="71"/>
                  <a:pt x="146" y="70"/>
                </a:cubicBezTo>
                <a:cubicBezTo>
                  <a:pt x="146" y="71"/>
                  <a:pt x="147" y="71"/>
                  <a:pt x="147" y="71"/>
                </a:cubicBezTo>
                <a:cubicBezTo>
                  <a:pt x="147" y="71"/>
                  <a:pt x="147" y="71"/>
                  <a:pt x="147" y="71"/>
                </a:cubicBezTo>
                <a:cubicBezTo>
                  <a:pt x="147" y="70"/>
                  <a:pt x="146" y="71"/>
                  <a:pt x="145" y="70"/>
                </a:cubicBezTo>
                <a:cubicBezTo>
                  <a:pt x="145" y="70"/>
                  <a:pt x="145" y="69"/>
                  <a:pt x="145" y="69"/>
                </a:cubicBezTo>
                <a:cubicBezTo>
                  <a:pt x="145" y="69"/>
                  <a:pt x="145" y="69"/>
                  <a:pt x="145" y="69"/>
                </a:cubicBezTo>
                <a:cubicBezTo>
                  <a:pt x="145" y="69"/>
                  <a:pt x="144" y="70"/>
                  <a:pt x="144" y="70"/>
                </a:cubicBezTo>
                <a:cubicBezTo>
                  <a:pt x="144" y="70"/>
                  <a:pt x="144" y="70"/>
                  <a:pt x="144" y="70"/>
                </a:cubicBezTo>
                <a:cubicBezTo>
                  <a:pt x="144" y="70"/>
                  <a:pt x="144" y="70"/>
                  <a:pt x="143" y="70"/>
                </a:cubicBezTo>
                <a:cubicBezTo>
                  <a:pt x="143" y="70"/>
                  <a:pt x="143" y="70"/>
                  <a:pt x="143" y="70"/>
                </a:cubicBezTo>
                <a:cubicBezTo>
                  <a:pt x="143" y="70"/>
                  <a:pt x="143" y="70"/>
                  <a:pt x="143" y="70"/>
                </a:cubicBezTo>
                <a:cubicBezTo>
                  <a:pt x="143" y="70"/>
                  <a:pt x="143" y="70"/>
                  <a:pt x="143" y="70"/>
                </a:cubicBezTo>
                <a:cubicBezTo>
                  <a:pt x="143" y="70"/>
                  <a:pt x="142" y="70"/>
                  <a:pt x="142" y="70"/>
                </a:cubicBezTo>
                <a:cubicBezTo>
                  <a:pt x="142" y="70"/>
                  <a:pt x="142" y="70"/>
                  <a:pt x="142" y="70"/>
                </a:cubicBezTo>
                <a:cubicBezTo>
                  <a:pt x="142" y="70"/>
                  <a:pt x="142" y="70"/>
                  <a:pt x="142" y="70"/>
                </a:cubicBezTo>
                <a:cubicBezTo>
                  <a:pt x="142" y="70"/>
                  <a:pt x="141" y="70"/>
                  <a:pt x="141" y="70"/>
                </a:cubicBezTo>
                <a:cubicBezTo>
                  <a:pt x="141" y="70"/>
                  <a:pt x="141" y="70"/>
                  <a:pt x="141" y="70"/>
                </a:cubicBezTo>
                <a:cubicBezTo>
                  <a:pt x="141" y="70"/>
                  <a:pt x="141" y="70"/>
                  <a:pt x="141" y="71"/>
                </a:cubicBezTo>
                <a:cubicBezTo>
                  <a:pt x="140" y="71"/>
                  <a:pt x="140" y="71"/>
                  <a:pt x="140" y="71"/>
                </a:cubicBezTo>
                <a:cubicBezTo>
                  <a:pt x="140" y="71"/>
                  <a:pt x="140" y="71"/>
                  <a:pt x="140" y="71"/>
                </a:cubicBezTo>
                <a:cubicBezTo>
                  <a:pt x="140" y="71"/>
                  <a:pt x="139" y="71"/>
                  <a:pt x="139" y="71"/>
                </a:cubicBezTo>
                <a:cubicBezTo>
                  <a:pt x="139" y="71"/>
                  <a:pt x="139" y="71"/>
                  <a:pt x="139" y="70"/>
                </a:cubicBezTo>
                <a:cubicBezTo>
                  <a:pt x="139" y="70"/>
                  <a:pt x="139" y="70"/>
                  <a:pt x="139" y="70"/>
                </a:cubicBezTo>
                <a:cubicBezTo>
                  <a:pt x="139" y="70"/>
                  <a:pt x="138" y="70"/>
                  <a:pt x="138" y="70"/>
                </a:cubicBezTo>
                <a:cubicBezTo>
                  <a:pt x="138" y="70"/>
                  <a:pt x="138" y="70"/>
                  <a:pt x="138" y="70"/>
                </a:cubicBezTo>
                <a:cubicBezTo>
                  <a:pt x="138" y="70"/>
                  <a:pt x="138" y="70"/>
                  <a:pt x="138" y="70"/>
                </a:cubicBezTo>
                <a:cubicBezTo>
                  <a:pt x="137" y="70"/>
                  <a:pt x="137" y="69"/>
                  <a:pt x="137" y="68"/>
                </a:cubicBezTo>
                <a:cubicBezTo>
                  <a:pt x="137" y="68"/>
                  <a:pt x="137" y="68"/>
                  <a:pt x="137" y="68"/>
                </a:cubicBezTo>
                <a:cubicBezTo>
                  <a:pt x="137" y="68"/>
                  <a:pt x="137" y="67"/>
                  <a:pt x="137" y="67"/>
                </a:cubicBezTo>
                <a:cubicBezTo>
                  <a:pt x="137" y="67"/>
                  <a:pt x="137" y="67"/>
                  <a:pt x="137" y="66"/>
                </a:cubicBezTo>
                <a:cubicBezTo>
                  <a:pt x="137" y="66"/>
                  <a:pt x="137" y="66"/>
                  <a:pt x="137" y="66"/>
                </a:cubicBezTo>
                <a:cubicBezTo>
                  <a:pt x="137" y="66"/>
                  <a:pt x="137" y="65"/>
                  <a:pt x="137" y="65"/>
                </a:cubicBezTo>
                <a:cubicBezTo>
                  <a:pt x="137" y="65"/>
                  <a:pt x="137" y="65"/>
                  <a:pt x="137" y="65"/>
                </a:cubicBezTo>
                <a:cubicBezTo>
                  <a:pt x="137" y="65"/>
                  <a:pt x="138" y="65"/>
                  <a:pt x="138" y="65"/>
                </a:cubicBezTo>
                <a:cubicBezTo>
                  <a:pt x="138" y="65"/>
                  <a:pt x="138" y="64"/>
                  <a:pt x="138" y="64"/>
                </a:cubicBezTo>
                <a:cubicBezTo>
                  <a:pt x="138" y="64"/>
                  <a:pt x="138" y="64"/>
                  <a:pt x="138" y="64"/>
                </a:cubicBezTo>
                <a:cubicBezTo>
                  <a:pt x="138" y="64"/>
                  <a:pt x="138" y="64"/>
                  <a:pt x="139" y="64"/>
                </a:cubicBezTo>
                <a:cubicBezTo>
                  <a:pt x="139" y="64"/>
                  <a:pt x="139" y="64"/>
                  <a:pt x="139" y="64"/>
                </a:cubicBezTo>
                <a:cubicBezTo>
                  <a:pt x="139" y="64"/>
                  <a:pt x="141" y="62"/>
                  <a:pt x="141" y="62"/>
                </a:cubicBezTo>
                <a:cubicBezTo>
                  <a:pt x="141" y="62"/>
                  <a:pt x="141" y="62"/>
                  <a:pt x="142" y="62"/>
                </a:cubicBezTo>
                <a:cubicBezTo>
                  <a:pt x="142" y="62"/>
                  <a:pt x="142" y="62"/>
                  <a:pt x="142" y="61"/>
                </a:cubicBezTo>
                <a:cubicBezTo>
                  <a:pt x="142" y="61"/>
                  <a:pt x="141" y="61"/>
                  <a:pt x="141" y="61"/>
                </a:cubicBezTo>
                <a:cubicBezTo>
                  <a:pt x="141" y="61"/>
                  <a:pt x="142" y="61"/>
                  <a:pt x="141" y="61"/>
                </a:cubicBezTo>
                <a:cubicBezTo>
                  <a:pt x="141" y="60"/>
                  <a:pt x="141" y="60"/>
                  <a:pt x="141" y="60"/>
                </a:cubicBezTo>
                <a:cubicBezTo>
                  <a:pt x="141" y="60"/>
                  <a:pt x="141" y="60"/>
                  <a:pt x="140" y="60"/>
                </a:cubicBezTo>
                <a:cubicBezTo>
                  <a:pt x="140" y="60"/>
                  <a:pt x="139" y="60"/>
                  <a:pt x="139" y="60"/>
                </a:cubicBezTo>
                <a:cubicBezTo>
                  <a:pt x="139" y="60"/>
                  <a:pt x="139" y="60"/>
                  <a:pt x="138" y="60"/>
                </a:cubicBezTo>
                <a:cubicBezTo>
                  <a:pt x="138" y="60"/>
                  <a:pt x="138" y="60"/>
                  <a:pt x="138" y="61"/>
                </a:cubicBezTo>
                <a:cubicBezTo>
                  <a:pt x="137" y="61"/>
                  <a:pt x="137" y="61"/>
                  <a:pt x="137" y="61"/>
                </a:cubicBezTo>
                <a:cubicBezTo>
                  <a:pt x="137" y="61"/>
                  <a:pt x="137" y="61"/>
                  <a:pt x="137" y="61"/>
                </a:cubicBezTo>
                <a:cubicBezTo>
                  <a:pt x="137" y="62"/>
                  <a:pt x="137" y="62"/>
                  <a:pt x="136" y="62"/>
                </a:cubicBezTo>
                <a:cubicBezTo>
                  <a:pt x="136" y="62"/>
                  <a:pt x="136" y="62"/>
                  <a:pt x="137" y="62"/>
                </a:cubicBezTo>
                <a:cubicBezTo>
                  <a:pt x="137" y="62"/>
                  <a:pt x="137" y="62"/>
                  <a:pt x="137" y="63"/>
                </a:cubicBezTo>
                <a:cubicBezTo>
                  <a:pt x="137" y="63"/>
                  <a:pt x="137" y="63"/>
                  <a:pt x="137" y="63"/>
                </a:cubicBezTo>
                <a:cubicBezTo>
                  <a:pt x="137" y="63"/>
                  <a:pt x="136" y="63"/>
                  <a:pt x="136" y="64"/>
                </a:cubicBezTo>
                <a:cubicBezTo>
                  <a:pt x="136" y="64"/>
                  <a:pt x="135" y="64"/>
                  <a:pt x="135" y="64"/>
                </a:cubicBezTo>
                <a:cubicBezTo>
                  <a:pt x="135" y="64"/>
                  <a:pt x="135" y="64"/>
                  <a:pt x="135" y="64"/>
                </a:cubicBezTo>
                <a:cubicBezTo>
                  <a:pt x="134" y="64"/>
                  <a:pt x="134" y="65"/>
                  <a:pt x="134" y="65"/>
                </a:cubicBezTo>
                <a:cubicBezTo>
                  <a:pt x="134" y="65"/>
                  <a:pt x="134" y="65"/>
                  <a:pt x="133" y="66"/>
                </a:cubicBezTo>
                <a:cubicBezTo>
                  <a:pt x="133" y="66"/>
                  <a:pt x="133" y="66"/>
                  <a:pt x="133" y="66"/>
                </a:cubicBezTo>
                <a:cubicBezTo>
                  <a:pt x="133" y="66"/>
                  <a:pt x="133" y="66"/>
                  <a:pt x="133" y="66"/>
                </a:cubicBezTo>
                <a:cubicBezTo>
                  <a:pt x="133" y="66"/>
                  <a:pt x="133" y="66"/>
                  <a:pt x="133" y="66"/>
                </a:cubicBezTo>
                <a:cubicBezTo>
                  <a:pt x="133" y="66"/>
                  <a:pt x="132" y="66"/>
                  <a:pt x="132" y="66"/>
                </a:cubicBezTo>
                <a:cubicBezTo>
                  <a:pt x="132" y="67"/>
                  <a:pt x="133" y="67"/>
                  <a:pt x="132" y="68"/>
                </a:cubicBezTo>
                <a:cubicBezTo>
                  <a:pt x="132" y="68"/>
                  <a:pt x="132" y="68"/>
                  <a:pt x="132" y="68"/>
                </a:cubicBezTo>
                <a:cubicBezTo>
                  <a:pt x="132" y="68"/>
                  <a:pt x="132" y="69"/>
                  <a:pt x="132" y="69"/>
                </a:cubicBezTo>
                <a:cubicBezTo>
                  <a:pt x="132" y="69"/>
                  <a:pt x="132" y="69"/>
                  <a:pt x="132" y="69"/>
                </a:cubicBezTo>
                <a:cubicBezTo>
                  <a:pt x="132" y="69"/>
                  <a:pt x="133" y="69"/>
                  <a:pt x="133" y="69"/>
                </a:cubicBezTo>
                <a:cubicBezTo>
                  <a:pt x="133" y="69"/>
                  <a:pt x="133" y="69"/>
                  <a:pt x="133" y="69"/>
                </a:cubicBezTo>
                <a:cubicBezTo>
                  <a:pt x="133" y="70"/>
                  <a:pt x="133" y="70"/>
                  <a:pt x="134" y="70"/>
                </a:cubicBezTo>
                <a:cubicBezTo>
                  <a:pt x="134" y="71"/>
                  <a:pt x="134" y="71"/>
                  <a:pt x="134" y="71"/>
                </a:cubicBezTo>
                <a:cubicBezTo>
                  <a:pt x="134" y="71"/>
                  <a:pt x="134" y="71"/>
                  <a:pt x="134" y="71"/>
                </a:cubicBezTo>
                <a:cubicBezTo>
                  <a:pt x="134" y="71"/>
                  <a:pt x="133" y="72"/>
                  <a:pt x="133" y="72"/>
                </a:cubicBezTo>
                <a:cubicBezTo>
                  <a:pt x="133" y="71"/>
                  <a:pt x="131" y="71"/>
                  <a:pt x="131" y="71"/>
                </a:cubicBezTo>
                <a:cubicBezTo>
                  <a:pt x="131" y="71"/>
                  <a:pt x="131" y="71"/>
                  <a:pt x="131" y="71"/>
                </a:cubicBezTo>
                <a:cubicBezTo>
                  <a:pt x="131" y="71"/>
                  <a:pt x="131" y="71"/>
                  <a:pt x="131" y="71"/>
                </a:cubicBezTo>
                <a:cubicBezTo>
                  <a:pt x="132" y="71"/>
                  <a:pt x="132" y="72"/>
                  <a:pt x="132" y="72"/>
                </a:cubicBezTo>
                <a:cubicBezTo>
                  <a:pt x="133" y="72"/>
                  <a:pt x="133" y="71"/>
                  <a:pt x="134" y="72"/>
                </a:cubicBezTo>
                <a:cubicBezTo>
                  <a:pt x="134" y="72"/>
                  <a:pt x="134" y="72"/>
                  <a:pt x="134" y="72"/>
                </a:cubicBezTo>
                <a:cubicBezTo>
                  <a:pt x="134" y="72"/>
                  <a:pt x="134" y="72"/>
                  <a:pt x="134" y="72"/>
                </a:cubicBezTo>
                <a:cubicBezTo>
                  <a:pt x="134" y="72"/>
                  <a:pt x="134" y="72"/>
                  <a:pt x="134" y="72"/>
                </a:cubicBezTo>
                <a:cubicBezTo>
                  <a:pt x="134" y="72"/>
                  <a:pt x="134" y="72"/>
                  <a:pt x="134" y="72"/>
                </a:cubicBezTo>
                <a:cubicBezTo>
                  <a:pt x="134" y="72"/>
                  <a:pt x="133" y="72"/>
                  <a:pt x="133" y="72"/>
                </a:cubicBezTo>
                <a:cubicBezTo>
                  <a:pt x="133" y="72"/>
                  <a:pt x="133" y="72"/>
                  <a:pt x="133" y="72"/>
                </a:cubicBezTo>
                <a:cubicBezTo>
                  <a:pt x="133" y="72"/>
                  <a:pt x="133" y="72"/>
                  <a:pt x="133" y="72"/>
                </a:cubicBezTo>
                <a:cubicBezTo>
                  <a:pt x="133" y="72"/>
                  <a:pt x="133" y="72"/>
                  <a:pt x="133" y="72"/>
                </a:cubicBezTo>
                <a:cubicBezTo>
                  <a:pt x="133" y="72"/>
                  <a:pt x="133" y="72"/>
                  <a:pt x="133" y="72"/>
                </a:cubicBezTo>
                <a:cubicBezTo>
                  <a:pt x="133" y="72"/>
                  <a:pt x="133" y="72"/>
                  <a:pt x="133" y="72"/>
                </a:cubicBezTo>
                <a:cubicBezTo>
                  <a:pt x="132" y="72"/>
                  <a:pt x="133" y="73"/>
                  <a:pt x="132" y="73"/>
                </a:cubicBezTo>
                <a:cubicBezTo>
                  <a:pt x="132" y="73"/>
                  <a:pt x="132" y="73"/>
                  <a:pt x="132" y="73"/>
                </a:cubicBezTo>
                <a:cubicBezTo>
                  <a:pt x="132" y="73"/>
                  <a:pt x="131" y="73"/>
                  <a:pt x="131" y="73"/>
                </a:cubicBezTo>
                <a:cubicBezTo>
                  <a:pt x="131" y="73"/>
                  <a:pt x="132" y="74"/>
                  <a:pt x="132" y="74"/>
                </a:cubicBezTo>
                <a:cubicBezTo>
                  <a:pt x="131" y="74"/>
                  <a:pt x="131" y="74"/>
                  <a:pt x="131" y="74"/>
                </a:cubicBezTo>
                <a:cubicBezTo>
                  <a:pt x="131" y="74"/>
                  <a:pt x="131" y="74"/>
                  <a:pt x="131" y="74"/>
                </a:cubicBezTo>
                <a:cubicBezTo>
                  <a:pt x="131" y="74"/>
                  <a:pt x="131" y="74"/>
                  <a:pt x="131" y="75"/>
                </a:cubicBezTo>
                <a:cubicBezTo>
                  <a:pt x="131" y="75"/>
                  <a:pt x="131" y="75"/>
                  <a:pt x="131" y="75"/>
                </a:cubicBezTo>
                <a:cubicBezTo>
                  <a:pt x="131" y="75"/>
                  <a:pt x="131" y="75"/>
                  <a:pt x="131" y="75"/>
                </a:cubicBezTo>
                <a:cubicBezTo>
                  <a:pt x="131" y="76"/>
                  <a:pt x="131" y="76"/>
                  <a:pt x="131" y="76"/>
                </a:cubicBezTo>
                <a:cubicBezTo>
                  <a:pt x="131" y="76"/>
                  <a:pt x="131" y="77"/>
                  <a:pt x="130" y="77"/>
                </a:cubicBezTo>
                <a:cubicBezTo>
                  <a:pt x="130" y="77"/>
                  <a:pt x="130" y="77"/>
                  <a:pt x="130" y="77"/>
                </a:cubicBezTo>
                <a:cubicBezTo>
                  <a:pt x="130" y="77"/>
                  <a:pt x="130" y="77"/>
                  <a:pt x="130" y="77"/>
                </a:cubicBezTo>
                <a:cubicBezTo>
                  <a:pt x="130" y="77"/>
                  <a:pt x="130" y="77"/>
                  <a:pt x="129" y="77"/>
                </a:cubicBezTo>
                <a:cubicBezTo>
                  <a:pt x="129" y="77"/>
                  <a:pt x="129" y="77"/>
                  <a:pt x="129" y="77"/>
                </a:cubicBezTo>
                <a:cubicBezTo>
                  <a:pt x="129" y="77"/>
                  <a:pt x="129" y="77"/>
                  <a:pt x="129" y="77"/>
                </a:cubicBezTo>
                <a:cubicBezTo>
                  <a:pt x="129" y="77"/>
                  <a:pt x="129" y="78"/>
                  <a:pt x="129" y="78"/>
                </a:cubicBezTo>
                <a:cubicBezTo>
                  <a:pt x="129" y="78"/>
                  <a:pt x="129" y="78"/>
                  <a:pt x="129" y="78"/>
                </a:cubicBezTo>
                <a:cubicBezTo>
                  <a:pt x="129" y="78"/>
                  <a:pt x="129" y="78"/>
                  <a:pt x="128" y="78"/>
                </a:cubicBezTo>
                <a:cubicBezTo>
                  <a:pt x="128" y="78"/>
                  <a:pt x="128" y="78"/>
                  <a:pt x="127" y="78"/>
                </a:cubicBezTo>
                <a:cubicBezTo>
                  <a:pt x="127" y="78"/>
                  <a:pt x="127" y="78"/>
                  <a:pt x="127" y="78"/>
                </a:cubicBezTo>
                <a:cubicBezTo>
                  <a:pt x="127" y="78"/>
                  <a:pt x="127" y="77"/>
                  <a:pt x="127" y="77"/>
                </a:cubicBezTo>
                <a:cubicBezTo>
                  <a:pt x="127" y="77"/>
                  <a:pt x="127" y="77"/>
                  <a:pt x="127" y="77"/>
                </a:cubicBezTo>
                <a:cubicBezTo>
                  <a:pt x="127" y="77"/>
                  <a:pt x="127" y="77"/>
                  <a:pt x="127" y="77"/>
                </a:cubicBezTo>
                <a:cubicBezTo>
                  <a:pt x="127" y="77"/>
                  <a:pt x="127" y="77"/>
                  <a:pt x="127" y="77"/>
                </a:cubicBezTo>
                <a:cubicBezTo>
                  <a:pt x="127" y="77"/>
                  <a:pt x="127" y="76"/>
                  <a:pt x="127" y="76"/>
                </a:cubicBezTo>
                <a:cubicBezTo>
                  <a:pt x="127" y="76"/>
                  <a:pt x="126" y="76"/>
                  <a:pt x="126" y="75"/>
                </a:cubicBezTo>
                <a:cubicBezTo>
                  <a:pt x="126" y="75"/>
                  <a:pt x="126" y="75"/>
                  <a:pt x="126" y="75"/>
                </a:cubicBezTo>
                <a:cubicBezTo>
                  <a:pt x="126" y="75"/>
                  <a:pt x="126" y="74"/>
                  <a:pt x="126" y="74"/>
                </a:cubicBezTo>
                <a:cubicBezTo>
                  <a:pt x="126" y="74"/>
                  <a:pt x="126" y="74"/>
                  <a:pt x="126" y="74"/>
                </a:cubicBezTo>
                <a:cubicBezTo>
                  <a:pt x="126" y="74"/>
                  <a:pt x="126" y="74"/>
                  <a:pt x="125" y="74"/>
                </a:cubicBezTo>
                <a:cubicBezTo>
                  <a:pt x="125" y="74"/>
                  <a:pt x="125" y="73"/>
                  <a:pt x="125" y="73"/>
                </a:cubicBezTo>
                <a:cubicBezTo>
                  <a:pt x="125" y="73"/>
                  <a:pt x="125" y="73"/>
                  <a:pt x="125" y="73"/>
                </a:cubicBezTo>
                <a:cubicBezTo>
                  <a:pt x="125" y="73"/>
                  <a:pt x="125" y="73"/>
                  <a:pt x="125" y="72"/>
                </a:cubicBezTo>
                <a:cubicBezTo>
                  <a:pt x="125" y="72"/>
                  <a:pt x="125" y="72"/>
                  <a:pt x="125" y="72"/>
                </a:cubicBezTo>
                <a:cubicBezTo>
                  <a:pt x="125" y="72"/>
                  <a:pt x="125" y="72"/>
                  <a:pt x="125" y="72"/>
                </a:cubicBezTo>
                <a:cubicBezTo>
                  <a:pt x="125" y="72"/>
                  <a:pt x="125" y="72"/>
                  <a:pt x="124" y="72"/>
                </a:cubicBezTo>
                <a:cubicBezTo>
                  <a:pt x="124" y="71"/>
                  <a:pt x="124" y="71"/>
                  <a:pt x="124" y="71"/>
                </a:cubicBezTo>
                <a:cubicBezTo>
                  <a:pt x="124" y="71"/>
                  <a:pt x="124" y="71"/>
                  <a:pt x="124" y="71"/>
                </a:cubicBezTo>
                <a:cubicBezTo>
                  <a:pt x="124" y="72"/>
                  <a:pt x="124" y="72"/>
                  <a:pt x="124" y="72"/>
                </a:cubicBezTo>
                <a:cubicBezTo>
                  <a:pt x="124" y="72"/>
                  <a:pt x="123" y="72"/>
                  <a:pt x="123" y="72"/>
                </a:cubicBezTo>
                <a:cubicBezTo>
                  <a:pt x="123" y="72"/>
                  <a:pt x="123" y="73"/>
                  <a:pt x="123" y="73"/>
                </a:cubicBezTo>
                <a:cubicBezTo>
                  <a:pt x="122" y="73"/>
                  <a:pt x="122" y="73"/>
                  <a:pt x="121" y="74"/>
                </a:cubicBezTo>
                <a:cubicBezTo>
                  <a:pt x="121" y="74"/>
                  <a:pt x="120" y="74"/>
                  <a:pt x="120" y="74"/>
                </a:cubicBezTo>
                <a:cubicBezTo>
                  <a:pt x="120" y="74"/>
                  <a:pt x="120" y="74"/>
                  <a:pt x="120" y="74"/>
                </a:cubicBezTo>
                <a:cubicBezTo>
                  <a:pt x="120" y="74"/>
                  <a:pt x="120" y="74"/>
                  <a:pt x="120" y="74"/>
                </a:cubicBezTo>
                <a:cubicBezTo>
                  <a:pt x="120" y="74"/>
                  <a:pt x="120" y="74"/>
                  <a:pt x="120" y="74"/>
                </a:cubicBezTo>
                <a:cubicBezTo>
                  <a:pt x="120" y="74"/>
                  <a:pt x="120" y="74"/>
                  <a:pt x="120" y="74"/>
                </a:cubicBezTo>
                <a:cubicBezTo>
                  <a:pt x="119" y="73"/>
                  <a:pt x="119" y="73"/>
                  <a:pt x="119" y="73"/>
                </a:cubicBezTo>
                <a:cubicBezTo>
                  <a:pt x="118" y="73"/>
                  <a:pt x="118" y="73"/>
                  <a:pt x="118" y="73"/>
                </a:cubicBezTo>
                <a:cubicBezTo>
                  <a:pt x="118" y="73"/>
                  <a:pt x="118" y="72"/>
                  <a:pt x="118" y="72"/>
                </a:cubicBezTo>
                <a:cubicBezTo>
                  <a:pt x="118" y="72"/>
                  <a:pt x="119" y="72"/>
                  <a:pt x="119" y="72"/>
                </a:cubicBezTo>
                <a:cubicBezTo>
                  <a:pt x="119" y="72"/>
                  <a:pt x="119" y="72"/>
                  <a:pt x="119" y="72"/>
                </a:cubicBezTo>
                <a:cubicBezTo>
                  <a:pt x="119" y="72"/>
                  <a:pt x="119" y="72"/>
                  <a:pt x="119" y="72"/>
                </a:cubicBezTo>
                <a:cubicBezTo>
                  <a:pt x="119" y="72"/>
                  <a:pt x="119" y="72"/>
                  <a:pt x="119" y="73"/>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1"/>
                  <a:pt x="119" y="71"/>
                </a:cubicBezTo>
                <a:cubicBezTo>
                  <a:pt x="119" y="71"/>
                  <a:pt x="119" y="72"/>
                  <a:pt x="119" y="72"/>
                </a:cubicBezTo>
                <a:cubicBezTo>
                  <a:pt x="119" y="72"/>
                  <a:pt x="119" y="72"/>
                  <a:pt x="119" y="72"/>
                </a:cubicBezTo>
                <a:cubicBezTo>
                  <a:pt x="119" y="71"/>
                  <a:pt x="119" y="71"/>
                  <a:pt x="119" y="71"/>
                </a:cubicBezTo>
                <a:cubicBezTo>
                  <a:pt x="119" y="71"/>
                  <a:pt x="119" y="72"/>
                  <a:pt x="119" y="72"/>
                </a:cubicBezTo>
                <a:cubicBezTo>
                  <a:pt x="119" y="72"/>
                  <a:pt x="118" y="72"/>
                  <a:pt x="118" y="72"/>
                </a:cubicBezTo>
                <a:cubicBezTo>
                  <a:pt x="118" y="72"/>
                  <a:pt x="118" y="72"/>
                  <a:pt x="118" y="72"/>
                </a:cubicBezTo>
                <a:cubicBezTo>
                  <a:pt x="118" y="72"/>
                  <a:pt x="118" y="72"/>
                  <a:pt x="118" y="72"/>
                </a:cubicBezTo>
                <a:cubicBezTo>
                  <a:pt x="118" y="72"/>
                  <a:pt x="118" y="72"/>
                  <a:pt x="118" y="72"/>
                </a:cubicBezTo>
                <a:cubicBezTo>
                  <a:pt x="118" y="72"/>
                  <a:pt x="118" y="71"/>
                  <a:pt x="118" y="71"/>
                </a:cubicBezTo>
                <a:cubicBezTo>
                  <a:pt x="118" y="71"/>
                  <a:pt x="118" y="71"/>
                  <a:pt x="118" y="71"/>
                </a:cubicBezTo>
                <a:cubicBezTo>
                  <a:pt x="118" y="71"/>
                  <a:pt x="118" y="71"/>
                  <a:pt x="118" y="71"/>
                </a:cubicBezTo>
                <a:cubicBezTo>
                  <a:pt x="118" y="71"/>
                  <a:pt x="118" y="71"/>
                  <a:pt x="118" y="71"/>
                </a:cubicBezTo>
                <a:cubicBezTo>
                  <a:pt x="118" y="71"/>
                  <a:pt x="118" y="71"/>
                  <a:pt x="118" y="71"/>
                </a:cubicBezTo>
                <a:cubicBezTo>
                  <a:pt x="118" y="71"/>
                  <a:pt x="118" y="71"/>
                  <a:pt x="118" y="71"/>
                </a:cubicBezTo>
                <a:cubicBezTo>
                  <a:pt x="118" y="71"/>
                  <a:pt x="119" y="71"/>
                  <a:pt x="119" y="71"/>
                </a:cubicBezTo>
                <a:cubicBezTo>
                  <a:pt x="119" y="71"/>
                  <a:pt x="119" y="71"/>
                  <a:pt x="119" y="71"/>
                </a:cubicBezTo>
                <a:cubicBezTo>
                  <a:pt x="119" y="71"/>
                  <a:pt x="119" y="71"/>
                  <a:pt x="119" y="71"/>
                </a:cubicBezTo>
                <a:cubicBezTo>
                  <a:pt x="119" y="71"/>
                  <a:pt x="119" y="71"/>
                  <a:pt x="119" y="71"/>
                </a:cubicBezTo>
                <a:cubicBezTo>
                  <a:pt x="119" y="71"/>
                  <a:pt x="119" y="71"/>
                  <a:pt x="118" y="71"/>
                </a:cubicBezTo>
                <a:cubicBezTo>
                  <a:pt x="119" y="71"/>
                  <a:pt x="119" y="71"/>
                  <a:pt x="119" y="71"/>
                </a:cubicBezTo>
                <a:cubicBezTo>
                  <a:pt x="119" y="71"/>
                  <a:pt x="119" y="70"/>
                  <a:pt x="119" y="70"/>
                </a:cubicBezTo>
                <a:cubicBezTo>
                  <a:pt x="118" y="70"/>
                  <a:pt x="118" y="70"/>
                  <a:pt x="118" y="70"/>
                </a:cubicBezTo>
                <a:cubicBezTo>
                  <a:pt x="118" y="70"/>
                  <a:pt x="118" y="70"/>
                  <a:pt x="118" y="70"/>
                </a:cubicBezTo>
                <a:cubicBezTo>
                  <a:pt x="118" y="70"/>
                  <a:pt x="118" y="69"/>
                  <a:pt x="118" y="69"/>
                </a:cubicBezTo>
                <a:cubicBezTo>
                  <a:pt x="118" y="70"/>
                  <a:pt x="118" y="69"/>
                  <a:pt x="118" y="69"/>
                </a:cubicBezTo>
                <a:cubicBezTo>
                  <a:pt x="118" y="69"/>
                  <a:pt x="118" y="69"/>
                  <a:pt x="118" y="69"/>
                </a:cubicBezTo>
                <a:cubicBezTo>
                  <a:pt x="118" y="69"/>
                  <a:pt x="118" y="69"/>
                  <a:pt x="118" y="69"/>
                </a:cubicBezTo>
                <a:cubicBezTo>
                  <a:pt x="118" y="69"/>
                  <a:pt x="118" y="69"/>
                  <a:pt x="118" y="69"/>
                </a:cubicBezTo>
                <a:cubicBezTo>
                  <a:pt x="118" y="69"/>
                  <a:pt x="118" y="68"/>
                  <a:pt x="118" y="68"/>
                </a:cubicBezTo>
                <a:cubicBezTo>
                  <a:pt x="118" y="68"/>
                  <a:pt x="118" y="68"/>
                  <a:pt x="118" y="67"/>
                </a:cubicBezTo>
                <a:cubicBezTo>
                  <a:pt x="118" y="67"/>
                  <a:pt x="119" y="67"/>
                  <a:pt x="119" y="67"/>
                </a:cubicBezTo>
                <a:cubicBezTo>
                  <a:pt x="119" y="67"/>
                  <a:pt x="119" y="67"/>
                  <a:pt x="119" y="67"/>
                </a:cubicBezTo>
                <a:cubicBezTo>
                  <a:pt x="119" y="67"/>
                  <a:pt x="118" y="67"/>
                  <a:pt x="118" y="67"/>
                </a:cubicBezTo>
                <a:cubicBezTo>
                  <a:pt x="118" y="67"/>
                  <a:pt x="118" y="67"/>
                  <a:pt x="118" y="67"/>
                </a:cubicBezTo>
                <a:cubicBezTo>
                  <a:pt x="119" y="67"/>
                  <a:pt x="119" y="66"/>
                  <a:pt x="119" y="66"/>
                </a:cubicBezTo>
                <a:cubicBezTo>
                  <a:pt x="120" y="66"/>
                  <a:pt x="120" y="66"/>
                  <a:pt x="120" y="66"/>
                </a:cubicBezTo>
                <a:cubicBezTo>
                  <a:pt x="120" y="66"/>
                  <a:pt x="121" y="66"/>
                  <a:pt x="121" y="66"/>
                </a:cubicBezTo>
                <a:cubicBezTo>
                  <a:pt x="121" y="66"/>
                  <a:pt x="120" y="66"/>
                  <a:pt x="120" y="65"/>
                </a:cubicBezTo>
                <a:cubicBezTo>
                  <a:pt x="120" y="65"/>
                  <a:pt x="120" y="65"/>
                  <a:pt x="120" y="65"/>
                </a:cubicBezTo>
                <a:cubicBezTo>
                  <a:pt x="121" y="65"/>
                  <a:pt x="121" y="65"/>
                  <a:pt x="122" y="65"/>
                </a:cubicBezTo>
                <a:cubicBezTo>
                  <a:pt x="122" y="65"/>
                  <a:pt x="122" y="64"/>
                  <a:pt x="123" y="64"/>
                </a:cubicBezTo>
                <a:cubicBezTo>
                  <a:pt x="123" y="64"/>
                  <a:pt x="123" y="65"/>
                  <a:pt x="123" y="65"/>
                </a:cubicBezTo>
                <a:cubicBezTo>
                  <a:pt x="123" y="65"/>
                  <a:pt x="123" y="65"/>
                  <a:pt x="123" y="65"/>
                </a:cubicBezTo>
                <a:cubicBezTo>
                  <a:pt x="123" y="64"/>
                  <a:pt x="123" y="64"/>
                  <a:pt x="123" y="64"/>
                </a:cubicBezTo>
                <a:cubicBezTo>
                  <a:pt x="123" y="64"/>
                  <a:pt x="124" y="64"/>
                  <a:pt x="124" y="63"/>
                </a:cubicBezTo>
                <a:cubicBezTo>
                  <a:pt x="124" y="63"/>
                  <a:pt x="124" y="63"/>
                  <a:pt x="125" y="62"/>
                </a:cubicBezTo>
                <a:cubicBezTo>
                  <a:pt x="125" y="62"/>
                  <a:pt x="125" y="63"/>
                  <a:pt x="125" y="62"/>
                </a:cubicBezTo>
                <a:cubicBezTo>
                  <a:pt x="125" y="62"/>
                  <a:pt x="125" y="62"/>
                  <a:pt x="125" y="62"/>
                </a:cubicBezTo>
                <a:cubicBezTo>
                  <a:pt x="125" y="62"/>
                  <a:pt x="125" y="62"/>
                  <a:pt x="125" y="62"/>
                </a:cubicBezTo>
                <a:cubicBezTo>
                  <a:pt x="126" y="62"/>
                  <a:pt x="126" y="61"/>
                  <a:pt x="126" y="61"/>
                </a:cubicBezTo>
                <a:cubicBezTo>
                  <a:pt x="126" y="61"/>
                  <a:pt x="126" y="61"/>
                  <a:pt x="127" y="61"/>
                </a:cubicBezTo>
                <a:cubicBezTo>
                  <a:pt x="127" y="61"/>
                  <a:pt x="127" y="61"/>
                  <a:pt x="127" y="61"/>
                </a:cubicBezTo>
                <a:cubicBezTo>
                  <a:pt x="127" y="61"/>
                  <a:pt x="126" y="61"/>
                  <a:pt x="126" y="61"/>
                </a:cubicBezTo>
                <a:cubicBezTo>
                  <a:pt x="127" y="60"/>
                  <a:pt x="127" y="60"/>
                  <a:pt x="127" y="60"/>
                </a:cubicBezTo>
                <a:cubicBezTo>
                  <a:pt x="127" y="60"/>
                  <a:pt x="127" y="59"/>
                  <a:pt x="127" y="59"/>
                </a:cubicBezTo>
                <a:cubicBezTo>
                  <a:pt x="128" y="59"/>
                  <a:pt x="128" y="59"/>
                  <a:pt x="128" y="59"/>
                </a:cubicBezTo>
                <a:cubicBezTo>
                  <a:pt x="128" y="59"/>
                  <a:pt x="128" y="59"/>
                  <a:pt x="128" y="59"/>
                </a:cubicBezTo>
                <a:cubicBezTo>
                  <a:pt x="128" y="59"/>
                  <a:pt x="128" y="59"/>
                  <a:pt x="127" y="59"/>
                </a:cubicBezTo>
                <a:cubicBezTo>
                  <a:pt x="127" y="58"/>
                  <a:pt x="128" y="58"/>
                  <a:pt x="128" y="58"/>
                </a:cubicBezTo>
                <a:cubicBezTo>
                  <a:pt x="128" y="58"/>
                  <a:pt x="128" y="58"/>
                  <a:pt x="128" y="58"/>
                </a:cubicBezTo>
                <a:cubicBezTo>
                  <a:pt x="128" y="58"/>
                  <a:pt x="128" y="58"/>
                  <a:pt x="128" y="58"/>
                </a:cubicBezTo>
                <a:cubicBezTo>
                  <a:pt x="128" y="58"/>
                  <a:pt x="128" y="58"/>
                  <a:pt x="128" y="58"/>
                </a:cubicBezTo>
                <a:cubicBezTo>
                  <a:pt x="128" y="58"/>
                  <a:pt x="128" y="58"/>
                  <a:pt x="128" y="58"/>
                </a:cubicBezTo>
                <a:cubicBezTo>
                  <a:pt x="128" y="57"/>
                  <a:pt x="129" y="57"/>
                  <a:pt x="129" y="57"/>
                </a:cubicBezTo>
                <a:cubicBezTo>
                  <a:pt x="129" y="57"/>
                  <a:pt x="129" y="57"/>
                  <a:pt x="129" y="57"/>
                </a:cubicBezTo>
                <a:cubicBezTo>
                  <a:pt x="129" y="57"/>
                  <a:pt x="129" y="57"/>
                  <a:pt x="129" y="56"/>
                </a:cubicBezTo>
                <a:cubicBezTo>
                  <a:pt x="130" y="56"/>
                  <a:pt x="130" y="57"/>
                  <a:pt x="130" y="57"/>
                </a:cubicBezTo>
                <a:cubicBezTo>
                  <a:pt x="130" y="56"/>
                  <a:pt x="130" y="56"/>
                  <a:pt x="130" y="56"/>
                </a:cubicBezTo>
                <a:cubicBezTo>
                  <a:pt x="130" y="56"/>
                  <a:pt x="130" y="56"/>
                  <a:pt x="130" y="56"/>
                </a:cubicBezTo>
                <a:cubicBezTo>
                  <a:pt x="130" y="56"/>
                  <a:pt x="130" y="56"/>
                  <a:pt x="130" y="56"/>
                </a:cubicBezTo>
                <a:cubicBezTo>
                  <a:pt x="130" y="56"/>
                  <a:pt x="131" y="55"/>
                  <a:pt x="131" y="55"/>
                </a:cubicBezTo>
                <a:cubicBezTo>
                  <a:pt x="131" y="55"/>
                  <a:pt x="131" y="55"/>
                  <a:pt x="131" y="55"/>
                </a:cubicBezTo>
                <a:cubicBezTo>
                  <a:pt x="131" y="56"/>
                  <a:pt x="131" y="56"/>
                  <a:pt x="131" y="56"/>
                </a:cubicBezTo>
                <a:cubicBezTo>
                  <a:pt x="131" y="56"/>
                  <a:pt x="131" y="56"/>
                  <a:pt x="131" y="56"/>
                </a:cubicBezTo>
                <a:cubicBezTo>
                  <a:pt x="131" y="56"/>
                  <a:pt x="131" y="56"/>
                  <a:pt x="131" y="55"/>
                </a:cubicBezTo>
                <a:cubicBezTo>
                  <a:pt x="131" y="55"/>
                  <a:pt x="131" y="55"/>
                  <a:pt x="131" y="55"/>
                </a:cubicBezTo>
                <a:cubicBezTo>
                  <a:pt x="132" y="55"/>
                  <a:pt x="132" y="55"/>
                  <a:pt x="132" y="55"/>
                </a:cubicBezTo>
                <a:cubicBezTo>
                  <a:pt x="132" y="55"/>
                  <a:pt x="132" y="55"/>
                  <a:pt x="132" y="55"/>
                </a:cubicBezTo>
                <a:cubicBezTo>
                  <a:pt x="132" y="55"/>
                  <a:pt x="132" y="55"/>
                  <a:pt x="132" y="54"/>
                </a:cubicBezTo>
                <a:cubicBezTo>
                  <a:pt x="132" y="54"/>
                  <a:pt x="132" y="54"/>
                  <a:pt x="132" y="54"/>
                </a:cubicBezTo>
                <a:cubicBezTo>
                  <a:pt x="132" y="54"/>
                  <a:pt x="132" y="54"/>
                  <a:pt x="133" y="54"/>
                </a:cubicBezTo>
                <a:cubicBezTo>
                  <a:pt x="133" y="53"/>
                  <a:pt x="133" y="54"/>
                  <a:pt x="133" y="53"/>
                </a:cubicBezTo>
                <a:cubicBezTo>
                  <a:pt x="133" y="53"/>
                  <a:pt x="134" y="53"/>
                  <a:pt x="134" y="53"/>
                </a:cubicBezTo>
                <a:cubicBezTo>
                  <a:pt x="134" y="53"/>
                  <a:pt x="134" y="53"/>
                  <a:pt x="135" y="53"/>
                </a:cubicBezTo>
                <a:cubicBezTo>
                  <a:pt x="135" y="53"/>
                  <a:pt x="135" y="52"/>
                  <a:pt x="136" y="52"/>
                </a:cubicBezTo>
                <a:cubicBezTo>
                  <a:pt x="136" y="52"/>
                  <a:pt x="136" y="52"/>
                  <a:pt x="136" y="52"/>
                </a:cubicBezTo>
                <a:cubicBezTo>
                  <a:pt x="136" y="52"/>
                  <a:pt x="136" y="52"/>
                  <a:pt x="136" y="52"/>
                </a:cubicBezTo>
                <a:cubicBezTo>
                  <a:pt x="136" y="52"/>
                  <a:pt x="136" y="53"/>
                  <a:pt x="136" y="53"/>
                </a:cubicBezTo>
                <a:cubicBezTo>
                  <a:pt x="136" y="53"/>
                  <a:pt x="136" y="52"/>
                  <a:pt x="136" y="52"/>
                </a:cubicBezTo>
                <a:cubicBezTo>
                  <a:pt x="137" y="52"/>
                  <a:pt x="137" y="52"/>
                  <a:pt x="137" y="51"/>
                </a:cubicBezTo>
                <a:cubicBezTo>
                  <a:pt x="137" y="51"/>
                  <a:pt x="137" y="51"/>
                  <a:pt x="137" y="51"/>
                </a:cubicBezTo>
                <a:cubicBezTo>
                  <a:pt x="137" y="52"/>
                  <a:pt x="137" y="52"/>
                  <a:pt x="138" y="52"/>
                </a:cubicBezTo>
                <a:cubicBezTo>
                  <a:pt x="138" y="50"/>
                  <a:pt x="138" y="51"/>
                  <a:pt x="139" y="51"/>
                </a:cubicBezTo>
                <a:cubicBezTo>
                  <a:pt x="139" y="51"/>
                  <a:pt x="140" y="51"/>
                  <a:pt x="140" y="50"/>
                </a:cubicBezTo>
                <a:cubicBezTo>
                  <a:pt x="140" y="50"/>
                  <a:pt x="140" y="50"/>
                  <a:pt x="140" y="50"/>
                </a:cubicBezTo>
                <a:cubicBezTo>
                  <a:pt x="141" y="50"/>
                  <a:pt x="141" y="49"/>
                  <a:pt x="142" y="50"/>
                </a:cubicBezTo>
                <a:cubicBezTo>
                  <a:pt x="142" y="50"/>
                  <a:pt x="141" y="50"/>
                  <a:pt x="141" y="51"/>
                </a:cubicBezTo>
                <a:cubicBezTo>
                  <a:pt x="141" y="51"/>
                  <a:pt x="141" y="51"/>
                  <a:pt x="142" y="51"/>
                </a:cubicBezTo>
                <a:cubicBezTo>
                  <a:pt x="142" y="51"/>
                  <a:pt x="143" y="50"/>
                  <a:pt x="143" y="49"/>
                </a:cubicBezTo>
                <a:cubicBezTo>
                  <a:pt x="143" y="50"/>
                  <a:pt x="143" y="50"/>
                  <a:pt x="143" y="51"/>
                </a:cubicBezTo>
                <a:cubicBezTo>
                  <a:pt x="144" y="50"/>
                  <a:pt x="144" y="50"/>
                  <a:pt x="144" y="49"/>
                </a:cubicBezTo>
                <a:cubicBezTo>
                  <a:pt x="144" y="49"/>
                  <a:pt x="145" y="49"/>
                  <a:pt x="145" y="49"/>
                </a:cubicBezTo>
                <a:cubicBezTo>
                  <a:pt x="145" y="50"/>
                  <a:pt x="145" y="50"/>
                  <a:pt x="145" y="51"/>
                </a:cubicBezTo>
                <a:cubicBezTo>
                  <a:pt x="145" y="51"/>
                  <a:pt x="145" y="51"/>
                  <a:pt x="145" y="51"/>
                </a:cubicBezTo>
                <a:cubicBezTo>
                  <a:pt x="145" y="50"/>
                  <a:pt x="145" y="50"/>
                  <a:pt x="146" y="50"/>
                </a:cubicBezTo>
                <a:cubicBezTo>
                  <a:pt x="146" y="50"/>
                  <a:pt x="146" y="50"/>
                  <a:pt x="147" y="50"/>
                </a:cubicBezTo>
                <a:cubicBezTo>
                  <a:pt x="147" y="50"/>
                  <a:pt x="147" y="50"/>
                  <a:pt x="148" y="50"/>
                </a:cubicBezTo>
                <a:cubicBezTo>
                  <a:pt x="148" y="50"/>
                  <a:pt x="148" y="50"/>
                  <a:pt x="148" y="50"/>
                </a:cubicBezTo>
                <a:cubicBezTo>
                  <a:pt x="148" y="51"/>
                  <a:pt x="148" y="51"/>
                  <a:pt x="148" y="51"/>
                </a:cubicBezTo>
                <a:cubicBezTo>
                  <a:pt x="147" y="51"/>
                  <a:pt x="147" y="51"/>
                  <a:pt x="146" y="51"/>
                </a:cubicBezTo>
                <a:cubicBezTo>
                  <a:pt x="146" y="52"/>
                  <a:pt x="146" y="52"/>
                  <a:pt x="147" y="52"/>
                </a:cubicBezTo>
                <a:cubicBezTo>
                  <a:pt x="147" y="52"/>
                  <a:pt x="148" y="52"/>
                  <a:pt x="148" y="52"/>
                </a:cubicBezTo>
                <a:cubicBezTo>
                  <a:pt x="148" y="52"/>
                  <a:pt x="149" y="52"/>
                  <a:pt x="149" y="52"/>
                </a:cubicBezTo>
                <a:cubicBezTo>
                  <a:pt x="149" y="52"/>
                  <a:pt x="149" y="52"/>
                  <a:pt x="150" y="52"/>
                </a:cubicBezTo>
                <a:cubicBezTo>
                  <a:pt x="150" y="52"/>
                  <a:pt x="150" y="53"/>
                  <a:pt x="151" y="53"/>
                </a:cubicBezTo>
                <a:cubicBezTo>
                  <a:pt x="151" y="53"/>
                  <a:pt x="151" y="53"/>
                  <a:pt x="151" y="53"/>
                </a:cubicBezTo>
                <a:cubicBezTo>
                  <a:pt x="151" y="53"/>
                  <a:pt x="151" y="53"/>
                  <a:pt x="151" y="53"/>
                </a:cubicBezTo>
                <a:cubicBezTo>
                  <a:pt x="152" y="53"/>
                  <a:pt x="153" y="53"/>
                  <a:pt x="153" y="53"/>
                </a:cubicBezTo>
                <a:cubicBezTo>
                  <a:pt x="154" y="53"/>
                  <a:pt x="154" y="53"/>
                  <a:pt x="155" y="54"/>
                </a:cubicBezTo>
                <a:cubicBezTo>
                  <a:pt x="155" y="54"/>
                  <a:pt x="155" y="54"/>
                  <a:pt x="156" y="54"/>
                </a:cubicBezTo>
                <a:cubicBezTo>
                  <a:pt x="156" y="54"/>
                  <a:pt x="157" y="55"/>
                  <a:pt x="157" y="55"/>
                </a:cubicBezTo>
                <a:cubicBezTo>
                  <a:pt x="158" y="55"/>
                  <a:pt x="158" y="55"/>
                  <a:pt x="159" y="55"/>
                </a:cubicBezTo>
                <a:cubicBezTo>
                  <a:pt x="159" y="56"/>
                  <a:pt x="160" y="56"/>
                  <a:pt x="160" y="56"/>
                </a:cubicBezTo>
                <a:cubicBezTo>
                  <a:pt x="160" y="57"/>
                  <a:pt x="160" y="57"/>
                  <a:pt x="160" y="57"/>
                </a:cubicBezTo>
                <a:cubicBezTo>
                  <a:pt x="160" y="58"/>
                  <a:pt x="160" y="58"/>
                  <a:pt x="159" y="59"/>
                </a:cubicBezTo>
                <a:cubicBezTo>
                  <a:pt x="157" y="60"/>
                  <a:pt x="154" y="59"/>
                  <a:pt x="152" y="58"/>
                </a:cubicBezTo>
                <a:cubicBezTo>
                  <a:pt x="152" y="58"/>
                  <a:pt x="151" y="58"/>
                  <a:pt x="151" y="58"/>
                </a:cubicBezTo>
                <a:cubicBezTo>
                  <a:pt x="151" y="58"/>
                  <a:pt x="151" y="57"/>
                  <a:pt x="150" y="57"/>
                </a:cubicBezTo>
                <a:cubicBezTo>
                  <a:pt x="150" y="58"/>
                  <a:pt x="151" y="58"/>
                  <a:pt x="151" y="59"/>
                </a:cubicBezTo>
                <a:cubicBezTo>
                  <a:pt x="151" y="59"/>
                  <a:pt x="152" y="59"/>
                  <a:pt x="152" y="59"/>
                </a:cubicBezTo>
                <a:cubicBezTo>
                  <a:pt x="153" y="60"/>
                  <a:pt x="153" y="60"/>
                  <a:pt x="152" y="60"/>
                </a:cubicBezTo>
                <a:cubicBezTo>
                  <a:pt x="152" y="61"/>
                  <a:pt x="153" y="62"/>
                  <a:pt x="153" y="63"/>
                </a:cubicBezTo>
                <a:cubicBezTo>
                  <a:pt x="153" y="63"/>
                  <a:pt x="154" y="63"/>
                  <a:pt x="154" y="63"/>
                </a:cubicBezTo>
                <a:cubicBezTo>
                  <a:pt x="154" y="63"/>
                  <a:pt x="154" y="63"/>
                  <a:pt x="154" y="63"/>
                </a:cubicBezTo>
                <a:cubicBezTo>
                  <a:pt x="155" y="63"/>
                  <a:pt x="155" y="63"/>
                  <a:pt x="155" y="63"/>
                </a:cubicBezTo>
                <a:cubicBezTo>
                  <a:pt x="156" y="64"/>
                  <a:pt x="157" y="64"/>
                  <a:pt x="156" y="63"/>
                </a:cubicBezTo>
                <a:cubicBezTo>
                  <a:pt x="156" y="63"/>
                  <a:pt x="156" y="63"/>
                  <a:pt x="156" y="63"/>
                </a:cubicBezTo>
                <a:cubicBezTo>
                  <a:pt x="155" y="62"/>
                  <a:pt x="155" y="62"/>
                  <a:pt x="155" y="62"/>
                </a:cubicBezTo>
                <a:cubicBezTo>
                  <a:pt x="155" y="61"/>
                  <a:pt x="155" y="61"/>
                  <a:pt x="155" y="61"/>
                </a:cubicBezTo>
                <a:cubicBezTo>
                  <a:pt x="156" y="62"/>
                  <a:pt x="157" y="62"/>
                  <a:pt x="158" y="62"/>
                </a:cubicBezTo>
                <a:cubicBezTo>
                  <a:pt x="158" y="62"/>
                  <a:pt x="158" y="62"/>
                  <a:pt x="159" y="62"/>
                </a:cubicBezTo>
                <a:cubicBezTo>
                  <a:pt x="159" y="62"/>
                  <a:pt x="159" y="62"/>
                  <a:pt x="159" y="62"/>
                </a:cubicBezTo>
                <a:cubicBezTo>
                  <a:pt x="160" y="61"/>
                  <a:pt x="159" y="61"/>
                  <a:pt x="159" y="60"/>
                </a:cubicBezTo>
                <a:cubicBezTo>
                  <a:pt x="159" y="59"/>
                  <a:pt x="161" y="60"/>
                  <a:pt x="161" y="59"/>
                </a:cubicBezTo>
                <a:cubicBezTo>
                  <a:pt x="162" y="58"/>
                  <a:pt x="163" y="59"/>
                  <a:pt x="163" y="59"/>
                </a:cubicBezTo>
                <a:cubicBezTo>
                  <a:pt x="163" y="59"/>
                  <a:pt x="163" y="59"/>
                  <a:pt x="163" y="59"/>
                </a:cubicBezTo>
                <a:cubicBezTo>
                  <a:pt x="163" y="59"/>
                  <a:pt x="164" y="59"/>
                  <a:pt x="164" y="59"/>
                </a:cubicBezTo>
                <a:cubicBezTo>
                  <a:pt x="164" y="58"/>
                  <a:pt x="164" y="58"/>
                  <a:pt x="164" y="57"/>
                </a:cubicBezTo>
                <a:cubicBezTo>
                  <a:pt x="163" y="57"/>
                  <a:pt x="163" y="57"/>
                  <a:pt x="163" y="57"/>
                </a:cubicBezTo>
                <a:cubicBezTo>
                  <a:pt x="163" y="57"/>
                  <a:pt x="163" y="57"/>
                  <a:pt x="163" y="57"/>
                </a:cubicBezTo>
                <a:cubicBezTo>
                  <a:pt x="163" y="56"/>
                  <a:pt x="164" y="56"/>
                  <a:pt x="164" y="56"/>
                </a:cubicBezTo>
                <a:cubicBezTo>
                  <a:pt x="164" y="55"/>
                  <a:pt x="163" y="55"/>
                  <a:pt x="163" y="54"/>
                </a:cubicBezTo>
                <a:cubicBezTo>
                  <a:pt x="164" y="54"/>
                  <a:pt x="164" y="55"/>
                  <a:pt x="164" y="55"/>
                </a:cubicBezTo>
                <a:cubicBezTo>
                  <a:pt x="164" y="55"/>
                  <a:pt x="165" y="55"/>
                  <a:pt x="165" y="54"/>
                </a:cubicBezTo>
                <a:cubicBezTo>
                  <a:pt x="166" y="55"/>
                  <a:pt x="166" y="56"/>
                  <a:pt x="166" y="56"/>
                </a:cubicBezTo>
                <a:cubicBezTo>
                  <a:pt x="166" y="56"/>
                  <a:pt x="165" y="56"/>
                  <a:pt x="164" y="57"/>
                </a:cubicBezTo>
                <a:cubicBezTo>
                  <a:pt x="165" y="57"/>
                  <a:pt x="166" y="58"/>
                  <a:pt x="167" y="58"/>
                </a:cubicBezTo>
                <a:cubicBezTo>
                  <a:pt x="167" y="58"/>
                  <a:pt x="167" y="58"/>
                  <a:pt x="168" y="58"/>
                </a:cubicBezTo>
                <a:cubicBezTo>
                  <a:pt x="168" y="57"/>
                  <a:pt x="168" y="57"/>
                  <a:pt x="168" y="56"/>
                </a:cubicBezTo>
                <a:cubicBezTo>
                  <a:pt x="168" y="56"/>
                  <a:pt x="169" y="56"/>
                  <a:pt x="169" y="56"/>
                </a:cubicBezTo>
                <a:cubicBezTo>
                  <a:pt x="170" y="56"/>
                  <a:pt x="171" y="55"/>
                  <a:pt x="171" y="55"/>
                </a:cubicBezTo>
                <a:cubicBezTo>
                  <a:pt x="172" y="55"/>
                  <a:pt x="173" y="55"/>
                  <a:pt x="173" y="54"/>
                </a:cubicBezTo>
                <a:cubicBezTo>
                  <a:pt x="173" y="54"/>
                  <a:pt x="173" y="55"/>
                  <a:pt x="173" y="55"/>
                </a:cubicBezTo>
                <a:cubicBezTo>
                  <a:pt x="173" y="55"/>
                  <a:pt x="173" y="55"/>
                  <a:pt x="173" y="55"/>
                </a:cubicBezTo>
                <a:cubicBezTo>
                  <a:pt x="174" y="55"/>
                  <a:pt x="173" y="54"/>
                  <a:pt x="175" y="54"/>
                </a:cubicBezTo>
                <a:cubicBezTo>
                  <a:pt x="175" y="54"/>
                  <a:pt x="175" y="54"/>
                  <a:pt x="175" y="55"/>
                </a:cubicBezTo>
                <a:cubicBezTo>
                  <a:pt x="175" y="55"/>
                  <a:pt x="175" y="55"/>
                  <a:pt x="174" y="55"/>
                </a:cubicBezTo>
                <a:cubicBezTo>
                  <a:pt x="174" y="55"/>
                  <a:pt x="174" y="55"/>
                  <a:pt x="174" y="55"/>
                </a:cubicBezTo>
                <a:cubicBezTo>
                  <a:pt x="175" y="55"/>
                  <a:pt x="175" y="55"/>
                  <a:pt x="176" y="55"/>
                </a:cubicBezTo>
                <a:cubicBezTo>
                  <a:pt x="176" y="55"/>
                  <a:pt x="176" y="55"/>
                  <a:pt x="176" y="55"/>
                </a:cubicBezTo>
                <a:cubicBezTo>
                  <a:pt x="176" y="55"/>
                  <a:pt x="176" y="55"/>
                  <a:pt x="177" y="54"/>
                </a:cubicBezTo>
                <a:cubicBezTo>
                  <a:pt x="177" y="54"/>
                  <a:pt x="178" y="54"/>
                  <a:pt x="178" y="54"/>
                </a:cubicBezTo>
                <a:cubicBezTo>
                  <a:pt x="178" y="54"/>
                  <a:pt x="179" y="55"/>
                  <a:pt x="179" y="54"/>
                </a:cubicBezTo>
                <a:cubicBezTo>
                  <a:pt x="179" y="54"/>
                  <a:pt x="179" y="54"/>
                  <a:pt x="180" y="54"/>
                </a:cubicBezTo>
                <a:cubicBezTo>
                  <a:pt x="180" y="54"/>
                  <a:pt x="181" y="54"/>
                  <a:pt x="181" y="54"/>
                </a:cubicBezTo>
                <a:cubicBezTo>
                  <a:pt x="181" y="54"/>
                  <a:pt x="181" y="54"/>
                  <a:pt x="181" y="54"/>
                </a:cubicBezTo>
                <a:cubicBezTo>
                  <a:pt x="181" y="55"/>
                  <a:pt x="181" y="55"/>
                  <a:pt x="182" y="55"/>
                </a:cubicBezTo>
                <a:cubicBezTo>
                  <a:pt x="182" y="55"/>
                  <a:pt x="182" y="54"/>
                  <a:pt x="182" y="54"/>
                </a:cubicBezTo>
                <a:cubicBezTo>
                  <a:pt x="183" y="54"/>
                  <a:pt x="183" y="54"/>
                  <a:pt x="183" y="53"/>
                </a:cubicBezTo>
                <a:cubicBezTo>
                  <a:pt x="183" y="53"/>
                  <a:pt x="183" y="53"/>
                  <a:pt x="183" y="52"/>
                </a:cubicBezTo>
                <a:cubicBezTo>
                  <a:pt x="183" y="52"/>
                  <a:pt x="183" y="52"/>
                  <a:pt x="183" y="52"/>
                </a:cubicBezTo>
                <a:cubicBezTo>
                  <a:pt x="183" y="52"/>
                  <a:pt x="183" y="52"/>
                  <a:pt x="183" y="52"/>
                </a:cubicBezTo>
                <a:cubicBezTo>
                  <a:pt x="184" y="52"/>
                  <a:pt x="185" y="52"/>
                  <a:pt x="186" y="52"/>
                </a:cubicBezTo>
                <a:cubicBezTo>
                  <a:pt x="188" y="53"/>
                  <a:pt x="190" y="54"/>
                  <a:pt x="192" y="55"/>
                </a:cubicBezTo>
                <a:cubicBezTo>
                  <a:pt x="192" y="55"/>
                  <a:pt x="192" y="55"/>
                  <a:pt x="192" y="55"/>
                </a:cubicBezTo>
                <a:cubicBezTo>
                  <a:pt x="192" y="55"/>
                  <a:pt x="193" y="54"/>
                  <a:pt x="193" y="54"/>
                </a:cubicBezTo>
                <a:cubicBezTo>
                  <a:pt x="192" y="54"/>
                  <a:pt x="192" y="54"/>
                  <a:pt x="192" y="53"/>
                </a:cubicBezTo>
                <a:cubicBezTo>
                  <a:pt x="191" y="53"/>
                  <a:pt x="192" y="53"/>
                  <a:pt x="192" y="52"/>
                </a:cubicBezTo>
                <a:cubicBezTo>
                  <a:pt x="191" y="52"/>
                  <a:pt x="190" y="52"/>
                  <a:pt x="190" y="52"/>
                </a:cubicBezTo>
                <a:cubicBezTo>
                  <a:pt x="190" y="51"/>
                  <a:pt x="191" y="51"/>
                  <a:pt x="191" y="50"/>
                </a:cubicBezTo>
                <a:cubicBezTo>
                  <a:pt x="190" y="50"/>
                  <a:pt x="190" y="50"/>
                  <a:pt x="190" y="50"/>
                </a:cubicBezTo>
                <a:cubicBezTo>
                  <a:pt x="190" y="49"/>
                  <a:pt x="191" y="48"/>
                  <a:pt x="192" y="48"/>
                </a:cubicBezTo>
                <a:cubicBezTo>
                  <a:pt x="192" y="47"/>
                  <a:pt x="192" y="47"/>
                  <a:pt x="192" y="47"/>
                </a:cubicBezTo>
                <a:cubicBezTo>
                  <a:pt x="192" y="47"/>
                  <a:pt x="192" y="47"/>
                  <a:pt x="192" y="46"/>
                </a:cubicBezTo>
                <a:cubicBezTo>
                  <a:pt x="189" y="44"/>
                  <a:pt x="186" y="42"/>
                  <a:pt x="183" y="40"/>
                </a:cubicBezTo>
                <a:cubicBezTo>
                  <a:pt x="183" y="40"/>
                  <a:pt x="183" y="40"/>
                  <a:pt x="183" y="40"/>
                </a:cubicBezTo>
                <a:cubicBezTo>
                  <a:pt x="183" y="40"/>
                  <a:pt x="183" y="40"/>
                  <a:pt x="183" y="40"/>
                </a:cubicBezTo>
                <a:cubicBezTo>
                  <a:pt x="183" y="40"/>
                  <a:pt x="183" y="41"/>
                  <a:pt x="183" y="41"/>
                </a:cubicBezTo>
                <a:cubicBezTo>
                  <a:pt x="182" y="41"/>
                  <a:pt x="182" y="41"/>
                  <a:pt x="182" y="41"/>
                </a:cubicBezTo>
                <a:cubicBezTo>
                  <a:pt x="182" y="41"/>
                  <a:pt x="181" y="41"/>
                  <a:pt x="181" y="41"/>
                </a:cubicBezTo>
                <a:cubicBezTo>
                  <a:pt x="181" y="41"/>
                  <a:pt x="181" y="41"/>
                  <a:pt x="181" y="41"/>
                </a:cubicBezTo>
                <a:cubicBezTo>
                  <a:pt x="181" y="41"/>
                  <a:pt x="180" y="41"/>
                  <a:pt x="181" y="41"/>
                </a:cubicBezTo>
                <a:cubicBezTo>
                  <a:pt x="181" y="41"/>
                  <a:pt x="181" y="42"/>
                  <a:pt x="181" y="42"/>
                </a:cubicBezTo>
                <a:cubicBezTo>
                  <a:pt x="181" y="42"/>
                  <a:pt x="181" y="42"/>
                  <a:pt x="181" y="42"/>
                </a:cubicBezTo>
                <a:cubicBezTo>
                  <a:pt x="181" y="42"/>
                  <a:pt x="180" y="42"/>
                  <a:pt x="180" y="42"/>
                </a:cubicBezTo>
                <a:cubicBezTo>
                  <a:pt x="180" y="42"/>
                  <a:pt x="180" y="42"/>
                  <a:pt x="179" y="42"/>
                </a:cubicBezTo>
                <a:cubicBezTo>
                  <a:pt x="179" y="42"/>
                  <a:pt x="179" y="42"/>
                  <a:pt x="179" y="42"/>
                </a:cubicBezTo>
                <a:cubicBezTo>
                  <a:pt x="179" y="42"/>
                  <a:pt x="179" y="42"/>
                  <a:pt x="179" y="42"/>
                </a:cubicBezTo>
                <a:cubicBezTo>
                  <a:pt x="179" y="43"/>
                  <a:pt x="179" y="43"/>
                  <a:pt x="180" y="43"/>
                </a:cubicBezTo>
                <a:cubicBezTo>
                  <a:pt x="180" y="43"/>
                  <a:pt x="180" y="43"/>
                  <a:pt x="180" y="43"/>
                </a:cubicBezTo>
                <a:cubicBezTo>
                  <a:pt x="179" y="43"/>
                  <a:pt x="179" y="44"/>
                  <a:pt x="179" y="44"/>
                </a:cubicBezTo>
                <a:cubicBezTo>
                  <a:pt x="178" y="44"/>
                  <a:pt x="178" y="44"/>
                  <a:pt x="177" y="44"/>
                </a:cubicBezTo>
                <a:cubicBezTo>
                  <a:pt x="176" y="43"/>
                  <a:pt x="176" y="44"/>
                  <a:pt x="175" y="43"/>
                </a:cubicBezTo>
                <a:cubicBezTo>
                  <a:pt x="175" y="43"/>
                  <a:pt x="175" y="43"/>
                  <a:pt x="175" y="43"/>
                </a:cubicBezTo>
                <a:cubicBezTo>
                  <a:pt x="176" y="43"/>
                  <a:pt x="176" y="42"/>
                  <a:pt x="177" y="42"/>
                </a:cubicBezTo>
                <a:cubicBezTo>
                  <a:pt x="177" y="42"/>
                  <a:pt x="177" y="42"/>
                  <a:pt x="177" y="42"/>
                </a:cubicBezTo>
                <a:cubicBezTo>
                  <a:pt x="177" y="42"/>
                  <a:pt x="177" y="42"/>
                  <a:pt x="177" y="42"/>
                </a:cubicBezTo>
                <a:cubicBezTo>
                  <a:pt x="177" y="42"/>
                  <a:pt x="177" y="42"/>
                  <a:pt x="177" y="42"/>
                </a:cubicBezTo>
                <a:cubicBezTo>
                  <a:pt x="177" y="41"/>
                  <a:pt x="178" y="41"/>
                  <a:pt x="178" y="41"/>
                </a:cubicBezTo>
                <a:cubicBezTo>
                  <a:pt x="178" y="41"/>
                  <a:pt x="178" y="41"/>
                  <a:pt x="178" y="41"/>
                </a:cubicBezTo>
                <a:cubicBezTo>
                  <a:pt x="178" y="40"/>
                  <a:pt x="178" y="40"/>
                  <a:pt x="178" y="40"/>
                </a:cubicBezTo>
                <a:cubicBezTo>
                  <a:pt x="178" y="40"/>
                  <a:pt x="179" y="40"/>
                  <a:pt x="179" y="39"/>
                </a:cubicBezTo>
                <a:cubicBezTo>
                  <a:pt x="179" y="39"/>
                  <a:pt x="179" y="40"/>
                  <a:pt x="179" y="40"/>
                </a:cubicBezTo>
                <a:cubicBezTo>
                  <a:pt x="180" y="39"/>
                  <a:pt x="180" y="39"/>
                  <a:pt x="181" y="38"/>
                </a:cubicBezTo>
                <a:cubicBezTo>
                  <a:pt x="165" y="29"/>
                  <a:pt x="147" y="24"/>
                  <a:pt x="128" y="24"/>
                </a:cubicBezTo>
                <a:cubicBezTo>
                  <a:pt x="112" y="24"/>
                  <a:pt x="97" y="28"/>
                  <a:pt x="83" y="34"/>
                </a:cubicBezTo>
                <a:moveTo>
                  <a:pt x="84" y="39"/>
                </a:moveTo>
                <a:cubicBezTo>
                  <a:pt x="84" y="39"/>
                  <a:pt x="84" y="39"/>
                  <a:pt x="84" y="39"/>
                </a:cubicBezTo>
                <a:cubicBezTo>
                  <a:pt x="84" y="39"/>
                  <a:pt x="84" y="39"/>
                  <a:pt x="84" y="39"/>
                </a:cubicBezTo>
                <a:cubicBezTo>
                  <a:pt x="84" y="39"/>
                  <a:pt x="84" y="39"/>
                  <a:pt x="84" y="39"/>
                </a:cubicBezTo>
                <a:cubicBezTo>
                  <a:pt x="84" y="39"/>
                  <a:pt x="84" y="39"/>
                  <a:pt x="84" y="39"/>
                </a:cubicBezTo>
                <a:moveTo>
                  <a:pt x="174" y="99"/>
                </a:moveTo>
                <a:cubicBezTo>
                  <a:pt x="174" y="99"/>
                  <a:pt x="174" y="99"/>
                  <a:pt x="173" y="99"/>
                </a:cubicBezTo>
                <a:cubicBezTo>
                  <a:pt x="173" y="99"/>
                  <a:pt x="173" y="98"/>
                  <a:pt x="173" y="98"/>
                </a:cubicBezTo>
                <a:cubicBezTo>
                  <a:pt x="174" y="98"/>
                  <a:pt x="174" y="98"/>
                  <a:pt x="174" y="97"/>
                </a:cubicBezTo>
                <a:cubicBezTo>
                  <a:pt x="174" y="97"/>
                  <a:pt x="173" y="97"/>
                  <a:pt x="173" y="97"/>
                </a:cubicBezTo>
                <a:cubicBezTo>
                  <a:pt x="173" y="97"/>
                  <a:pt x="173" y="97"/>
                  <a:pt x="172" y="97"/>
                </a:cubicBezTo>
                <a:cubicBezTo>
                  <a:pt x="172" y="97"/>
                  <a:pt x="172" y="97"/>
                  <a:pt x="172" y="97"/>
                </a:cubicBezTo>
                <a:cubicBezTo>
                  <a:pt x="172" y="96"/>
                  <a:pt x="172" y="96"/>
                  <a:pt x="172" y="95"/>
                </a:cubicBezTo>
                <a:cubicBezTo>
                  <a:pt x="171" y="95"/>
                  <a:pt x="171" y="95"/>
                  <a:pt x="171" y="95"/>
                </a:cubicBezTo>
                <a:cubicBezTo>
                  <a:pt x="171" y="95"/>
                  <a:pt x="171" y="95"/>
                  <a:pt x="171" y="95"/>
                </a:cubicBezTo>
                <a:cubicBezTo>
                  <a:pt x="171" y="95"/>
                  <a:pt x="171" y="95"/>
                  <a:pt x="171" y="95"/>
                </a:cubicBezTo>
                <a:cubicBezTo>
                  <a:pt x="171" y="95"/>
                  <a:pt x="172" y="95"/>
                  <a:pt x="172" y="95"/>
                </a:cubicBezTo>
                <a:cubicBezTo>
                  <a:pt x="172" y="95"/>
                  <a:pt x="172" y="95"/>
                  <a:pt x="172" y="95"/>
                </a:cubicBezTo>
                <a:cubicBezTo>
                  <a:pt x="172" y="95"/>
                  <a:pt x="172" y="94"/>
                  <a:pt x="172" y="94"/>
                </a:cubicBezTo>
                <a:cubicBezTo>
                  <a:pt x="172" y="94"/>
                  <a:pt x="172" y="94"/>
                  <a:pt x="172" y="94"/>
                </a:cubicBezTo>
                <a:cubicBezTo>
                  <a:pt x="172" y="94"/>
                  <a:pt x="172" y="94"/>
                  <a:pt x="172" y="94"/>
                </a:cubicBezTo>
                <a:cubicBezTo>
                  <a:pt x="172" y="94"/>
                  <a:pt x="172" y="93"/>
                  <a:pt x="173" y="93"/>
                </a:cubicBezTo>
                <a:cubicBezTo>
                  <a:pt x="173" y="93"/>
                  <a:pt x="174" y="94"/>
                  <a:pt x="174" y="94"/>
                </a:cubicBezTo>
                <a:cubicBezTo>
                  <a:pt x="174" y="94"/>
                  <a:pt x="174" y="94"/>
                  <a:pt x="174" y="94"/>
                </a:cubicBezTo>
                <a:cubicBezTo>
                  <a:pt x="174" y="93"/>
                  <a:pt x="174" y="93"/>
                  <a:pt x="174" y="93"/>
                </a:cubicBezTo>
                <a:cubicBezTo>
                  <a:pt x="174" y="93"/>
                  <a:pt x="174" y="92"/>
                  <a:pt x="174" y="92"/>
                </a:cubicBezTo>
                <a:cubicBezTo>
                  <a:pt x="174" y="92"/>
                  <a:pt x="174" y="92"/>
                  <a:pt x="174" y="92"/>
                </a:cubicBezTo>
                <a:cubicBezTo>
                  <a:pt x="174" y="92"/>
                  <a:pt x="174" y="91"/>
                  <a:pt x="174" y="91"/>
                </a:cubicBezTo>
                <a:cubicBezTo>
                  <a:pt x="174" y="91"/>
                  <a:pt x="174" y="91"/>
                  <a:pt x="173" y="91"/>
                </a:cubicBezTo>
                <a:cubicBezTo>
                  <a:pt x="173" y="91"/>
                  <a:pt x="173" y="91"/>
                  <a:pt x="173" y="91"/>
                </a:cubicBezTo>
                <a:cubicBezTo>
                  <a:pt x="173" y="91"/>
                  <a:pt x="172" y="91"/>
                  <a:pt x="172" y="91"/>
                </a:cubicBezTo>
                <a:cubicBezTo>
                  <a:pt x="171" y="91"/>
                  <a:pt x="171" y="92"/>
                  <a:pt x="170" y="92"/>
                </a:cubicBezTo>
                <a:cubicBezTo>
                  <a:pt x="170" y="92"/>
                  <a:pt x="170" y="92"/>
                  <a:pt x="170" y="92"/>
                </a:cubicBezTo>
                <a:cubicBezTo>
                  <a:pt x="170" y="92"/>
                  <a:pt x="169" y="92"/>
                  <a:pt x="169" y="92"/>
                </a:cubicBezTo>
                <a:cubicBezTo>
                  <a:pt x="169" y="93"/>
                  <a:pt x="169" y="93"/>
                  <a:pt x="169" y="93"/>
                </a:cubicBezTo>
                <a:cubicBezTo>
                  <a:pt x="169" y="93"/>
                  <a:pt x="169" y="93"/>
                  <a:pt x="169" y="93"/>
                </a:cubicBezTo>
                <a:cubicBezTo>
                  <a:pt x="169" y="93"/>
                  <a:pt x="168" y="93"/>
                  <a:pt x="168" y="93"/>
                </a:cubicBezTo>
                <a:cubicBezTo>
                  <a:pt x="168" y="93"/>
                  <a:pt x="168" y="93"/>
                  <a:pt x="168" y="93"/>
                </a:cubicBezTo>
                <a:cubicBezTo>
                  <a:pt x="168" y="93"/>
                  <a:pt x="167" y="94"/>
                  <a:pt x="167" y="94"/>
                </a:cubicBezTo>
                <a:cubicBezTo>
                  <a:pt x="167" y="94"/>
                  <a:pt x="167" y="94"/>
                  <a:pt x="167" y="95"/>
                </a:cubicBezTo>
                <a:cubicBezTo>
                  <a:pt x="167" y="95"/>
                  <a:pt x="167" y="95"/>
                  <a:pt x="167" y="95"/>
                </a:cubicBezTo>
                <a:cubicBezTo>
                  <a:pt x="167" y="95"/>
                  <a:pt x="167" y="95"/>
                  <a:pt x="167" y="95"/>
                </a:cubicBezTo>
                <a:cubicBezTo>
                  <a:pt x="167" y="95"/>
                  <a:pt x="168" y="96"/>
                  <a:pt x="168" y="96"/>
                </a:cubicBezTo>
                <a:cubicBezTo>
                  <a:pt x="168" y="96"/>
                  <a:pt x="168" y="96"/>
                  <a:pt x="168" y="96"/>
                </a:cubicBezTo>
                <a:cubicBezTo>
                  <a:pt x="168" y="96"/>
                  <a:pt x="168" y="96"/>
                  <a:pt x="168" y="96"/>
                </a:cubicBezTo>
                <a:cubicBezTo>
                  <a:pt x="168" y="96"/>
                  <a:pt x="168" y="96"/>
                  <a:pt x="168" y="96"/>
                </a:cubicBezTo>
                <a:cubicBezTo>
                  <a:pt x="168" y="96"/>
                  <a:pt x="168" y="96"/>
                  <a:pt x="168" y="96"/>
                </a:cubicBezTo>
                <a:cubicBezTo>
                  <a:pt x="168" y="96"/>
                  <a:pt x="167" y="97"/>
                  <a:pt x="168" y="97"/>
                </a:cubicBezTo>
                <a:cubicBezTo>
                  <a:pt x="168" y="97"/>
                  <a:pt x="168" y="97"/>
                  <a:pt x="168" y="97"/>
                </a:cubicBezTo>
                <a:cubicBezTo>
                  <a:pt x="168" y="97"/>
                  <a:pt x="168" y="97"/>
                  <a:pt x="168" y="97"/>
                </a:cubicBezTo>
                <a:cubicBezTo>
                  <a:pt x="168" y="98"/>
                  <a:pt x="168" y="98"/>
                  <a:pt x="169" y="98"/>
                </a:cubicBezTo>
                <a:cubicBezTo>
                  <a:pt x="169" y="98"/>
                  <a:pt x="169" y="98"/>
                  <a:pt x="169" y="98"/>
                </a:cubicBezTo>
                <a:cubicBezTo>
                  <a:pt x="169" y="99"/>
                  <a:pt x="169" y="99"/>
                  <a:pt x="169" y="99"/>
                </a:cubicBezTo>
                <a:cubicBezTo>
                  <a:pt x="170" y="99"/>
                  <a:pt x="170" y="99"/>
                  <a:pt x="170" y="100"/>
                </a:cubicBezTo>
                <a:cubicBezTo>
                  <a:pt x="170" y="100"/>
                  <a:pt x="170" y="100"/>
                  <a:pt x="170" y="100"/>
                </a:cubicBezTo>
                <a:cubicBezTo>
                  <a:pt x="170" y="100"/>
                  <a:pt x="171" y="100"/>
                  <a:pt x="171" y="101"/>
                </a:cubicBezTo>
                <a:cubicBezTo>
                  <a:pt x="171" y="101"/>
                  <a:pt x="171" y="101"/>
                  <a:pt x="171" y="101"/>
                </a:cubicBezTo>
                <a:cubicBezTo>
                  <a:pt x="171" y="101"/>
                  <a:pt x="171" y="101"/>
                  <a:pt x="171" y="101"/>
                </a:cubicBezTo>
                <a:cubicBezTo>
                  <a:pt x="170" y="100"/>
                  <a:pt x="170" y="101"/>
                  <a:pt x="170" y="102"/>
                </a:cubicBezTo>
                <a:cubicBezTo>
                  <a:pt x="170" y="102"/>
                  <a:pt x="170" y="102"/>
                  <a:pt x="170" y="102"/>
                </a:cubicBezTo>
                <a:cubicBezTo>
                  <a:pt x="170" y="102"/>
                  <a:pt x="170" y="102"/>
                  <a:pt x="170" y="102"/>
                </a:cubicBezTo>
                <a:cubicBezTo>
                  <a:pt x="170" y="102"/>
                  <a:pt x="170" y="102"/>
                  <a:pt x="170" y="102"/>
                </a:cubicBezTo>
                <a:cubicBezTo>
                  <a:pt x="170" y="102"/>
                  <a:pt x="170" y="102"/>
                  <a:pt x="169" y="102"/>
                </a:cubicBezTo>
                <a:cubicBezTo>
                  <a:pt x="169" y="102"/>
                  <a:pt x="169" y="102"/>
                  <a:pt x="169" y="102"/>
                </a:cubicBezTo>
                <a:cubicBezTo>
                  <a:pt x="169" y="103"/>
                  <a:pt x="169" y="104"/>
                  <a:pt x="169" y="105"/>
                </a:cubicBezTo>
                <a:cubicBezTo>
                  <a:pt x="170" y="105"/>
                  <a:pt x="170" y="105"/>
                  <a:pt x="171" y="105"/>
                </a:cubicBezTo>
                <a:cubicBezTo>
                  <a:pt x="171" y="106"/>
                  <a:pt x="173" y="106"/>
                  <a:pt x="174" y="106"/>
                </a:cubicBezTo>
                <a:cubicBezTo>
                  <a:pt x="174" y="106"/>
                  <a:pt x="175" y="106"/>
                  <a:pt x="175" y="106"/>
                </a:cubicBezTo>
                <a:cubicBezTo>
                  <a:pt x="175" y="105"/>
                  <a:pt x="175" y="104"/>
                  <a:pt x="175" y="104"/>
                </a:cubicBezTo>
                <a:cubicBezTo>
                  <a:pt x="175" y="104"/>
                  <a:pt x="175" y="104"/>
                  <a:pt x="175" y="103"/>
                </a:cubicBezTo>
                <a:cubicBezTo>
                  <a:pt x="175" y="103"/>
                  <a:pt x="175" y="103"/>
                  <a:pt x="175" y="103"/>
                </a:cubicBezTo>
                <a:cubicBezTo>
                  <a:pt x="175" y="102"/>
                  <a:pt x="175" y="102"/>
                  <a:pt x="175" y="102"/>
                </a:cubicBezTo>
                <a:cubicBezTo>
                  <a:pt x="175" y="102"/>
                  <a:pt x="174" y="102"/>
                  <a:pt x="174" y="102"/>
                </a:cubicBezTo>
                <a:cubicBezTo>
                  <a:pt x="174" y="102"/>
                  <a:pt x="174" y="102"/>
                  <a:pt x="174" y="102"/>
                </a:cubicBezTo>
                <a:cubicBezTo>
                  <a:pt x="174" y="102"/>
                  <a:pt x="174" y="102"/>
                  <a:pt x="174" y="102"/>
                </a:cubicBezTo>
                <a:cubicBezTo>
                  <a:pt x="175" y="102"/>
                  <a:pt x="175" y="102"/>
                  <a:pt x="175" y="102"/>
                </a:cubicBezTo>
                <a:cubicBezTo>
                  <a:pt x="175" y="102"/>
                  <a:pt x="175" y="102"/>
                  <a:pt x="175" y="102"/>
                </a:cubicBezTo>
                <a:cubicBezTo>
                  <a:pt x="175" y="102"/>
                  <a:pt x="175" y="102"/>
                  <a:pt x="175" y="102"/>
                </a:cubicBezTo>
                <a:cubicBezTo>
                  <a:pt x="175" y="101"/>
                  <a:pt x="175" y="101"/>
                  <a:pt x="175" y="101"/>
                </a:cubicBezTo>
                <a:cubicBezTo>
                  <a:pt x="175" y="101"/>
                  <a:pt x="175" y="101"/>
                  <a:pt x="175" y="101"/>
                </a:cubicBezTo>
                <a:cubicBezTo>
                  <a:pt x="174" y="101"/>
                  <a:pt x="174" y="101"/>
                  <a:pt x="174" y="101"/>
                </a:cubicBezTo>
                <a:cubicBezTo>
                  <a:pt x="174" y="101"/>
                  <a:pt x="174" y="100"/>
                  <a:pt x="174" y="100"/>
                </a:cubicBezTo>
                <a:cubicBezTo>
                  <a:pt x="174" y="100"/>
                  <a:pt x="174" y="100"/>
                  <a:pt x="174" y="100"/>
                </a:cubicBezTo>
                <a:cubicBezTo>
                  <a:pt x="174" y="100"/>
                  <a:pt x="175" y="100"/>
                  <a:pt x="175" y="100"/>
                </a:cubicBezTo>
                <a:cubicBezTo>
                  <a:pt x="175" y="100"/>
                  <a:pt x="175" y="100"/>
                  <a:pt x="175" y="100"/>
                </a:cubicBezTo>
                <a:cubicBezTo>
                  <a:pt x="175" y="100"/>
                  <a:pt x="175" y="100"/>
                  <a:pt x="175" y="100"/>
                </a:cubicBezTo>
                <a:cubicBezTo>
                  <a:pt x="175" y="100"/>
                  <a:pt x="175" y="100"/>
                  <a:pt x="175" y="100"/>
                </a:cubicBezTo>
                <a:cubicBezTo>
                  <a:pt x="175" y="100"/>
                  <a:pt x="175" y="100"/>
                  <a:pt x="175" y="100"/>
                </a:cubicBezTo>
                <a:cubicBezTo>
                  <a:pt x="175" y="100"/>
                  <a:pt x="175" y="100"/>
                  <a:pt x="175" y="100"/>
                </a:cubicBezTo>
                <a:cubicBezTo>
                  <a:pt x="176" y="100"/>
                  <a:pt x="176" y="100"/>
                  <a:pt x="176" y="100"/>
                </a:cubicBezTo>
                <a:cubicBezTo>
                  <a:pt x="176" y="100"/>
                  <a:pt x="176" y="100"/>
                  <a:pt x="176" y="100"/>
                </a:cubicBezTo>
                <a:cubicBezTo>
                  <a:pt x="176" y="100"/>
                  <a:pt x="176" y="100"/>
                  <a:pt x="176" y="100"/>
                </a:cubicBezTo>
                <a:cubicBezTo>
                  <a:pt x="176" y="100"/>
                  <a:pt x="176" y="100"/>
                  <a:pt x="176" y="100"/>
                </a:cubicBezTo>
                <a:cubicBezTo>
                  <a:pt x="176" y="99"/>
                  <a:pt x="176" y="99"/>
                  <a:pt x="175" y="99"/>
                </a:cubicBezTo>
                <a:cubicBezTo>
                  <a:pt x="175" y="99"/>
                  <a:pt x="175" y="98"/>
                  <a:pt x="175" y="98"/>
                </a:cubicBezTo>
                <a:cubicBezTo>
                  <a:pt x="175" y="98"/>
                  <a:pt x="174" y="98"/>
                  <a:pt x="174" y="98"/>
                </a:cubicBezTo>
                <a:cubicBezTo>
                  <a:pt x="174" y="99"/>
                  <a:pt x="174" y="99"/>
                  <a:pt x="174" y="100"/>
                </a:cubicBezTo>
                <a:cubicBezTo>
                  <a:pt x="174" y="99"/>
                  <a:pt x="174" y="99"/>
                  <a:pt x="174" y="99"/>
                </a:cubicBezTo>
                <a:cubicBezTo>
                  <a:pt x="174" y="99"/>
                  <a:pt x="174" y="99"/>
                  <a:pt x="174" y="99"/>
                </a:cubicBezTo>
                <a:cubicBezTo>
                  <a:pt x="174" y="99"/>
                  <a:pt x="174" y="99"/>
                  <a:pt x="174" y="99"/>
                </a:cubicBezTo>
                <a:moveTo>
                  <a:pt x="143" y="99"/>
                </a:moveTo>
                <a:cubicBezTo>
                  <a:pt x="143" y="99"/>
                  <a:pt x="143" y="99"/>
                  <a:pt x="143" y="99"/>
                </a:cubicBezTo>
                <a:cubicBezTo>
                  <a:pt x="143" y="99"/>
                  <a:pt x="143" y="99"/>
                  <a:pt x="143" y="99"/>
                </a:cubicBezTo>
                <a:cubicBezTo>
                  <a:pt x="143" y="99"/>
                  <a:pt x="143" y="99"/>
                  <a:pt x="143" y="99"/>
                </a:cubicBezTo>
                <a:cubicBezTo>
                  <a:pt x="143" y="99"/>
                  <a:pt x="143" y="99"/>
                  <a:pt x="143" y="99"/>
                </a:cubicBezTo>
                <a:cubicBezTo>
                  <a:pt x="143" y="99"/>
                  <a:pt x="143" y="99"/>
                  <a:pt x="143" y="99"/>
                </a:cubicBezTo>
                <a:moveTo>
                  <a:pt x="177" y="44"/>
                </a:moveTo>
                <a:cubicBezTo>
                  <a:pt x="178" y="44"/>
                  <a:pt x="178" y="44"/>
                  <a:pt x="178" y="44"/>
                </a:cubicBezTo>
                <a:cubicBezTo>
                  <a:pt x="178" y="46"/>
                  <a:pt x="177" y="45"/>
                  <a:pt x="177" y="47"/>
                </a:cubicBezTo>
                <a:cubicBezTo>
                  <a:pt x="177" y="48"/>
                  <a:pt x="177" y="49"/>
                  <a:pt x="178" y="49"/>
                </a:cubicBezTo>
                <a:cubicBezTo>
                  <a:pt x="178" y="49"/>
                  <a:pt x="179" y="49"/>
                  <a:pt x="179" y="50"/>
                </a:cubicBezTo>
                <a:cubicBezTo>
                  <a:pt x="178" y="50"/>
                  <a:pt x="178" y="50"/>
                  <a:pt x="177" y="50"/>
                </a:cubicBezTo>
                <a:cubicBezTo>
                  <a:pt x="177" y="50"/>
                  <a:pt x="177" y="50"/>
                  <a:pt x="176" y="50"/>
                </a:cubicBezTo>
                <a:cubicBezTo>
                  <a:pt x="176" y="50"/>
                  <a:pt x="176" y="50"/>
                  <a:pt x="176" y="50"/>
                </a:cubicBezTo>
                <a:cubicBezTo>
                  <a:pt x="175" y="50"/>
                  <a:pt x="175" y="50"/>
                  <a:pt x="175" y="50"/>
                </a:cubicBezTo>
                <a:cubicBezTo>
                  <a:pt x="175" y="49"/>
                  <a:pt x="175" y="49"/>
                  <a:pt x="175" y="49"/>
                </a:cubicBezTo>
                <a:cubicBezTo>
                  <a:pt x="175" y="49"/>
                  <a:pt x="175" y="49"/>
                  <a:pt x="176" y="49"/>
                </a:cubicBezTo>
                <a:cubicBezTo>
                  <a:pt x="175" y="49"/>
                  <a:pt x="174" y="48"/>
                  <a:pt x="174" y="48"/>
                </a:cubicBezTo>
                <a:cubicBezTo>
                  <a:pt x="173" y="48"/>
                  <a:pt x="173" y="48"/>
                  <a:pt x="172" y="48"/>
                </a:cubicBezTo>
                <a:cubicBezTo>
                  <a:pt x="172" y="48"/>
                  <a:pt x="172" y="48"/>
                  <a:pt x="172" y="48"/>
                </a:cubicBezTo>
                <a:cubicBezTo>
                  <a:pt x="172" y="47"/>
                  <a:pt x="172" y="47"/>
                  <a:pt x="172" y="47"/>
                </a:cubicBezTo>
                <a:cubicBezTo>
                  <a:pt x="173" y="47"/>
                  <a:pt x="173" y="47"/>
                  <a:pt x="173" y="47"/>
                </a:cubicBezTo>
                <a:cubicBezTo>
                  <a:pt x="174" y="47"/>
                  <a:pt x="174" y="46"/>
                  <a:pt x="174" y="46"/>
                </a:cubicBezTo>
                <a:cubicBezTo>
                  <a:pt x="174" y="46"/>
                  <a:pt x="174" y="46"/>
                  <a:pt x="173" y="45"/>
                </a:cubicBezTo>
                <a:cubicBezTo>
                  <a:pt x="173" y="45"/>
                  <a:pt x="174" y="45"/>
                  <a:pt x="174" y="45"/>
                </a:cubicBezTo>
                <a:cubicBezTo>
                  <a:pt x="174" y="45"/>
                  <a:pt x="174" y="45"/>
                  <a:pt x="174" y="45"/>
                </a:cubicBezTo>
                <a:cubicBezTo>
                  <a:pt x="175" y="45"/>
                  <a:pt x="175" y="44"/>
                  <a:pt x="175" y="44"/>
                </a:cubicBezTo>
                <a:cubicBezTo>
                  <a:pt x="176" y="44"/>
                  <a:pt x="177" y="44"/>
                  <a:pt x="177" y="44"/>
                </a:cubicBezTo>
                <a:moveTo>
                  <a:pt x="143" y="29"/>
                </a:moveTo>
                <a:cubicBezTo>
                  <a:pt x="142" y="29"/>
                  <a:pt x="142" y="29"/>
                  <a:pt x="142" y="30"/>
                </a:cubicBezTo>
                <a:cubicBezTo>
                  <a:pt x="141" y="30"/>
                  <a:pt x="141" y="30"/>
                  <a:pt x="141" y="30"/>
                </a:cubicBezTo>
                <a:cubicBezTo>
                  <a:pt x="140" y="30"/>
                  <a:pt x="140" y="30"/>
                  <a:pt x="140" y="30"/>
                </a:cubicBezTo>
                <a:cubicBezTo>
                  <a:pt x="139" y="30"/>
                  <a:pt x="138" y="30"/>
                  <a:pt x="137" y="30"/>
                </a:cubicBezTo>
                <a:cubicBezTo>
                  <a:pt x="137" y="30"/>
                  <a:pt x="137" y="30"/>
                  <a:pt x="137" y="30"/>
                </a:cubicBezTo>
                <a:cubicBezTo>
                  <a:pt x="137" y="29"/>
                  <a:pt x="137" y="29"/>
                  <a:pt x="138" y="28"/>
                </a:cubicBezTo>
                <a:cubicBezTo>
                  <a:pt x="138" y="28"/>
                  <a:pt x="138" y="28"/>
                  <a:pt x="138" y="28"/>
                </a:cubicBezTo>
                <a:cubicBezTo>
                  <a:pt x="136" y="28"/>
                  <a:pt x="134" y="29"/>
                  <a:pt x="133" y="28"/>
                </a:cubicBezTo>
                <a:cubicBezTo>
                  <a:pt x="133" y="28"/>
                  <a:pt x="133" y="28"/>
                  <a:pt x="133" y="28"/>
                </a:cubicBezTo>
                <a:cubicBezTo>
                  <a:pt x="134" y="28"/>
                  <a:pt x="134" y="28"/>
                  <a:pt x="134" y="27"/>
                </a:cubicBezTo>
                <a:cubicBezTo>
                  <a:pt x="135" y="27"/>
                  <a:pt x="135" y="27"/>
                  <a:pt x="135" y="26"/>
                </a:cubicBezTo>
                <a:cubicBezTo>
                  <a:pt x="135" y="26"/>
                  <a:pt x="136" y="27"/>
                  <a:pt x="136" y="27"/>
                </a:cubicBezTo>
                <a:cubicBezTo>
                  <a:pt x="137" y="28"/>
                  <a:pt x="137" y="27"/>
                  <a:pt x="138" y="28"/>
                </a:cubicBezTo>
                <a:cubicBezTo>
                  <a:pt x="138" y="28"/>
                  <a:pt x="138" y="27"/>
                  <a:pt x="138" y="27"/>
                </a:cubicBezTo>
                <a:cubicBezTo>
                  <a:pt x="139" y="27"/>
                  <a:pt x="139" y="27"/>
                  <a:pt x="139" y="26"/>
                </a:cubicBezTo>
                <a:cubicBezTo>
                  <a:pt x="139" y="27"/>
                  <a:pt x="139" y="27"/>
                  <a:pt x="139" y="28"/>
                </a:cubicBezTo>
                <a:cubicBezTo>
                  <a:pt x="139" y="28"/>
                  <a:pt x="139" y="28"/>
                  <a:pt x="139" y="28"/>
                </a:cubicBezTo>
                <a:cubicBezTo>
                  <a:pt x="140" y="27"/>
                  <a:pt x="140" y="27"/>
                  <a:pt x="141" y="27"/>
                </a:cubicBezTo>
                <a:cubicBezTo>
                  <a:pt x="141" y="27"/>
                  <a:pt x="141" y="27"/>
                  <a:pt x="141" y="27"/>
                </a:cubicBezTo>
                <a:cubicBezTo>
                  <a:pt x="141" y="27"/>
                  <a:pt x="141" y="27"/>
                  <a:pt x="141" y="27"/>
                </a:cubicBezTo>
                <a:cubicBezTo>
                  <a:pt x="142" y="27"/>
                  <a:pt x="142" y="27"/>
                  <a:pt x="143" y="27"/>
                </a:cubicBezTo>
                <a:cubicBezTo>
                  <a:pt x="143" y="27"/>
                  <a:pt x="143" y="28"/>
                  <a:pt x="144" y="28"/>
                </a:cubicBezTo>
                <a:cubicBezTo>
                  <a:pt x="144" y="28"/>
                  <a:pt x="144" y="28"/>
                  <a:pt x="144" y="28"/>
                </a:cubicBezTo>
                <a:cubicBezTo>
                  <a:pt x="144" y="28"/>
                  <a:pt x="144" y="28"/>
                  <a:pt x="144" y="28"/>
                </a:cubicBezTo>
                <a:cubicBezTo>
                  <a:pt x="143" y="28"/>
                  <a:pt x="143" y="29"/>
                  <a:pt x="143" y="29"/>
                </a:cubicBezTo>
                <a:moveTo>
                  <a:pt x="134" y="30"/>
                </a:moveTo>
                <a:cubicBezTo>
                  <a:pt x="135" y="30"/>
                  <a:pt x="135" y="30"/>
                  <a:pt x="135" y="30"/>
                </a:cubicBezTo>
                <a:cubicBezTo>
                  <a:pt x="136" y="30"/>
                  <a:pt x="136" y="31"/>
                  <a:pt x="136" y="31"/>
                </a:cubicBezTo>
                <a:cubicBezTo>
                  <a:pt x="136" y="31"/>
                  <a:pt x="136" y="31"/>
                  <a:pt x="136" y="31"/>
                </a:cubicBezTo>
                <a:cubicBezTo>
                  <a:pt x="135" y="31"/>
                  <a:pt x="135" y="32"/>
                  <a:pt x="135" y="32"/>
                </a:cubicBezTo>
                <a:cubicBezTo>
                  <a:pt x="134" y="32"/>
                  <a:pt x="134" y="33"/>
                  <a:pt x="134" y="33"/>
                </a:cubicBezTo>
                <a:cubicBezTo>
                  <a:pt x="134" y="34"/>
                  <a:pt x="134" y="34"/>
                  <a:pt x="134" y="34"/>
                </a:cubicBezTo>
                <a:cubicBezTo>
                  <a:pt x="133" y="34"/>
                  <a:pt x="133" y="34"/>
                  <a:pt x="133" y="34"/>
                </a:cubicBezTo>
                <a:cubicBezTo>
                  <a:pt x="132" y="35"/>
                  <a:pt x="132" y="35"/>
                  <a:pt x="132" y="36"/>
                </a:cubicBezTo>
                <a:cubicBezTo>
                  <a:pt x="132" y="36"/>
                  <a:pt x="132" y="36"/>
                  <a:pt x="132" y="36"/>
                </a:cubicBezTo>
                <a:cubicBezTo>
                  <a:pt x="131" y="36"/>
                  <a:pt x="129" y="35"/>
                  <a:pt x="129" y="35"/>
                </a:cubicBezTo>
                <a:cubicBezTo>
                  <a:pt x="129" y="35"/>
                  <a:pt x="129" y="35"/>
                  <a:pt x="129" y="35"/>
                </a:cubicBezTo>
                <a:cubicBezTo>
                  <a:pt x="129" y="35"/>
                  <a:pt x="129" y="34"/>
                  <a:pt x="129" y="34"/>
                </a:cubicBezTo>
                <a:cubicBezTo>
                  <a:pt x="130" y="34"/>
                  <a:pt x="131" y="34"/>
                  <a:pt x="132" y="34"/>
                </a:cubicBezTo>
                <a:cubicBezTo>
                  <a:pt x="131" y="34"/>
                  <a:pt x="131" y="33"/>
                  <a:pt x="131" y="33"/>
                </a:cubicBezTo>
                <a:cubicBezTo>
                  <a:pt x="130" y="33"/>
                  <a:pt x="130" y="34"/>
                  <a:pt x="129" y="34"/>
                </a:cubicBezTo>
                <a:cubicBezTo>
                  <a:pt x="128" y="34"/>
                  <a:pt x="128" y="33"/>
                  <a:pt x="128" y="33"/>
                </a:cubicBezTo>
                <a:cubicBezTo>
                  <a:pt x="128" y="33"/>
                  <a:pt x="128" y="33"/>
                  <a:pt x="128" y="33"/>
                </a:cubicBezTo>
                <a:cubicBezTo>
                  <a:pt x="129" y="33"/>
                  <a:pt x="131" y="33"/>
                  <a:pt x="131" y="32"/>
                </a:cubicBezTo>
                <a:cubicBezTo>
                  <a:pt x="131" y="32"/>
                  <a:pt x="131" y="32"/>
                  <a:pt x="131" y="32"/>
                </a:cubicBezTo>
                <a:cubicBezTo>
                  <a:pt x="131" y="32"/>
                  <a:pt x="130" y="31"/>
                  <a:pt x="130" y="31"/>
                </a:cubicBezTo>
                <a:cubicBezTo>
                  <a:pt x="129" y="31"/>
                  <a:pt x="129" y="32"/>
                  <a:pt x="128" y="32"/>
                </a:cubicBezTo>
                <a:cubicBezTo>
                  <a:pt x="127" y="33"/>
                  <a:pt x="126" y="31"/>
                  <a:pt x="126" y="31"/>
                </a:cubicBezTo>
                <a:cubicBezTo>
                  <a:pt x="126" y="31"/>
                  <a:pt x="126" y="31"/>
                  <a:pt x="127" y="30"/>
                </a:cubicBezTo>
                <a:cubicBezTo>
                  <a:pt x="127" y="30"/>
                  <a:pt x="126" y="30"/>
                  <a:pt x="126" y="30"/>
                </a:cubicBezTo>
                <a:cubicBezTo>
                  <a:pt x="126" y="30"/>
                  <a:pt x="126" y="30"/>
                  <a:pt x="125" y="30"/>
                </a:cubicBezTo>
                <a:cubicBezTo>
                  <a:pt x="125" y="30"/>
                  <a:pt x="125" y="29"/>
                  <a:pt x="125" y="29"/>
                </a:cubicBezTo>
                <a:cubicBezTo>
                  <a:pt x="125" y="29"/>
                  <a:pt x="125" y="29"/>
                  <a:pt x="126" y="29"/>
                </a:cubicBezTo>
                <a:cubicBezTo>
                  <a:pt x="126" y="29"/>
                  <a:pt x="126" y="29"/>
                  <a:pt x="127" y="29"/>
                </a:cubicBezTo>
                <a:cubicBezTo>
                  <a:pt x="127" y="29"/>
                  <a:pt x="127" y="28"/>
                  <a:pt x="128" y="28"/>
                </a:cubicBezTo>
                <a:cubicBezTo>
                  <a:pt x="128" y="29"/>
                  <a:pt x="128" y="29"/>
                  <a:pt x="128" y="29"/>
                </a:cubicBezTo>
                <a:cubicBezTo>
                  <a:pt x="128" y="29"/>
                  <a:pt x="128" y="30"/>
                  <a:pt x="129" y="30"/>
                </a:cubicBezTo>
                <a:cubicBezTo>
                  <a:pt x="129" y="30"/>
                  <a:pt x="129" y="30"/>
                  <a:pt x="129" y="30"/>
                </a:cubicBezTo>
                <a:cubicBezTo>
                  <a:pt x="129" y="29"/>
                  <a:pt x="129" y="29"/>
                  <a:pt x="129" y="29"/>
                </a:cubicBezTo>
                <a:cubicBezTo>
                  <a:pt x="129" y="28"/>
                  <a:pt x="129" y="28"/>
                  <a:pt x="129" y="29"/>
                </a:cubicBezTo>
                <a:cubicBezTo>
                  <a:pt x="130" y="29"/>
                  <a:pt x="130" y="30"/>
                  <a:pt x="131" y="30"/>
                </a:cubicBezTo>
                <a:cubicBezTo>
                  <a:pt x="131" y="30"/>
                  <a:pt x="131" y="30"/>
                  <a:pt x="131" y="30"/>
                </a:cubicBezTo>
                <a:cubicBezTo>
                  <a:pt x="131" y="30"/>
                  <a:pt x="130" y="29"/>
                  <a:pt x="131" y="28"/>
                </a:cubicBezTo>
                <a:cubicBezTo>
                  <a:pt x="131" y="28"/>
                  <a:pt x="131" y="28"/>
                  <a:pt x="131" y="28"/>
                </a:cubicBezTo>
                <a:cubicBezTo>
                  <a:pt x="131" y="28"/>
                  <a:pt x="132" y="28"/>
                  <a:pt x="132" y="28"/>
                </a:cubicBezTo>
                <a:cubicBezTo>
                  <a:pt x="133" y="28"/>
                  <a:pt x="133" y="28"/>
                  <a:pt x="133" y="28"/>
                </a:cubicBezTo>
                <a:cubicBezTo>
                  <a:pt x="133" y="28"/>
                  <a:pt x="133" y="28"/>
                  <a:pt x="133" y="28"/>
                </a:cubicBezTo>
                <a:cubicBezTo>
                  <a:pt x="133" y="29"/>
                  <a:pt x="133" y="29"/>
                  <a:pt x="133" y="29"/>
                </a:cubicBezTo>
                <a:cubicBezTo>
                  <a:pt x="133" y="30"/>
                  <a:pt x="133" y="30"/>
                  <a:pt x="133" y="30"/>
                </a:cubicBezTo>
                <a:cubicBezTo>
                  <a:pt x="133" y="29"/>
                  <a:pt x="133" y="29"/>
                  <a:pt x="134" y="29"/>
                </a:cubicBezTo>
                <a:cubicBezTo>
                  <a:pt x="134" y="29"/>
                  <a:pt x="134" y="30"/>
                  <a:pt x="134" y="30"/>
                </a:cubicBezTo>
                <a:moveTo>
                  <a:pt x="112" y="85"/>
                </a:moveTo>
                <a:cubicBezTo>
                  <a:pt x="112" y="85"/>
                  <a:pt x="112" y="85"/>
                  <a:pt x="112" y="85"/>
                </a:cubicBezTo>
                <a:cubicBezTo>
                  <a:pt x="113" y="85"/>
                  <a:pt x="114" y="85"/>
                  <a:pt x="114" y="85"/>
                </a:cubicBezTo>
                <a:cubicBezTo>
                  <a:pt x="114" y="85"/>
                  <a:pt x="114" y="85"/>
                  <a:pt x="114" y="85"/>
                </a:cubicBezTo>
                <a:cubicBezTo>
                  <a:pt x="114" y="85"/>
                  <a:pt x="114" y="85"/>
                  <a:pt x="114" y="85"/>
                </a:cubicBezTo>
                <a:cubicBezTo>
                  <a:pt x="113" y="85"/>
                  <a:pt x="113" y="85"/>
                  <a:pt x="113" y="85"/>
                </a:cubicBezTo>
                <a:cubicBezTo>
                  <a:pt x="113" y="85"/>
                  <a:pt x="113" y="86"/>
                  <a:pt x="112" y="86"/>
                </a:cubicBezTo>
                <a:cubicBezTo>
                  <a:pt x="112" y="86"/>
                  <a:pt x="112" y="86"/>
                  <a:pt x="112" y="86"/>
                </a:cubicBezTo>
                <a:cubicBezTo>
                  <a:pt x="111" y="86"/>
                  <a:pt x="111" y="86"/>
                  <a:pt x="111" y="86"/>
                </a:cubicBezTo>
                <a:cubicBezTo>
                  <a:pt x="111" y="86"/>
                  <a:pt x="111" y="86"/>
                  <a:pt x="111" y="86"/>
                </a:cubicBezTo>
                <a:cubicBezTo>
                  <a:pt x="110" y="86"/>
                  <a:pt x="110" y="86"/>
                  <a:pt x="110" y="86"/>
                </a:cubicBezTo>
                <a:cubicBezTo>
                  <a:pt x="110" y="86"/>
                  <a:pt x="110" y="86"/>
                  <a:pt x="110" y="86"/>
                </a:cubicBezTo>
                <a:cubicBezTo>
                  <a:pt x="109" y="86"/>
                  <a:pt x="109" y="86"/>
                  <a:pt x="108" y="86"/>
                </a:cubicBezTo>
                <a:cubicBezTo>
                  <a:pt x="108" y="87"/>
                  <a:pt x="108" y="86"/>
                  <a:pt x="107" y="86"/>
                </a:cubicBezTo>
                <a:cubicBezTo>
                  <a:pt x="107" y="86"/>
                  <a:pt x="107" y="86"/>
                  <a:pt x="107" y="86"/>
                </a:cubicBezTo>
                <a:cubicBezTo>
                  <a:pt x="106" y="86"/>
                  <a:pt x="106" y="87"/>
                  <a:pt x="106" y="87"/>
                </a:cubicBezTo>
                <a:cubicBezTo>
                  <a:pt x="106" y="87"/>
                  <a:pt x="106" y="87"/>
                  <a:pt x="106" y="87"/>
                </a:cubicBezTo>
                <a:cubicBezTo>
                  <a:pt x="106" y="87"/>
                  <a:pt x="105" y="87"/>
                  <a:pt x="105" y="87"/>
                </a:cubicBezTo>
                <a:cubicBezTo>
                  <a:pt x="105" y="87"/>
                  <a:pt x="105" y="87"/>
                  <a:pt x="105" y="86"/>
                </a:cubicBezTo>
                <a:cubicBezTo>
                  <a:pt x="106" y="86"/>
                  <a:pt x="107" y="86"/>
                  <a:pt x="107" y="85"/>
                </a:cubicBezTo>
                <a:cubicBezTo>
                  <a:pt x="107" y="85"/>
                  <a:pt x="107" y="85"/>
                  <a:pt x="107" y="85"/>
                </a:cubicBezTo>
                <a:cubicBezTo>
                  <a:pt x="108" y="85"/>
                  <a:pt x="108" y="85"/>
                  <a:pt x="108" y="85"/>
                </a:cubicBezTo>
                <a:cubicBezTo>
                  <a:pt x="108" y="85"/>
                  <a:pt x="109" y="84"/>
                  <a:pt x="109" y="84"/>
                </a:cubicBezTo>
                <a:cubicBezTo>
                  <a:pt x="109" y="84"/>
                  <a:pt x="108" y="85"/>
                  <a:pt x="108" y="85"/>
                </a:cubicBezTo>
                <a:cubicBezTo>
                  <a:pt x="108" y="85"/>
                  <a:pt x="108" y="85"/>
                  <a:pt x="108" y="85"/>
                </a:cubicBezTo>
                <a:cubicBezTo>
                  <a:pt x="108" y="85"/>
                  <a:pt x="108" y="85"/>
                  <a:pt x="108" y="85"/>
                </a:cubicBezTo>
                <a:cubicBezTo>
                  <a:pt x="108" y="84"/>
                  <a:pt x="107" y="84"/>
                  <a:pt x="107" y="84"/>
                </a:cubicBezTo>
                <a:cubicBezTo>
                  <a:pt x="107" y="84"/>
                  <a:pt x="107" y="84"/>
                  <a:pt x="106" y="84"/>
                </a:cubicBezTo>
                <a:cubicBezTo>
                  <a:pt x="106" y="84"/>
                  <a:pt x="106" y="84"/>
                  <a:pt x="106" y="84"/>
                </a:cubicBezTo>
                <a:cubicBezTo>
                  <a:pt x="106" y="84"/>
                  <a:pt x="106" y="84"/>
                  <a:pt x="106" y="84"/>
                </a:cubicBezTo>
                <a:cubicBezTo>
                  <a:pt x="106" y="84"/>
                  <a:pt x="107" y="84"/>
                  <a:pt x="107" y="83"/>
                </a:cubicBezTo>
                <a:cubicBezTo>
                  <a:pt x="107" y="83"/>
                  <a:pt x="107" y="83"/>
                  <a:pt x="107" y="82"/>
                </a:cubicBezTo>
                <a:cubicBezTo>
                  <a:pt x="107" y="82"/>
                  <a:pt x="107" y="82"/>
                  <a:pt x="107" y="82"/>
                </a:cubicBezTo>
                <a:cubicBezTo>
                  <a:pt x="107" y="82"/>
                  <a:pt x="107" y="82"/>
                  <a:pt x="107" y="82"/>
                </a:cubicBezTo>
                <a:cubicBezTo>
                  <a:pt x="107" y="82"/>
                  <a:pt x="107" y="82"/>
                  <a:pt x="107" y="82"/>
                </a:cubicBezTo>
                <a:cubicBezTo>
                  <a:pt x="107" y="82"/>
                  <a:pt x="108" y="82"/>
                  <a:pt x="109" y="82"/>
                </a:cubicBezTo>
                <a:cubicBezTo>
                  <a:pt x="109" y="82"/>
                  <a:pt x="109" y="82"/>
                  <a:pt x="109" y="82"/>
                </a:cubicBezTo>
                <a:cubicBezTo>
                  <a:pt x="108" y="81"/>
                  <a:pt x="109" y="81"/>
                  <a:pt x="109" y="80"/>
                </a:cubicBezTo>
                <a:cubicBezTo>
                  <a:pt x="109" y="80"/>
                  <a:pt x="109" y="80"/>
                  <a:pt x="109" y="80"/>
                </a:cubicBezTo>
                <a:cubicBezTo>
                  <a:pt x="108" y="80"/>
                  <a:pt x="108" y="80"/>
                  <a:pt x="108" y="80"/>
                </a:cubicBezTo>
                <a:cubicBezTo>
                  <a:pt x="108" y="80"/>
                  <a:pt x="108" y="80"/>
                  <a:pt x="108" y="80"/>
                </a:cubicBezTo>
                <a:cubicBezTo>
                  <a:pt x="108" y="80"/>
                  <a:pt x="108" y="79"/>
                  <a:pt x="108" y="79"/>
                </a:cubicBezTo>
                <a:cubicBezTo>
                  <a:pt x="108" y="79"/>
                  <a:pt x="108" y="79"/>
                  <a:pt x="107" y="79"/>
                </a:cubicBezTo>
                <a:cubicBezTo>
                  <a:pt x="107" y="79"/>
                  <a:pt x="107" y="79"/>
                  <a:pt x="107" y="79"/>
                </a:cubicBezTo>
                <a:cubicBezTo>
                  <a:pt x="107" y="79"/>
                  <a:pt x="107" y="79"/>
                  <a:pt x="107" y="79"/>
                </a:cubicBezTo>
                <a:cubicBezTo>
                  <a:pt x="106" y="79"/>
                  <a:pt x="106" y="79"/>
                  <a:pt x="106" y="79"/>
                </a:cubicBezTo>
                <a:cubicBezTo>
                  <a:pt x="106" y="79"/>
                  <a:pt x="107" y="78"/>
                  <a:pt x="107" y="78"/>
                </a:cubicBezTo>
                <a:cubicBezTo>
                  <a:pt x="106" y="78"/>
                  <a:pt x="106" y="78"/>
                  <a:pt x="106" y="78"/>
                </a:cubicBezTo>
                <a:cubicBezTo>
                  <a:pt x="106" y="78"/>
                  <a:pt x="107" y="78"/>
                  <a:pt x="107" y="77"/>
                </a:cubicBezTo>
                <a:cubicBezTo>
                  <a:pt x="107" y="77"/>
                  <a:pt x="107" y="77"/>
                  <a:pt x="107" y="77"/>
                </a:cubicBezTo>
                <a:cubicBezTo>
                  <a:pt x="106" y="77"/>
                  <a:pt x="106" y="77"/>
                  <a:pt x="106" y="77"/>
                </a:cubicBezTo>
                <a:cubicBezTo>
                  <a:pt x="106" y="77"/>
                  <a:pt x="106" y="77"/>
                  <a:pt x="106" y="78"/>
                </a:cubicBezTo>
                <a:cubicBezTo>
                  <a:pt x="106" y="78"/>
                  <a:pt x="106" y="78"/>
                  <a:pt x="106" y="78"/>
                </a:cubicBezTo>
                <a:cubicBezTo>
                  <a:pt x="105" y="77"/>
                  <a:pt x="106" y="77"/>
                  <a:pt x="106" y="76"/>
                </a:cubicBezTo>
                <a:cubicBezTo>
                  <a:pt x="106" y="76"/>
                  <a:pt x="106" y="76"/>
                  <a:pt x="106" y="76"/>
                </a:cubicBezTo>
                <a:cubicBezTo>
                  <a:pt x="106" y="76"/>
                  <a:pt x="106" y="76"/>
                  <a:pt x="106" y="76"/>
                </a:cubicBezTo>
                <a:cubicBezTo>
                  <a:pt x="105" y="76"/>
                  <a:pt x="105" y="76"/>
                  <a:pt x="105" y="77"/>
                </a:cubicBezTo>
                <a:cubicBezTo>
                  <a:pt x="105" y="77"/>
                  <a:pt x="105" y="77"/>
                  <a:pt x="105" y="76"/>
                </a:cubicBezTo>
                <a:cubicBezTo>
                  <a:pt x="105" y="76"/>
                  <a:pt x="105" y="76"/>
                  <a:pt x="105" y="76"/>
                </a:cubicBezTo>
                <a:cubicBezTo>
                  <a:pt x="105" y="75"/>
                  <a:pt x="105" y="75"/>
                  <a:pt x="105" y="75"/>
                </a:cubicBezTo>
                <a:cubicBezTo>
                  <a:pt x="105" y="75"/>
                  <a:pt x="106" y="75"/>
                  <a:pt x="106" y="75"/>
                </a:cubicBezTo>
                <a:cubicBezTo>
                  <a:pt x="106" y="75"/>
                  <a:pt x="105" y="75"/>
                  <a:pt x="105" y="75"/>
                </a:cubicBezTo>
                <a:cubicBezTo>
                  <a:pt x="105" y="74"/>
                  <a:pt x="105" y="74"/>
                  <a:pt x="106" y="74"/>
                </a:cubicBezTo>
                <a:cubicBezTo>
                  <a:pt x="106" y="74"/>
                  <a:pt x="106" y="74"/>
                  <a:pt x="106" y="74"/>
                </a:cubicBezTo>
                <a:cubicBezTo>
                  <a:pt x="106" y="74"/>
                  <a:pt x="106" y="74"/>
                  <a:pt x="106" y="74"/>
                </a:cubicBezTo>
                <a:cubicBezTo>
                  <a:pt x="106" y="74"/>
                  <a:pt x="106" y="74"/>
                  <a:pt x="106" y="74"/>
                </a:cubicBezTo>
                <a:cubicBezTo>
                  <a:pt x="106" y="73"/>
                  <a:pt x="106" y="73"/>
                  <a:pt x="106" y="73"/>
                </a:cubicBezTo>
                <a:cubicBezTo>
                  <a:pt x="106" y="73"/>
                  <a:pt x="106" y="73"/>
                  <a:pt x="106" y="73"/>
                </a:cubicBezTo>
                <a:cubicBezTo>
                  <a:pt x="106" y="73"/>
                  <a:pt x="107" y="73"/>
                  <a:pt x="107" y="73"/>
                </a:cubicBezTo>
                <a:cubicBezTo>
                  <a:pt x="107" y="73"/>
                  <a:pt x="108" y="73"/>
                  <a:pt x="108" y="73"/>
                </a:cubicBezTo>
                <a:cubicBezTo>
                  <a:pt x="108" y="73"/>
                  <a:pt x="109" y="73"/>
                  <a:pt x="108" y="73"/>
                </a:cubicBezTo>
                <a:cubicBezTo>
                  <a:pt x="108" y="74"/>
                  <a:pt x="107" y="74"/>
                  <a:pt x="107" y="75"/>
                </a:cubicBezTo>
                <a:cubicBezTo>
                  <a:pt x="107" y="75"/>
                  <a:pt x="107" y="75"/>
                  <a:pt x="107" y="75"/>
                </a:cubicBezTo>
                <a:cubicBezTo>
                  <a:pt x="108" y="75"/>
                  <a:pt x="109" y="74"/>
                  <a:pt x="110" y="75"/>
                </a:cubicBezTo>
                <a:cubicBezTo>
                  <a:pt x="110" y="75"/>
                  <a:pt x="110" y="75"/>
                  <a:pt x="110" y="75"/>
                </a:cubicBezTo>
                <a:cubicBezTo>
                  <a:pt x="109" y="76"/>
                  <a:pt x="109" y="77"/>
                  <a:pt x="108" y="77"/>
                </a:cubicBezTo>
                <a:cubicBezTo>
                  <a:pt x="108" y="77"/>
                  <a:pt x="108" y="77"/>
                  <a:pt x="108" y="77"/>
                </a:cubicBezTo>
                <a:cubicBezTo>
                  <a:pt x="109" y="77"/>
                  <a:pt x="109" y="77"/>
                  <a:pt x="109" y="77"/>
                </a:cubicBezTo>
                <a:cubicBezTo>
                  <a:pt x="109" y="77"/>
                  <a:pt x="109" y="77"/>
                  <a:pt x="109" y="77"/>
                </a:cubicBezTo>
                <a:cubicBezTo>
                  <a:pt x="109" y="77"/>
                  <a:pt x="108" y="77"/>
                  <a:pt x="108" y="77"/>
                </a:cubicBezTo>
                <a:cubicBezTo>
                  <a:pt x="108" y="77"/>
                  <a:pt x="108" y="77"/>
                  <a:pt x="108" y="77"/>
                </a:cubicBezTo>
                <a:cubicBezTo>
                  <a:pt x="108" y="78"/>
                  <a:pt x="108" y="77"/>
                  <a:pt x="109" y="77"/>
                </a:cubicBezTo>
                <a:cubicBezTo>
                  <a:pt x="109" y="77"/>
                  <a:pt x="110" y="78"/>
                  <a:pt x="110" y="78"/>
                </a:cubicBezTo>
                <a:cubicBezTo>
                  <a:pt x="110" y="79"/>
                  <a:pt x="110" y="79"/>
                  <a:pt x="110" y="79"/>
                </a:cubicBezTo>
                <a:cubicBezTo>
                  <a:pt x="111" y="80"/>
                  <a:pt x="111" y="79"/>
                  <a:pt x="111" y="80"/>
                </a:cubicBezTo>
                <a:cubicBezTo>
                  <a:pt x="111" y="80"/>
                  <a:pt x="111" y="80"/>
                  <a:pt x="112" y="80"/>
                </a:cubicBezTo>
                <a:cubicBezTo>
                  <a:pt x="112" y="81"/>
                  <a:pt x="112" y="81"/>
                  <a:pt x="112" y="81"/>
                </a:cubicBezTo>
                <a:cubicBezTo>
                  <a:pt x="112" y="82"/>
                  <a:pt x="113" y="82"/>
                  <a:pt x="112" y="82"/>
                </a:cubicBezTo>
                <a:cubicBezTo>
                  <a:pt x="112" y="82"/>
                  <a:pt x="112" y="83"/>
                  <a:pt x="112" y="83"/>
                </a:cubicBezTo>
                <a:cubicBezTo>
                  <a:pt x="113" y="82"/>
                  <a:pt x="114" y="82"/>
                  <a:pt x="114" y="83"/>
                </a:cubicBezTo>
                <a:cubicBezTo>
                  <a:pt x="114" y="83"/>
                  <a:pt x="114" y="83"/>
                  <a:pt x="114" y="83"/>
                </a:cubicBezTo>
                <a:cubicBezTo>
                  <a:pt x="114" y="84"/>
                  <a:pt x="113" y="84"/>
                  <a:pt x="112" y="85"/>
                </a:cubicBezTo>
                <a:moveTo>
                  <a:pt x="106" y="78"/>
                </a:moveTo>
                <a:cubicBezTo>
                  <a:pt x="106" y="78"/>
                  <a:pt x="106" y="78"/>
                  <a:pt x="106" y="78"/>
                </a:cubicBezTo>
                <a:cubicBezTo>
                  <a:pt x="106" y="78"/>
                  <a:pt x="106" y="78"/>
                  <a:pt x="105" y="78"/>
                </a:cubicBezTo>
                <a:cubicBezTo>
                  <a:pt x="105" y="78"/>
                  <a:pt x="105" y="78"/>
                  <a:pt x="105" y="78"/>
                </a:cubicBezTo>
                <a:cubicBezTo>
                  <a:pt x="105" y="78"/>
                  <a:pt x="105" y="78"/>
                  <a:pt x="105" y="78"/>
                </a:cubicBezTo>
                <a:cubicBezTo>
                  <a:pt x="105" y="78"/>
                  <a:pt x="105" y="78"/>
                  <a:pt x="106" y="78"/>
                </a:cubicBezTo>
                <a:moveTo>
                  <a:pt x="105" y="80"/>
                </a:moveTo>
                <a:cubicBezTo>
                  <a:pt x="105" y="80"/>
                  <a:pt x="105" y="81"/>
                  <a:pt x="104" y="81"/>
                </a:cubicBezTo>
                <a:cubicBezTo>
                  <a:pt x="105" y="81"/>
                  <a:pt x="105" y="82"/>
                  <a:pt x="105" y="82"/>
                </a:cubicBezTo>
                <a:cubicBezTo>
                  <a:pt x="105" y="83"/>
                  <a:pt x="105" y="83"/>
                  <a:pt x="105" y="83"/>
                </a:cubicBezTo>
                <a:cubicBezTo>
                  <a:pt x="104" y="83"/>
                  <a:pt x="104" y="83"/>
                  <a:pt x="104" y="83"/>
                </a:cubicBezTo>
                <a:cubicBezTo>
                  <a:pt x="104" y="83"/>
                  <a:pt x="104" y="83"/>
                  <a:pt x="104" y="84"/>
                </a:cubicBezTo>
                <a:cubicBezTo>
                  <a:pt x="104" y="84"/>
                  <a:pt x="103" y="84"/>
                  <a:pt x="103" y="84"/>
                </a:cubicBezTo>
                <a:cubicBezTo>
                  <a:pt x="103" y="84"/>
                  <a:pt x="102" y="84"/>
                  <a:pt x="102" y="84"/>
                </a:cubicBezTo>
                <a:cubicBezTo>
                  <a:pt x="102" y="84"/>
                  <a:pt x="102" y="84"/>
                  <a:pt x="102" y="84"/>
                </a:cubicBezTo>
                <a:cubicBezTo>
                  <a:pt x="101" y="84"/>
                  <a:pt x="101" y="85"/>
                  <a:pt x="101" y="85"/>
                </a:cubicBezTo>
                <a:cubicBezTo>
                  <a:pt x="101" y="84"/>
                  <a:pt x="101" y="84"/>
                  <a:pt x="101" y="84"/>
                </a:cubicBezTo>
                <a:cubicBezTo>
                  <a:pt x="100" y="84"/>
                  <a:pt x="100" y="84"/>
                  <a:pt x="100" y="84"/>
                </a:cubicBezTo>
                <a:cubicBezTo>
                  <a:pt x="100" y="84"/>
                  <a:pt x="100" y="84"/>
                  <a:pt x="100" y="84"/>
                </a:cubicBezTo>
                <a:cubicBezTo>
                  <a:pt x="100" y="84"/>
                  <a:pt x="100" y="84"/>
                  <a:pt x="100" y="84"/>
                </a:cubicBezTo>
                <a:cubicBezTo>
                  <a:pt x="100" y="84"/>
                  <a:pt x="100" y="84"/>
                  <a:pt x="100" y="84"/>
                </a:cubicBezTo>
                <a:cubicBezTo>
                  <a:pt x="100" y="84"/>
                  <a:pt x="100" y="84"/>
                  <a:pt x="100" y="84"/>
                </a:cubicBezTo>
                <a:cubicBezTo>
                  <a:pt x="100" y="83"/>
                  <a:pt x="100" y="83"/>
                  <a:pt x="100" y="83"/>
                </a:cubicBezTo>
                <a:cubicBezTo>
                  <a:pt x="100" y="83"/>
                  <a:pt x="100" y="83"/>
                  <a:pt x="101" y="83"/>
                </a:cubicBezTo>
                <a:cubicBezTo>
                  <a:pt x="101" y="83"/>
                  <a:pt x="101" y="83"/>
                  <a:pt x="101" y="83"/>
                </a:cubicBezTo>
                <a:cubicBezTo>
                  <a:pt x="101" y="83"/>
                  <a:pt x="101" y="83"/>
                  <a:pt x="101" y="83"/>
                </a:cubicBezTo>
                <a:cubicBezTo>
                  <a:pt x="101" y="83"/>
                  <a:pt x="101" y="83"/>
                  <a:pt x="101" y="83"/>
                </a:cubicBezTo>
                <a:cubicBezTo>
                  <a:pt x="101" y="83"/>
                  <a:pt x="101" y="83"/>
                  <a:pt x="101" y="83"/>
                </a:cubicBezTo>
                <a:cubicBezTo>
                  <a:pt x="101" y="83"/>
                  <a:pt x="101" y="82"/>
                  <a:pt x="101" y="82"/>
                </a:cubicBezTo>
                <a:cubicBezTo>
                  <a:pt x="101" y="82"/>
                  <a:pt x="101" y="82"/>
                  <a:pt x="101" y="82"/>
                </a:cubicBezTo>
                <a:cubicBezTo>
                  <a:pt x="101" y="82"/>
                  <a:pt x="101" y="82"/>
                  <a:pt x="102" y="82"/>
                </a:cubicBezTo>
                <a:cubicBezTo>
                  <a:pt x="102" y="82"/>
                  <a:pt x="102" y="82"/>
                  <a:pt x="102" y="82"/>
                </a:cubicBezTo>
                <a:cubicBezTo>
                  <a:pt x="101" y="82"/>
                  <a:pt x="100" y="82"/>
                  <a:pt x="100" y="81"/>
                </a:cubicBezTo>
                <a:cubicBezTo>
                  <a:pt x="100" y="81"/>
                  <a:pt x="100" y="81"/>
                  <a:pt x="100" y="81"/>
                </a:cubicBezTo>
                <a:cubicBezTo>
                  <a:pt x="100" y="81"/>
                  <a:pt x="100" y="81"/>
                  <a:pt x="100" y="81"/>
                </a:cubicBezTo>
                <a:cubicBezTo>
                  <a:pt x="100" y="81"/>
                  <a:pt x="100" y="81"/>
                  <a:pt x="101" y="81"/>
                </a:cubicBezTo>
                <a:cubicBezTo>
                  <a:pt x="100" y="81"/>
                  <a:pt x="101" y="81"/>
                  <a:pt x="101" y="81"/>
                </a:cubicBezTo>
                <a:cubicBezTo>
                  <a:pt x="101" y="81"/>
                  <a:pt x="101" y="81"/>
                  <a:pt x="101" y="81"/>
                </a:cubicBezTo>
                <a:cubicBezTo>
                  <a:pt x="100" y="81"/>
                  <a:pt x="100" y="81"/>
                  <a:pt x="100" y="81"/>
                </a:cubicBezTo>
                <a:cubicBezTo>
                  <a:pt x="100" y="81"/>
                  <a:pt x="100" y="81"/>
                  <a:pt x="100" y="81"/>
                </a:cubicBezTo>
                <a:cubicBezTo>
                  <a:pt x="100" y="80"/>
                  <a:pt x="100" y="80"/>
                  <a:pt x="100" y="80"/>
                </a:cubicBezTo>
                <a:cubicBezTo>
                  <a:pt x="101" y="80"/>
                  <a:pt x="101" y="80"/>
                  <a:pt x="102" y="80"/>
                </a:cubicBezTo>
                <a:cubicBezTo>
                  <a:pt x="102" y="80"/>
                  <a:pt x="102" y="80"/>
                  <a:pt x="102" y="80"/>
                </a:cubicBezTo>
                <a:cubicBezTo>
                  <a:pt x="102" y="80"/>
                  <a:pt x="102" y="80"/>
                  <a:pt x="102" y="79"/>
                </a:cubicBezTo>
                <a:cubicBezTo>
                  <a:pt x="102" y="79"/>
                  <a:pt x="102" y="79"/>
                  <a:pt x="102" y="79"/>
                </a:cubicBezTo>
                <a:cubicBezTo>
                  <a:pt x="102" y="79"/>
                  <a:pt x="102" y="79"/>
                  <a:pt x="102" y="79"/>
                </a:cubicBezTo>
                <a:cubicBezTo>
                  <a:pt x="102" y="79"/>
                  <a:pt x="102" y="79"/>
                  <a:pt x="102" y="79"/>
                </a:cubicBezTo>
                <a:cubicBezTo>
                  <a:pt x="102" y="79"/>
                  <a:pt x="102" y="79"/>
                  <a:pt x="103" y="78"/>
                </a:cubicBezTo>
                <a:cubicBezTo>
                  <a:pt x="103" y="79"/>
                  <a:pt x="103" y="79"/>
                  <a:pt x="103" y="79"/>
                </a:cubicBezTo>
                <a:cubicBezTo>
                  <a:pt x="104" y="79"/>
                  <a:pt x="105" y="78"/>
                  <a:pt x="105" y="79"/>
                </a:cubicBezTo>
                <a:cubicBezTo>
                  <a:pt x="105" y="79"/>
                  <a:pt x="105" y="80"/>
                  <a:pt x="105" y="80"/>
                </a:cubicBezTo>
                <a:moveTo>
                  <a:pt x="100" y="113"/>
                </a:moveTo>
                <a:cubicBezTo>
                  <a:pt x="101" y="112"/>
                  <a:pt x="101" y="112"/>
                  <a:pt x="101" y="112"/>
                </a:cubicBezTo>
                <a:cubicBezTo>
                  <a:pt x="101" y="112"/>
                  <a:pt x="101" y="111"/>
                  <a:pt x="101" y="111"/>
                </a:cubicBezTo>
                <a:cubicBezTo>
                  <a:pt x="101" y="111"/>
                  <a:pt x="102" y="110"/>
                  <a:pt x="102" y="110"/>
                </a:cubicBezTo>
                <a:cubicBezTo>
                  <a:pt x="103" y="110"/>
                  <a:pt x="104" y="110"/>
                  <a:pt x="104" y="109"/>
                </a:cubicBezTo>
                <a:cubicBezTo>
                  <a:pt x="104" y="109"/>
                  <a:pt x="105" y="107"/>
                  <a:pt x="105" y="107"/>
                </a:cubicBezTo>
                <a:cubicBezTo>
                  <a:pt x="105" y="107"/>
                  <a:pt x="105" y="107"/>
                  <a:pt x="105" y="107"/>
                </a:cubicBezTo>
                <a:cubicBezTo>
                  <a:pt x="106" y="107"/>
                  <a:pt x="106" y="108"/>
                  <a:pt x="107" y="108"/>
                </a:cubicBezTo>
                <a:cubicBezTo>
                  <a:pt x="107" y="108"/>
                  <a:pt x="108" y="107"/>
                  <a:pt x="109" y="107"/>
                </a:cubicBezTo>
                <a:cubicBezTo>
                  <a:pt x="109" y="108"/>
                  <a:pt x="109" y="108"/>
                  <a:pt x="110" y="108"/>
                </a:cubicBezTo>
                <a:cubicBezTo>
                  <a:pt x="110" y="108"/>
                  <a:pt x="110" y="107"/>
                  <a:pt x="111" y="107"/>
                </a:cubicBezTo>
                <a:cubicBezTo>
                  <a:pt x="111" y="107"/>
                  <a:pt x="111" y="107"/>
                  <a:pt x="112" y="107"/>
                </a:cubicBezTo>
                <a:cubicBezTo>
                  <a:pt x="112" y="107"/>
                  <a:pt x="112" y="107"/>
                  <a:pt x="112" y="107"/>
                </a:cubicBezTo>
                <a:cubicBezTo>
                  <a:pt x="112" y="107"/>
                  <a:pt x="112" y="106"/>
                  <a:pt x="113" y="106"/>
                </a:cubicBezTo>
                <a:cubicBezTo>
                  <a:pt x="113" y="106"/>
                  <a:pt x="114" y="106"/>
                  <a:pt x="115" y="106"/>
                </a:cubicBezTo>
                <a:cubicBezTo>
                  <a:pt x="115" y="106"/>
                  <a:pt x="115" y="106"/>
                  <a:pt x="115" y="106"/>
                </a:cubicBezTo>
                <a:cubicBezTo>
                  <a:pt x="115" y="106"/>
                  <a:pt x="116" y="106"/>
                  <a:pt x="116" y="106"/>
                </a:cubicBezTo>
                <a:cubicBezTo>
                  <a:pt x="116" y="106"/>
                  <a:pt x="116" y="106"/>
                  <a:pt x="116" y="105"/>
                </a:cubicBezTo>
                <a:cubicBezTo>
                  <a:pt x="117" y="105"/>
                  <a:pt x="118" y="106"/>
                  <a:pt x="118" y="106"/>
                </a:cubicBezTo>
                <a:cubicBezTo>
                  <a:pt x="119" y="106"/>
                  <a:pt x="119" y="105"/>
                  <a:pt x="119" y="105"/>
                </a:cubicBezTo>
                <a:cubicBezTo>
                  <a:pt x="120" y="105"/>
                  <a:pt x="120" y="105"/>
                  <a:pt x="120" y="105"/>
                </a:cubicBezTo>
                <a:cubicBezTo>
                  <a:pt x="120" y="105"/>
                  <a:pt x="120" y="105"/>
                  <a:pt x="121" y="105"/>
                </a:cubicBezTo>
                <a:cubicBezTo>
                  <a:pt x="121" y="105"/>
                  <a:pt x="121" y="106"/>
                  <a:pt x="121" y="106"/>
                </a:cubicBezTo>
                <a:cubicBezTo>
                  <a:pt x="122" y="106"/>
                  <a:pt x="123" y="105"/>
                  <a:pt x="123" y="105"/>
                </a:cubicBezTo>
                <a:cubicBezTo>
                  <a:pt x="123" y="105"/>
                  <a:pt x="123" y="105"/>
                  <a:pt x="123" y="105"/>
                </a:cubicBezTo>
                <a:cubicBezTo>
                  <a:pt x="123" y="105"/>
                  <a:pt x="124" y="105"/>
                  <a:pt x="124" y="105"/>
                </a:cubicBezTo>
                <a:cubicBezTo>
                  <a:pt x="124" y="105"/>
                  <a:pt x="124" y="105"/>
                  <a:pt x="124" y="106"/>
                </a:cubicBezTo>
                <a:cubicBezTo>
                  <a:pt x="124" y="106"/>
                  <a:pt x="124" y="106"/>
                  <a:pt x="124" y="106"/>
                </a:cubicBezTo>
                <a:cubicBezTo>
                  <a:pt x="124" y="105"/>
                  <a:pt x="125" y="105"/>
                  <a:pt x="125" y="105"/>
                </a:cubicBezTo>
                <a:cubicBezTo>
                  <a:pt x="125" y="106"/>
                  <a:pt x="123" y="106"/>
                  <a:pt x="125" y="107"/>
                </a:cubicBezTo>
                <a:cubicBezTo>
                  <a:pt x="125" y="107"/>
                  <a:pt x="125" y="107"/>
                  <a:pt x="125" y="108"/>
                </a:cubicBezTo>
                <a:cubicBezTo>
                  <a:pt x="125" y="108"/>
                  <a:pt x="124" y="109"/>
                  <a:pt x="124" y="109"/>
                </a:cubicBezTo>
                <a:cubicBezTo>
                  <a:pt x="124" y="109"/>
                  <a:pt x="124" y="110"/>
                  <a:pt x="124" y="110"/>
                </a:cubicBezTo>
                <a:cubicBezTo>
                  <a:pt x="125" y="110"/>
                  <a:pt x="125" y="110"/>
                  <a:pt x="125" y="110"/>
                </a:cubicBezTo>
                <a:cubicBezTo>
                  <a:pt x="125" y="110"/>
                  <a:pt x="125" y="110"/>
                  <a:pt x="125" y="110"/>
                </a:cubicBezTo>
                <a:cubicBezTo>
                  <a:pt x="126" y="110"/>
                  <a:pt x="126" y="111"/>
                  <a:pt x="127" y="111"/>
                </a:cubicBezTo>
                <a:cubicBezTo>
                  <a:pt x="128" y="111"/>
                  <a:pt x="128" y="111"/>
                  <a:pt x="128" y="111"/>
                </a:cubicBezTo>
                <a:cubicBezTo>
                  <a:pt x="129" y="111"/>
                  <a:pt x="129" y="111"/>
                  <a:pt x="129" y="111"/>
                </a:cubicBezTo>
                <a:cubicBezTo>
                  <a:pt x="129" y="111"/>
                  <a:pt x="129" y="111"/>
                  <a:pt x="129" y="111"/>
                </a:cubicBezTo>
                <a:cubicBezTo>
                  <a:pt x="129" y="111"/>
                  <a:pt x="129" y="111"/>
                  <a:pt x="129" y="111"/>
                </a:cubicBezTo>
                <a:cubicBezTo>
                  <a:pt x="130" y="112"/>
                  <a:pt x="130" y="113"/>
                  <a:pt x="130" y="113"/>
                </a:cubicBezTo>
                <a:cubicBezTo>
                  <a:pt x="131" y="113"/>
                  <a:pt x="132" y="113"/>
                  <a:pt x="133" y="113"/>
                </a:cubicBezTo>
                <a:cubicBezTo>
                  <a:pt x="133" y="113"/>
                  <a:pt x="134" y="114"/>
                  <a:pt x="134" y="114"/>
                </a:cubicBezTo>
                <a:cubicBezTo>
                  <a:pt x="134" y="114"/>
                  <a:pt x="135" y="114"/>
                  <a:pt x="135" y="114"/>
                </a:cubicBezTo>
                <a:cubicBezTo>
                  <a:pt x="136" y="113"/>
                  <a:pt x="135" y="113"/>
                  <a:pt x="135" y="112"/>
                </a:cubicBezTo>
                <a:cubicBezTo>
                  <a:pt x="136" y="111"/>
                  <a:pt x="137" y="111"/>
                  <a:pt x="139" y="111"/>
                </a:cubicBezTo>
                <a:cubicBezTo>
                  <a:pt x="139" y="111"/>
                  <a:pt x="139" y="112"/>
                  <a:pt x="139" y="112"/>
                </a:cubicBezTo>
                <a:cubicBezTo>
                  <a:pt x="139" y="112"/>
                  <a:pt x="140" y="112"/>
                  <a:pt x="140" y="112"/>
                </a:cubicBezTo>
                <a:cubicBezTo>
                  <a:pt x="141" y="112"/>
                  <a:pt x="141" y="112"/>
                  <a:pt x="141" y="112"/>
                </a:cubicBezTo>
                <a:cubicBezTo>
                  <a:pt x="141" y="112"/>
                  <a:pt x="141" y="112"/>
                  <a:pt x="141" y="113"/>
                </a:cubicBezTo>
                <a:cubicBezTo>
                  <a:pt x="143" y="113"/>
                  <a:pt x="143" y="113"/>
                  <a:pt x="143" y="113"/>
                </a:cubicBezTo>
                <a:cubicBezTo>
                  <a:pt x="143" y="113"/>
                  <a:pt x="144" y="113"/>
                  <a:pt x="144" y="113"/>
                </a:cubicBezTo>
                <a:cubicBezTo>
                  <a:pt x="144" y="113"/>
                  <a:pt x="145" y="113"/>
                  <a:pt x="145" y="113"/>
                </a:cubicBezTo>
                <a:cubicBezTo>
                  <a:pt x="145" y="113"/>
                  <a:pt x="145" y="113"/>
                  <a:pt x="145" y="113"/>
                </a:cubicBezTo>
                <a:cubicBezTo>
                  <a:pt x="146" y="113"/>
                  <a:pt x="146" y="114"/>
                  <a:pt x="146" y="113"/>
                </a:cubicBezTo>
                <a:cubicBezTo>
                  <a:pt x="146" y="113"/>
                  <a:pt x="146" y="113"/>
                  <a:pt x="147" y="113"/>
                </a:cubicBezTo>
                <a:cubicBezTo>
                  <a:pt x="147" y="113"/>
                  <a:pt x="148" y="112"/>
                  <a:pt x="149" y="113"/>
                </a:cubicBezTo>
                <a:cubicBezTo>
                  <a:pt x="149" y="113"/>
                  <a:pt x="149" y="113"/>
                  <a:pt x="149" y="113"/>
                </a:cubicBezTo>
                <a:cubicBezTo>
                  <a:pt x="150" y="113"/>
                  <a:pt x="150" y="113"/>
                  <a:pt x="151" y="113"/>
                </a:cubicBezTo>
                <a:cubicBezTo>
                  <a:pt x="151" y="113"/>
                  <a:pt x="151" y="113"/>
                  <a:pt x="152" y="113"/>
                </a:cubicBezTo>
                <a:cubicBezTo>
                  <a:pt x="152" y="114"/>
                  <a:pt x="152" y="114"/>
                  <a:pt x="153" y="115"/>
                </a:cubicBezTo>
                <a:cubicBezTo>
                  <a:pt x="152" y="116"/>
                  <a:pt x="152" y="117"/>
                  <a:pt x="152" y="117"/>
                </a:cubicBezTo>
                <a:cubicBezTo>
                  <a:pt x="152" y="117"/>
                  <a:pt x="152" y="117"/>
                  <a:pt x="152" y="117"/>
                </a:cubicBezTo>
                <a:cubicBezTo>
                  <a:pt x="151" y="117"/>
                  <a:pt x="150" y="116"/>
                  <a:pt x="150" y="115"/>
                </a:cubicBezTo>
                <a:cubicBezTo>
                  <a:pt x="150" y="115"/>
                  <a:pt x="150" y="115"/>
                  <a:pt x="150" y="115"/>
                </a:cubicBezTo>
                <a:cubicBezTo>
                  <a:pt x="150" y="116"/>
                  <a:pt x="151" y="116"/>
                  <a:pt x="151" y="117"/>
                </a:cubicBezTo>
                <a:cubicBezTo>
                  <a:pt x="151" y="118"/>
                  <a:pt x="151" y="118"/>
                  <a:pt x="152" y="119"/>
                </a:cubicBezTo>
                <a:cubicBezTo>
                  <a:pt x="152" y="120"/>
                  <a:pt x="153" y="121"/>
                  <a:pt x="153" y="121"/>
                </a:cubicBezTo>
                <a:cubicBezTo>
                  <a:pt x="153" y="122"/>
                  <a:pt x="153" y="122"/>
                  <a:pt x="154" y="122"/>
                </a:cubicBezTo>
                <a:cubicBezTo>
                  <a:pt x="154" y="122"/>
                  <a:pt x="154" y="122"/>
                  <a:pt x="153" y="122"/>
                </a:cubicBezTo>
                <a:cubicBezTo>
                  <a:pt x="154" y="123"/>
                  <a:pt x="154" y="123"/>
                  <a:pt x="154" y="123"/>
                </a:cubicBezTo>
                <a:cubicBezTo>
                  <a:pt x="154" y="123"/>
                  <a:pt x="154" y="124"/>
                  <a:pt x="154" y="124"/>
                </a:cubicBezTo>
                <a:cubicBezTo>
                  <a:pt x="155" y="124"/>
                  <a:pt x="155" y="125"/>
                  <a:pt x="155" y="125"/>
                </a:cubicBezTo>
                <a:cubicBezTo>
                  <a:pt x="156" y="126"/>
                  <a:pt x="155" y="128"/>
                  <a:pt x="156" y="128"/>
                </a:cubicBezTo>
                <a:cubicBezTo>
                  <a:pt x="156" y="129"/>
                  <a:pt x="157" y="129"/>
                  <a:pt x="157" y="129"/>
                </a:cubicBezTo>
                <a:cubicBezTo>
                  <a:pt x="158" y="130"/>
                  <a:pt x="158" y="132"/>
                  <a:pt x="159" y="133"/>
                </a:cubicBezTo>
                <a:cubicBezTo>
                  <a:pt x="159" y="133"/>
                  <a:pt x="159" y="133"/>
                  <a:pt x="159" y="133"/>
                </a:cubicBezTo>
                <a:cubicBezTo>
                  <a:pt x="159" y="133"/>
                  <a:pt x="159" y="132"/>
                  <a:pt x="159" y="132"/>
                </a:cubicBezTo>
                <a:cubicBezTo>
                  <a:pt x="159" y="132"/>
                  <a:pt x="159" y="133"/>
                  <a:pt x="159" y="133"/>
                </a:cubicBezTo>
                <a:cubicBezTo>
                  <a:pt x="159" y="133"/>
                  <a:pt x="160" y="133"/>
                  <a:pt x="160" y="133"/>
                </a:cubicBezTo>
                <a:cubicBezTo>
                  <a:pt x="160" y="133"/>
                  <a:pt x="160" y="134"/>
                  <a:pt x="161" y="134"/>
                </a:cubicBezTo>
                <a:cubicBezTo>
                  <a:pt x="161" y="134"/>
                  <a:pt x="161" y="134"/>
                  <a:pt x="161" y="134"/>
                </a:cubicBezTo>
                <a:cubicBezTo>
                  <a:pt x="161" y="134"/>
                  <a:pt x="161" y="135"/>
                  <a:pt x="162" y="135"/>
                </a:cubicBezTo>
                <a:cubicBezTo>
                  <a:pt x="162" y="135"/>
                  <a:pt x="163" y="136"/>
                  <a:pt x="163" y="136"/>
                </a:cubicBezTo>
                <a:cubicBezTo>
                  <a:pt x="163" y="136"/>
                  <a:pt x="162" y="137"/>
                  <a:pt x="162" y="137"/>
                </a:cubicBezTo>
                <a:cubicBezTo>
                  <a:pt x="162" y="137"/>
                  <a:pt x="162" y="137"/>
                  <a:pt x="162" y="137"/>
                </a:cubicBezTo>
                <a:cubicBezTo>
                  <a:pt x="162" y="137"/>
                  <a:pt x="162" y="137"/>
                  <a:pt x="162" y="137"/>
                </a:cubicBezTo>
                <a:cubicBezTo>
                  <a:pt x="162" y="137"/>
                  <a:pt x="162" y="137"/>
                  <a:pt x="163" y="137"/>
                </a:cubicBezTo>
                <a:cubicBezTo>
                  <a:pt x="163" y="137"/>
                  <a:pt x="163" y="138"/>
                  <a:pt x="164" y="138"/>
                </a:cubicBezTo>
                <a:cubicBezTo>
                  <a:pt x="164" y="138"/>
                  <a:pt x="164" y="138"/>
                  <a:pt x="164" y="138"/>
                </a:cubicBezTo>
                <a:cubicBezTo>
                  <a:pt x="165" y="138"/>
                  <a:pt x="165" y="138"/>
                  <a:pt x="166" y="138"/>
                </a:cubicBezTo>
                <a:cubicBezTo>
                  <a:pt x="166" y="138"/>
                  <a:pt x="166" y="138"/>
                  <a:pt x="166" y="138"/>
                </a:cubicBezTo>
                <a:cubicBezTo>
                  <a:pt x="167" y="138"/>
                  <a:pt x="167" y="138"/>
                  <a:pt x="167" y="137"/>
                </a:cubicBezTo>
                <a:cubicBezTo>
                  <a:pt x="167" y="137"/>
                  <a:pt x="167" y="137"/>
                  <a:pt x="167" y="137"/>
                </a:cubicBezTo>
                <a:cubicBezTo>
                  <a:pt x="168" y="137"/>
                  <a:pt x="168" y="137"/>
                  <a:pt x="168" y="138"/>
                </a:cubicBezTo>
                <a:cubicBezTo>
                  <a:pt x="168" y="137"/>
                  <a:pt x="169" y="137"/>
                  <a:pt x="169" y="137"/>
                </a:cubicBezTo>
                <a:cubicBezTo>
                  <a:pt x="169" y="137"/>
                  <a:pt x="169" y="137"/>
                  <a:pt x="170" y="137"/>
                </a:cubicBezTo>
                <a:cubicBezTo>
                  <a:pt x="170" y="137"/>
                  <a:pt x="171" y="137"/>
                  <a:pt x="171" y="136"/>
                </a:cubicBezTo>
                <a:cubicBezTo>
                  <a:pt x="171" y="137"/>
                  <a:pt x="172" y="137"/>
                  <a:pt x="172" y="137"/>
                </a:cubicBezTo>
                <a:cubicBezTo>
                  <a:pt x="172" y="137"/>
                  <a:pt x="172" y="137"/>
                  <a:pt x="172" y="137"/>
                </a:cubicBezTo>
                <a:cubicBezTo>
                  <a:pt x="172" y="137"/>
                  <a:pt x="172" y="137"/>
                  <a:pt x="172" y="137"/>
                </a:cubicBezTo>
                <a:cubicBezTo>
                  <a:pt x="172" y="138"/>
                  <a:pt x="172" y="138"/>
                  <a:pt x="172" y="138"/>
                </a:cubicBezTo>
                <a:cubicBezTo>
                  <a:pt x="172" y="138"/>
                  <a:pt x="171" y="138"/>
                  <a:pt x="171" y="139"/>
                </a:cubicBezTo>
                <a:cubicBezTo>
                  <a:pt x="171" y="140"/>
                  <a:pt x="171" y="140"/>
                  <a:pt x="171" y="140"/>
                </a:cubicBezTo>
                <a:cubicBezTo>
                  <a:pt x="171" y="140"/>
                  <a:pt x="171" y="140"/>
                  <a:pt x="171" y="141"/>
                </a:cubicBezTo>
                <a:cubicBezTo>
                  <a:pt x="171" y="141"/>
                  <a:pt x="170" y="141"/>
                  <a:pt x="170" y="141"/>
                </a:cubicBezTo>
                <a:cubicBezTo>
                  <a:pt x="170" y="141"/>
                  <a:pt x="170" y="141"/>
                  <a:pt x="170" y="142"/>
                </a:cubicBezTo>
                <a:cubicBezTo>
                  <a:pt x="170" y="142"/>
                  <a:pt x="170" y="142"/>
                  <a:pt x="169" y="143"/>
                </a:cubicBezTo>
                <a:cubicBezTo>
                  <a:pt x="169" y="143"/>
                  <a:pt x="169" y="143"/>
                  <a:pt x="169" y="144"/>
                </a:cubicBezTo>
                <a:cubicBezTo>
                  <a:pt x="169" y="145"/>
                  <a:pt x="168" y="145"/>
                  <a:pt x="167" y="146"/>
                </a:cubicBezTo>
                <a:cubicBezTo>
                  <a:pt x="167" y="147"/>
                  <a:pt x="166" y="147"/>
                  <a:pt x="166" y="148"/>
                </a:cubicBezTo>
                <a:cubicBezTo>
                  <a:pt x="165" y="148"/>
                  <a:pt x="164" y="149"/>
                  <a:pt x="163" y="150"/>
                </a:cubicBezTo>
                <a:cubicBezTo>
                  <a:pt x="162" y="151"/>
                  <a:pt x="161" y="151"/>
                  <a:pt x="161" y="152"/>
                </a:cubicBezTo>
                <a:cubicBezTo>
                  <a:pt x="161" y="153"/>
                  <a:pt x="161" y="153"/>
                  <a:pt x="161" y="153"/>
                </a:cubicBezTo>
                <a:cubicBezTo>
                  <a:pt x="160" y="153"/>
                  <a:pt x="160" y="153"/>
                  <a:pt x="160" y="153"/>
                </a:cubicBezTo>
                <a:cubicBezTo>
                  <a:pt x="160" y="154"/>
                  <a:pt x="159" y="154"/>
                  <a:pt x="159" y="154"/>
                </a:cubicBezTo>
                <a:cubicBezTo>
                  <a:pt x="159" y="155"/>
                  <a:pt x="158" y="155"/>
                  <a:pt x="158" y="155"/>
                </a:cubicBezTo>
                <a:cubicBezTo>
                  <a:pt x="158" y="156"/>
                  <a:pt x="158" y="156"/>
                  <a:pt x="158" y="156"/>
                </a:cubicBezTo>
                <a:cubicBezTo>
                  <a:pt x="158" y="156"/>
                  <a:pt x="158" y="156"/>
                  <a:pt x="158" y="156"/>
                </a:cubicBezTo>
                <a:cubicBezTo>
                  <a:pt x="158" y="156"/>
                  <a:pt x="157" y="158"/>
                  <a:pt x="157" y="158"/>
                </a:cubicBezTo>
                <a:cubicBezTo>
                  <a:pt x="158" y="158"/>
                  <a:pt x="158" y="159"/>
                  <a:pt x="158" y="159"/>
                </a:cubicBezTo>
                <a:cubicBezTo>
                  <a:pt x="158" y="159"/>
                  <a:pt x="158" y="159"/>
                  <a:pt x="158" y="160"/>
                </a:cubicBezTo>
                <a:cubicBezTo>
                  <a:pt x="158" y="160"/>
                  <a:pt x="158" y="160"/>
                  <a:pt x="158" y="160"/>
                </a:cubicBezTo>
                <a:cubicBezTo>
                  <a:pt x="158" y="161"/>
                  <a:pt x="158" y="162"/>
                  <a:pt x="158" y="162"/>
                </a:cubicBezTo>
                <a:cubicBezTo>
                  <a:pt x="159" y="163"/>
                  <a:pt x="159" y="163"/>
                  <a:pt x="159" y="163"/>
                </a:cubicBezTo>
                <a:cubicBezTo>
                  <a:pt x="159" y="163"/>
                  <a:pt x="159" y="164"/>
                  <a:pt x="159" y="164"/>
                </a:cubicBezTo>
                <a:cubicBezTo>
                  <a:pt x="159" y="164"/>
                  <a:pt x="159" y="165"/>
                  <a:pt x="159" y="165"/>
                </a:cubicBezTo>
                <a:cubicBezTo>
                  <a:pt x="159" y="166"/>
                  <a:pt x="159" y="166"/>
                  <a:pt x="159" y="166"/>
                </a:cubicBezTo>
                <a:cubicBezTo>
                  <a:pt x="159" y="166"/>
                  <a:pt x="159" y="167"/>
                  <a:pt x="159" y="168"/>
                </a:cubicBezTo>
                <a:cubicBezTo>
                  <a:pt x="160" y="168"/>
                  <a:pt x="160" y="168"/>
                  <a:pt x="160" y="168"/>
                </a:cubicBezTo>
                <a:cubicBezTo>
                  <a:pt x="160" y="168"/>
                  <a:pt x="160" y="168"/>
                  <a:pt x="160" y="168"/>
                </a:cubicBezTo>
                <a:cubicBezTo>
                  <a:pt x="160" y="168"/>
                  <a:pt x="160" y="168"/>
                  <a:pt x="159" y="168"/>
                </a:cubicBezTo>
                <a:cubicBezTo>
                  <a:pt x="159" y="168"/>
                  <a:pt x="159" y="169"/>
                  <a:pt x="159" y="169"/>
                </a:cubicBezTo>
                <a:cubicBezTo>
                  <a:pt x="159" y="169"/>
                  <a:pt x="159" y="170"/>
                  <a:pt x="158" y="170"/>
                </a:cubicBezTo>
                <a:cubicBezTo>
                  <a:pt x="157" y="171"/>
                  <a:pt x="156" y="171"/>
                  <a:pt x="156" y="171"/>
                </a:cubicBezTo>
                <a:cubicBezTo>
                  <a:pt x="155" y="172"/>
                  <a:pt x="155" y="173"/>
                  <a:pt x="154" y="173"/>
                </a:cubicBezTo>
                <a:cubicBezTo>
                  <a:pt x="153" y="173"/>
                  <a:pt x="153" y="174"/>
                  <a:pt x="153" y="174"/>
                </a:cubicBezTo>
                <a:cubicBezTo>
                  <a:pt x="153" y="175"/>
                  <a:pt x="153" y="175"/>
                  <a:pt x="153" y="175"/>
                </a:cubicBezTo>
                <a:cubicBezTo>
                  <a:pt x="153" y="175"/>
                  <a:pt x="153" y="175"/>
                  <a:pt x="153" y="175"/>
                </a:cubicBezTo>
                <a:cubicBezTo>
                  <a:pt x="153" y="176"/>
                  <a:pt x="153" y="176"/>
                  <a:pt x="153" y="177"/>
                </a:cubicBezTo>
                <a:cubicBezTo>
                  <a:pt x="153" y="177"/>
                  <a:pt x="153" y="177"/>
                  <a:pt x="153" y="177"/>
                </a:cubicBezTo>
                <a:cubicBezTo>
                  <a:pt x="153" y="177"/>
                  <a:pt x="154" y="178"/>
                  <a:pt x="153" y="178"/>
                </a:cubicBezTo>
                <a:cubicBezTo>
                  <a:pt x="153" y="179"/>
                  <a:pt x="153" y="179"/>
                  <a:pt x="153" y="179"/>
                </a:cubicBezTo>
                <a:cubicBezTo>
                  <a:pt x="153" y="179"/>
                  <a:pt x="153" y="179"/>
                  <a:pt x="153" y="179"/>
                </a:cubicBezTo>
                <a:cubicBezTo>
                  <a:pt x="153" y="179"/>
                  <a:pt x="153" y="179"/>
                  <a:pt x="153" y="179"/>
                </a:cubicBezTo>
                <a:cubicBezTo>
                  <a:pt x="153" y="180"/>
                  <a:pt x="152" y="180"/>
                  <a:pt x="151" y="181"/>
                </a:cubicBezTo>
                <a:cubicBezTo>
                  <a:pt x="150" y="181"/>
                  <a:pt x="150" y="181"/>
                  <a:pt x="150" y="182"/>
                </a:cubicBezTo>
                <a:cubicBezTo>
                  <a:pt x="150" y="182"/>
                  <a:pt x="150" y="182"/>
                  <a:pt x="150" y="182"/>
                </a:cubicBezTo>
                <a:cubicBezTo>
                  <a:pt x="150" y="182"/>
                  <a:pt x="150" y="182"/>
                  <a:pt x="150" y="182"/>
                </a:cubicBezTo>
                <a:cubicBezTo>
                  <a:pt x="151" y="183"/>
                  <a:pt x="150" y="184"/>
                  <a:pt x="150" y="184"/>
                </a:cubicBezTo>
                <a:cubicBezTo>
                  <a:pt x="150" y="184"/>
                  <a:pt x="150" y="184"/>
                  <a:pt x="150" y="184"/>
                </a:cubicBezTo>
                <a:cubicBezTo>
                  <a:pt x="150" y="184"/>
                  <a:pt x="150" y="185"/>
                  <a:pt x="150" y="185"/>
                </a:cubicBezTo>
                <a:cubicBezTo>
                  <a:pt x="150" y="185"/>
                  <a:pt x="149" y="186"/>
                  <a:pt x="149" y="186"/>
                </a:cubicBezTo>
                <a:cubicBezTo>
                  <a:pt x="147" y="188"/>
                  <a:pt x="146" y="189"/>
                  <a:pt x="144" y="191"/>
                </a:cubicBezTo>
                <a:cubicBezTo>
                  <a:pt x="144" y="191"/>
                  <a:pt x="144" y="191"/>
                  <a:pt x="144" y="191"/>
                </a:cubicBezTo>
                <a:cubicBezTo>
                  <a:pt x="143" y="192"/>
                  <a:pt x="142" y="192"/>
                  <a:pt x="142" y="192"/>
                </a:cubicBezTo>
                <a:cubicBezTo>
                  <a:pt x="142" y="192"/>
                  <a:pt x="142" y="192"/>
                  <a:pt x="142" y="192"/>
                </a:cubicBezTo>
                <a:cubicBezTo>
                  <a:pt x="142" y="192"/>
                  <a:pt x="141" y="192"/>
                  <a:pt x="141" y="192"/>
                </a:cubicBezTo>
                <a:cubicBezTo>
                  <a:pt x="141" y="192"/>
                  <a:pt x="141" y="192"/>
                  <a:pt x="141" y="192"/>
                </a:cubicBezTo>
                <a:cubicBezTo>
                  <a:pt x="140" y="192"/>
                  <a:pt x="140" y="192"/>
                  <a:pt x="139" y="192"/>
                </a:cubicBezTo>
                <a:cubicBezTo>
                  <a:pt x="139" y="192"/>
                  <a:pt x="139" y="192"/>
                  <a:pt x="139" y="192"/>
                </a:cubicBezTo>
                <a:cubicBezTo>
                  <a:pt x="139" y="192"/>
                  <a:pt x="138" y="192"/>
                  <a:pt x="138" y="192"/>
                </a:cubicBezTo>
                <a:cubicBezTo>
                  <a:pt x="138" y="192"/>
                  <a:pt x="137" y="192"/>
                  <a:pt x="137" y="192"/>
                </a:cubicBezTo>
                <a:cubicBezTo>
                  <a:pt x="137" y="193"/>
                  <a:pt x="136" y="192"/>
                  <a:pt x="136" y="192"/>
                </a:cubicBezTo>
                <a:cubicBezTo>
                  <a:pt x="136" y="193"/>
                  <a:pt x="135" y="193"/>
                  <a:pt x="135" y="193"/>
                </a:cubicBezTo>
                <a:cubicBezTo>
                  <a:pt x="135" y="193"/>
                  <a:pt x="135" y="193"/>
                  <a:pt x="135" y="193"/>
                </a:cubicBezTo>
                <a:cubicBezTo>
                  <a:pt x="134" y="193"/>
                  <a:pt x="134" y="192"/>
                  <a:pt x="134" y="192"/>
                </a:cubicBezTo>
                <a:cubicBezTo>
                  <a:pt x="134" y="192"/>
                  <a:pt x="134" y="192"/>
                  <a:pt x="134" y="192"/>
                </a:cubicBezTo>
                <a:cubicBezTo>
                  <a:pt x="134" y="192"/>
                  <a:pt x="134" y="192"/>
                  <a:pt x="134" y="192"/>
                </a:cubicBezTo>
                <a:cubicBezTo>
                  <a:pt x="134" y="192"/>
                  <a:pt x="134" y="192"/>
                  <a:pt x="134" y="192"/>
                </a:cubicBezTo>
                <a:cubicBezTo>
                  <a:pt x="134" y="192"/>
                  <a:pt x="134" y="192"/>
                  <a:pt x="134" y="192"/>
                </a:cubicBezTo>
                <a:cubicBezTo>
                  <a:pt x="134" y="192"/>
                  <a:pt x="133" y="192"/>
                  <a:pt x="133" y="192"/>
                </a:cubicBezTo>
                <a:cubicBezTo>
                  <a:pt x="133" y="192"/>
                  <a:pt x="133" y="192"/>
                  <a:pt x="133" y="192"/>
                </a:cubicBezTo>
                <a:cubicBezTo>
                  <a:pt x="133" y="192"/>
                  <a:pt x="133" y="192"/>
                  <a:pt x="134" y="192"/>
                </a:cubicBezTo>
                <a:cubicBezTo>
                  <a:pt x="133" y="191"/>
                  <a:pt x="133" y="191"/>
                  <a:pt x="133" y="190"/>
                </a:cubicBezTo>
                <a:cubicBezTo>
                  <a:pt x="133" y="190"/>
                  <a:pt x="133" y="190"/>
                  <a:pt x="133" y="190"/>
                </a:cubicBezTo>
                <a:cubicBezTo>
                  <a:pt x="134" y="189"/>
                  <a:pt x="133" y="188"/>
                  <a:pt x="132" y="188"/>
                </a:cubicBezTo>
                <a:cubicBezTo>
                  <a:pt x="132" y="187"/>
                  <a:pt x="132" y="186"/>
                  <a:pt x="131" y="185"/>
                </a:cubicBezTo>
                <a:cubicBezTo>
                  <a:pt x="131" y="185"/>
                  <a:pt x="130" y="184"/>
                  <a:pt x="130" y="184"/>
                </a:cubicBezTo>
                <a:cubicBezTo>
                  <a:pt x="130" y="182"/>
                  <a:pt x="130" y="182"/>
                  <a:pt x="130" y="182"/>
                </a:cubicBezTo>
                <a:cubicBezTo>
                  <a:pt x="130" y="182"/>
                  <a:pt x="130" y="182"/>
                  <a:pt x="130" y="182"/>
                </a:cubicBezTo>
                <a:cubicBezTo>
                  <a:pt x="130" y="182"/>
                  <a:pt x="129" y="181"/>
                  <a:pt x="129" y="181"/>
                </a:cubicBezTo>
                <a:cubicBezTo>
                  <a:pt x="129" y="181"/>
                  <a:pt x="129" y="181"/>
                  <a:pt x="129" y="180"/>
                </a:cubicBezTo>
                <a:cubicBezTo>
                  <a:pt x="129" y="180"/>
                  <a:pt x="129" y="180"/>
                  <a:pt x="129" y="180"/>
                </a:cubicBezTo>
                <a:cubicBezTo>
                  <a:pt x="129" y="179"/>
                  <a:pt x="129" y="179"/>
                  <a:pt x="129" y="178"/>
                </a:cubicBezTo>
                <a:cubicBezTo>
                  <a:pt x="129" y="177"/>
                  <a:pt x="128" y="176"/>
                  <a:pt x="128" y="176"/>
                </a:cubicBezTo>
                <a:cubicBezTo>
                  <a:pt x="128" y="175"/>
                  <a:pt x="127" y="174"/>
                  <a:pt x="127" y="173"/>
                </a:cubicBezTo>
                <a:cubicBezTo>
                  <a:pt x="126" y="173"/>
                  <a:pt x="126" y="172"/>
                  <a:pt x="126" y="172"/>
                </a:cubicBezTo>
                <a:cubicBezTo>
                  <a:pt x="126" y="171"/>
                  <a:pt x="126" y="170"/>
                  <a:pt x="126" y="169"/>
                </a:cubicBezTo>
                <a:cubicBezTo>
                  <a:pt x="126" y="169"/>
                  <a:pt x="126" y="167"/>
                  <a:pt x="127" y="166"/>
                </a:cubicBezTo>
                <a:cubicBezTo>
                  <a:pt x="127" y="166"/>
                  <a:pt x="127" y="166"/>
                  <a:pt x="127" y="166"/>
                </a:cubicBezTo>
                <a:cubicBezTo>
                  <a:pt x="127" y="166"/>
                  <a:pt x="127" y="166"/>
                  <a:pt x="127" y="166"/>
                </a:cubicBezTo>
                <a:cubicBezTo>
                  <a:pt x="127" y="165"/>
                  <a:pt x="127" y="165"/>
                  <a:pt x="128" y="165"/>
                </a:cubicBezTo>
                <a:cubicBezTo>
                  <a:pt x="128" y="165"/>
                  <a:pt x="128" y="164"/>
                  <a:pt x="128" y="164"/>
                </a:cubicBezTo>
                <a:cubicBezTo>
                  <a:pt x="128" y="164"/>
                  <a:pt x="128" y="163"/>
                  <a:pt x="128" y="163"/>
                </a:cubicBezTo>
                <a:cubicBezTo>
                  <a:pt x="128" y="162"/>
                  <a:pt x="127" y="161"/>
                  <a:pt x="128" y="161"/>
                </a:cubicBezTo>
                <a:cubicBezTo>
                  <a:pt x="128" y="160"/>
                  <a:pt x="127" y="160"/>
                  <a:pt x="127" y="159"/>
                </a:cubicBezTo>
                <a:cubicBezTo>
                  <a:pt x="127" y="159"/>
                  <a:pt x="127" y="159"/>
                  <a:pt x="127" y="159"/>
                </a:cubicBezTo>
                <a:cubicBezTo>
                  <a:pt x="127" y="158"/>
                  <a:pt x="127" y="158"/>
                  <a:pt x="126" y="158"/>
                </a:cubicBezTo>
                <a:cubicBezTo>
                  <a:pt x="126" y="157"/>
                  <a:pt x="126" y="157"/>
                  <a:pt x="126" y="157"/>
                </a:cubicBezTo>
                <a:cubicBezTo>
                  <a:pt x="126" y="157"/>
                  <a:pt x="126" y="156"/>
                  <a:pt x="126" y="156"/>
                </a:cubicBezTo>
                <a:cubicBezTo>
                  <a:pt x="125" y="155"/>
                  <a:pt x="125" y="155"/>
                  <a:pt x="124" y="155"/>
                </a:cubicBezTo>
                <a:cubicBezTo>
                  <a:pt x="124" y="154"/>
                  <a:pt x="124" y="154"/>
                  <a:pt x="124" y="154"/>
                </a:cubicBezTo>
                <a:cubicBezTo>
                  <a:pt x="124" y="154"/>
                  <a:pt x="124" y="154"/>
                  <a:pt x="124" y="154"/>
                </a:cubicBezTo>
                <a:cubicBezTo>
                  <a:pt x="124" y="153"/>
                  <a:pt x="123" y="153"/>
                  <a:pt x="123" y="153"/>
                </a:cubicBezTo>
                <a:cubicBezTo>
                  <a:pt x="123" y="153"/>
                  <a:pt x="123" y="153"/>
                  <a:pt x="123" y="153"/>
                </a:cubicBezTo>
                <a:cubicBezTo>
                  <a:pt x="123" y="153"/>
                  <a:pt x="123" y="153"/>
                  <a:pt x="123" y="153"/>
                </a:cubicBezTo>
                <a:cubicBezTo>
                  <a:pt x="123" y="153"/>
                  <a:pt x="123" y="152"/>
                  <a:pt x="123" y="152"/>
                </a:cubicBezTo>
                <a:cubicBezTo>
                  <a:pt x="123" y="152"/>
                  <a:pt x="123" y="152"/>
                  <a:pt x="123" y="152"/>
                </a:cubicBezTo>
                <a:cubicBezTo>
                  <a:pt x="122" y="152"/>
                  <a:pt x="122" y="152"/>
                  <a:pt x="122" y="152"/>
                </a:cubicBezTo>
                <a:cubicBezTo>
                  <a:pt x="123" y="151"/>
                  <a:pt x="123" y="151"/>
                  <a:pt x="123" y="150"/>
                </a:cubicBezTo>
                <a:cubicBezTo>
                  <a:pt x="123" y="150"/>
                  <a:pt x="123" y="150"/>
                  <a:pt x="123" y="150"/>
                </a:cubicBezTo>
                <a:cubicBezTo>
                  <a:pt x="123" y="150"/>
                  <a:pt x="123" y="150"/>
                  <a:pt x="123" y="150"/>
                </a:cubicBezTo>
                <a:cubicBezTo>
                  <a:pt x="123" y="150"/>
                  <a:pt x="123" y="150"/>
                  <a:pt x="123" y="150"/>
                </a:cubicBezTo>
                <a:cubicBezTo>
                  <a:pt x="123" y="150"/>
                  <a:pt x="123" y="150"/>
                  <a:pt x="123" y="149"/>
                </a:cubicBezTo>
                <a:cubicBezTo>
                  <a:pt x="123" y="149"/>
                  <a:pt x="123" y="149"/>
                  <a:pt x="123" y="149"/>
                </a:cubicBezTo>
                <a:cubicBezTo>
                  <a:pt x="123" y="149"/>
                  <a:pt x="123" y="149"/>
                  <a:pt x="123" y="149"/>
                </a:cubicBezTo>
                <a:cubicBezTo>
                  <a:pt x="123" y="149"/>
                  <a:pt x="123" y="148"/>
                  <a:pt x="124" y="148"/>
                </a:cubicBezTo>
                <a:cubicBezTo>
                  <a:pt x="124" y="148"/>
                  <a:pt x="123" y="148"/>
                  <a:pt x="123" y="148"/>
                </a:cubicBezTo>
                <a:cubicBezTo>
                  <a:pt x="123" y="148"/>
                  <a:pt x="124" y="147"/>
                  <a:pt x="124" y="147"/>
                </a:cubicBezTo>
                <a:cubicBezTo>
                  <a:pt x="124" y="147"/>
                  <a:pt x="123" y="147"/>
                  <a:pt x="123" y="146"/>
                </a:cubicBezTo>
                <a:cubicBezTo>
                  <a:pt x="123" y="146"/>
                  <a:pt x="123" y="146"/>
                  <a:pt x="123" y="146"/>
                </a:cubicBezTo>
                <a:cubicBezTo>
                  <a:pt x="123" y="146"/>
                  <a:pt x="123" y="146"/>
                  <a:pt x="123" y="146"/>
                </a:cubicBezTo>
                <a:cubicBezTo>
                  <a:pt x="123" y="146"/>
                  <a:pt x="123" y="146"/>
                  <a:pt x="123" y="146"/>
                </a:cubicBezTo>
                <a:cubicBezTo>
                  <a:pt x="122" y="146"/>
                  <a:pt x="123" y="146"/>
                  <a:pt x="122" y="145"/>
                </a:cubicBezTo>
                <a:cubicBezTo>
                  <a:pt x="122" y="145"/>
                  <a:pt x="122" y="145"/>
                  <a:pt x="122" y="145"/>
                </a:cubicBezTo>
                <a:cubicBezTo>
                  <a:pt x="122" y="145"/>
                  <a:pt x="122" y="145"/>
                  <a:pt x="122" y="145"/>
                </a:cubicBezTo>
                <a:cubicBezTo>
                  <a:pt x="121" y="145"/>
                  <a:pt x="121" y="145"/>
                  <a:pt x="120" y="145"/>
                </a:cubicBezTo>
                <a:cubicBezTo>
                  <a:pt x="120" y="146"/>
                  <a:pt x="118" y="145"/>
                  <a:pt x="118" y="144"/>
                </a:cubicBezTo>
                <a:cubicBezTo>
                  <a:pt x="118" y="144"/>
                  <a:pt x="118" y="144"/>
                  <a:pt x="118" y="144"/>
                </a:cubicBezTo>
                <a:cubicBezTo>
                  <a:pt x="118" y="144"/>
                  <a:pt x="118" y="144"/>
                  <a:pt x="118" y="144"/>
                </a:cubicBezTo>
                <a:cubicBezTo>
                  <a:pt x="118" y="144"/>
                  <a:pt x="118" y="144"/>
                  <a:pt x="118" y="144"/>
                </a:cubicBezTo>
                <a:cubicBezTo>
                  <a:pt x="118" y="144"/>
                  <a:pt x="118" y="144"/>
                  <a:pt x="118" y="144"/>
                </a:cubicBezTo>
                <a:cubicBezTo>
                  <a:pt x="118" y="143"/>
                  <a:pt x="117" y="143"/>
                  <a:pt x="116" y="143"/>
                </a:cubicBezTo>
                <a:cubicBezTo>
                  <a:pt x="116" y="143"/>
                  <a:pt x="116" y="143"/>
                  <a:pt x="116" y="143"/>
                </a:cubicBezTo>
                <a:cubicBezTo>
                  <a:pt x="115" y="143"/>
                  <a:pt x="114" y="143"/>
                  <a:pt x="114" y="143"/>
                </a:cubicBezTo>
                <a:cubicBezTo>
                  <a:pt x="113" y="143"/>
                  <a:pt x="113" y="144"/>
                  <a:pt x="113" y="144"/>
                </a:cubicBezTo>
                <a:cubicBezTo>
                  <a:pt x="113" y="144"/>
                  <a:pt x="112" y="144"/>
                  <a:pt x="112" y="144"/>
                </a:cubicBezTo>
                <a:cubicBezTo>
                  <a:pt x="111" y="144"/>
                  <a:pt x="110" y="145"/>
                  <a:pt x="110" y="145"/>
                </a:cubicBezTo>
                <a:cubicBezTo>
                  <a:pt x="109" y="145"/>
                  <a:pt x="109" y="144"/>
                  <a:pt x="108" y="144"/>
                </a:cubicBezTo>
                <a:cubicBezTo>
                  <a:pt x="108" y="144"/>
                  <a:pt x="108" y="144"/>
                  <a:pt x="108" y="145"/>
                </a:cubicBezTo>
                <a:cubicBezTo>
                  <a:pt x="108" y="145"/>
                  <a:pt x="108" y="144"/>
                  <a:pt x="107" y="144"/>
                </a:cubicBezTo>
                <a:cubicBezTo>
                  <a:pt x="107" y="144"/>
                  <a:pt x="106" y="144"/>
                  <a:pt x="106" y="144"/>
                </a:cubicBezTo>
                <a:cubicBezTo>
                  <a:pt x="105" y="145"/>
                  <a:pt x="105" y="145"/>
                  <a:pt x="105" y="145"/>
                </a:cubicBezTo>
                <a:cubicBezTo>
                  <a:pt x="104" y="145"/>
                  <a:pt x="104" y="145"/>
                  <a:pt x="103" y="145"/>
                </a:cubicBezTo>
                <a:cubicBezTo>
                  <a:pt x="103" y="146"/>
                  <a:pt x="102" y="145"/>
                  <a:pt x="102" y="145"/>
                </a:cubicBezTo>
                <a:cubicBezTo>
                  <a:pt x="101" y="144"/>
                  <a:pt x="101" y="144"/>
                  <a:pt x="100" y="143"/>
                </a:cubicBezTo>
                <a:cubicBezTo>
                  <a:pt x="100" y="143"/>
                  <a:pt x="99" y="143"/>
                  <a:pt x="99" y="143"/>
                </a:cubicBezTo>
                <a:cubicBezTo>
                  <a:pt x="98" y="143"/>
                  <a:pt x="98" y="142"/>
                  <a:pt x="98" y="142"/>
                </a:cubicBezTo>
                <a:cubicBezTo>
                  <a:pt x="98" y="142"/>
                  <a:pt x="98" y="142"/>
                  <a:pt x="98" y="142"/>
                </a:cubicBezTo>
                <a:cubicBezTo>
                  <a:pt x="97" y="141"/>
                  <a:pt x="97" y="141"/>
                  <a:pt x="97" y="141"/>
                </a:cubicBezTo>
                <a:cubicBezTo>
                  <a:pt x="97" y="141"/>
                  <a:pt x="97" y="141"/>
                  <a:pt x="97" y="141"/>
                </a:cubicBezTo>
                <a:cubicBezTo>
                  <a:pt x="97" y="141"/>
                  <a:pt x="97" y="141"/>
                  <a:pt x="97" y="141"/>
                </a:cubicBezTo>
                <a:cubicBezTo>
                  <a:pt x="97" y="140"/>
                  <a:pt x="97" y="140"/>
                  <a:pt x="97" y="140"/>
                </a:cubicBezTo>
                <a:cubicBezTo>
                  <a:pt x="97" y="140"/>
                  <a:pt x="97" y="140"/>
                  <a:pt x="97" y="140"/>
                </a:cubicBezTo>
                <a:cubicBezTo>
                  <a:pt x="97" y="140"/>
                  <a:pt x="97" y="140"/>
                  <a:pt x="97" y="140"/>
                </a:cubicBezTo>
                <a:cubicBezTo>
                  <a:pt x="97" y="140"/>
                  <a:pt x="96" y="140"/>
                  <a:pt x="96" y="139"/>
                </a:cubicBezTo>
                <a:cubicBezTo>
                  <a:pt x="96" y="139"/>
                  <a:pt x="96" y="139"/>
                  <a:pt x="96" y="139"/>
                </a:cubicBezTo>
                <a:cubicBezTo>
                  <a:pt x="96" y="139"/>
                  <a:pt x="95" y="139"/>
                  <a:pt x="95" y="138"/>
                </a:cubicBezTo>
                <a:cubicBezTo>
                  <a:pt x="95" y="138"/>
                  <a:pt x="95" y="138"/>
                  <a:pt x="95" y="138"/>
                </a:cubicBezTo>
                <a:cubicBezTo>
                  <a:pt x="95" y="138"/>
                  <a:pt x="95" y="138"/>
                  <a:pt x="94" y="138"/>
                </a:cubicBezTo>
                <a:cubicBezTo>
                  <a:pt x="94" y="138"/>
                  <a:pt x="94" y="138"/>
                  <a:pt x="94" y="138"/>
                </a:cubicBezTo>
                <a:cubicBezTo>
                  <a:pt x="94" y="137"/>
                  <a:pt x="94" y="137"/>
                  <a:pt x="94" y="137"/>
                </a:cubicBezTo>
                <a:cubicBezTo>
                  <a:pt x="94" y="137"/>
                  <a:pt x="94" y="137"/>
                  <a:pt x="94" y="137"/>
                </a:cubicBezTo>
                <a:cubicBezTo>
                  <a:pt x="94" y="136"/>
                  <a:pt x="94" y="137"/>
                  <a:pt x="93" y="137"/>
                </a:cubicBezTo>
                <a:cubicBezTo>
                  <a:pt x="93" y="136"/>
                  <a:pt x="93" y="136"/>
                  <a:pt x="93" y="136"/>
                </a:cubicBezTo>
                <a:cubicBezTo>
                  <a:pt x="93" y="136"/>
                  <a:pt x="93" y="136"/>
                  <a:pt x="93" y="136"/>
                </a:cubicBezTo>
                <a:cubicBezTo>
                  <a:pt x="93" y="136"/>
                  <a:pt x="93" y="136"/>
                  <a:pt x="92" y="136"/>
                </a:cubicBezTo>
                <a:cubicBezTo>
                  <a:pt x="92" y="135"/>
                  <a:pt x="92" y="135"/>
                  <a:pt x="92" y="135"/>
                </a:cubicBezTo>
                <a:cubicBezTo>
                  <a:pt x="93" y="135"/>
                  <a:pt x="93" y="135"/>
                  <a:pt x="93" y="135"/>
                </a:cubicBezTo>
                <a:cubicBezTo>
                  <a:pt x="93" y="135"/>
                  <a:pt x="93" y="134"/>
                  <a:pt x="93" y="134"/>
                </a:cubicBezTo>
                <a:cubicBezTo>
                  <a:pt x="92" y="134"/>
                  <a:pt x="92" y="133"/>
                  <a:pt x="92" y="133"/>
                </a:cubicBezTo>
                <a:cubicBezTo>
                  <a:pt x="92" y="133"/>
                  <a:pt x="92" y="133"/>
                  <a:pt x="92" y="133"/>
                </a:cubicBezTo>
                <a:cubicBezTo>
                  <a:pt x="92" y="133"/>
                  <a:pt x="93" y="132"/>
                  <a:pt x="93" y="132"/>
                </a:cubicBezTo>
                <a:cubicBezTo>
                  <a:pt x="93" y="131"/>
                  <a:pt x="93" y="131"/>
                  <a:pt x="93" y="131"/>
                </a:cubicBezTo>
                <a:cubicBezTo>
                  <a:pt x="93" y="130"/>
                  <a:pt x="94" y="128"/>
                  <a:pt x="93" y="128"/>
                </a:cubicBezTo>
                <a:cubicBezTo>
                  <a:pt x="93" y="127"/>
                  <a:pt x="93" y="126"/>
                  <a:pt x="92" y="126"/>
                </a:cubicBezTo>
                <a:cubicBezTo>
                  <a:pt x="92" y="126"/>
                  <a:pt x="92" y="126"/>
                  <a:pt x="92" y="126"/>
                </a:cubicBezTo>
                <a:cubicBezTo>
                  <a:pt x="92" y="125"/>
                  <a:pt x="92" y="125"/>
                  <a:pt x="92" y="124"/>
                </a:cubicBezTo>
                <a:cubicBezTo>
                  <a:pt x="93" y="124"/>
                  <a:pt x="93" y="124"/>
                  <a:pt x="93" y="124"/>
                </a:cubicBezTo>
                <a:cubicBezTo>
                  <a:pt x="93" y="123"/>
                  <a:pt x="93" y="123"/>
                  <a:pt x="94" y="122"/>
                </a:cubicBezTo>
                <a:cubicBezTo>
                  <a:pt x="94" y="122"/>
                  <a:pt x="94" y="121"/>
                  <a:pt x="95" y="121"/>
                </a:cubicBezTo>
                <a:cubicBezTo>
                  <a:pt x="95" y="121"/>
                  <a:pt x="95" y="121"/>
                  <a:pt x="95" y="121"/>
                </a:cubicBezTo>
                <a:cubicBezTo>
                  <a:pt x="95" y="120"/>
                  <a:pt x="95" y="120"/>
                  <a:pt x="95" y="119"/>
                </a:cubicBezTo>
                <a:cubicBezTo>
                  <a:pt x="95" y="119"/>
                  <a:pt x="96" y="119"/>
                  <a:pt x="96" y="119"/>
                </a:cubicBezTo>
                <a:cubicBezTo>
                  <a:pt x="96" y="118"/>
                  <a:pt x="96" y="117"/>
                  <a:pt x="97" y="117"/>
                </a:cubicBezTo>
                <a:cubicBezTo>
                  <a:pt x="97" y="117"/>
                  <a:pt x="98" y="117"/>
                  <a:pt x="98" y="117"/>
                </a:cubicBezTo>
                <a:cubicBezTo>
                  <a:pt x="99" y="117"/>
                  <a:pt x="100" y="115"/>
                  <a:pt x="100" y="115"/>
                </a:cubicBezTo>
                <a:cubicBezTo>
                  <a:pt x="101" y="114"/>
                  <a:pt x="100" y="114"/>
                  <a:pt x="100" y="113"/>
                </a:cubicBezTo>
                <a:moveTo>
                  <a:pt x="95" y="62"/>
                </a:moveTo>
                <a:cubicBezTo>
                  <a:pt x="95" y="62"/>
                  <a:pt x="95" y="62"/>
                  <a:pt x="95" y="62"/>
                </a:cubicBezTo>
                <a:cubicBezTo>
                  <a:pt x="95" y="63"/>
                  <a:pt x="95" y="63"/>
                  <a:pt x="94" y="63"/>
                </a:cubicBezTo>
                <a:cubicBezTo>
                  <a:pt x="94" y="63"/>
                  <a:pt x="93" y="63"/>
                  <a:pt x="93" y="64"/>
                </a:cubicBezTo>
                <a:cubicBezTo>
                  <a:pt x="92" y="64"/>
                  <a:pt x="92" y="64"/>
                  <a:pt x="92" y="64"/>
                </a:cubicBezTo>
                <a:cubicBezTo>
                  <a:pt x="91" y="64"/>
                  <a:pt x="91" y="65"/>
                  <a:pt x="90" y="65"/>
                </a:cubicBezTo>
                <a:cubicBezTo>
                  <a:pt x="90" y="64"/>
                  <a:pt x="89" y="64"/>
                  <a:pt x="89" y="64"/>
                </a:cubicBezTo>
                <a:cubicBezTo>
                  <a:pt x="89" y="64"/>
                  <a:pt x="88" y="64"/>
                  <a:pt x="88" y="64"/>
                </a:cubicBezTo>
                <a:cubicBezTo>
                  <a:pt x="88" y="64"/>
                  <a:pt x="86" y="64"/>
                  <a:pt x="86" y="64"/>
                </a:cubicBezTo>
                <a:cubicBezTo>
                  <a:pt x="86" y="63"/>
                  <a:pt x="87" y="63"/>
                  <a:pt x="87" y="63"/>
                </a:cubicBezTo>
                <a:cubicBezTo>
                  <a:pt x="86" y="63"/>
                  <a:pt x="86" y="62"/>
                  <a:pt x="86" y="62"/>
                </a:cubicBezTo>
                <a:cubicBezTo>
                  <a:pt x="86" y="62"/>
                  <a:pt x="85" y="62"/>
                  <a:pt x="85" y="62"/>
                </a:cubicBezTo>
                <a:cubicBezTo>
                  <a:pt x="84" y="62"/>
                  <a:pt x="84" y="62"/>
                  <a:pt x="84" y="62"/>
                </a:cubicBezTo>
                <a:cubicBezTo>
                  <a:pt x="84" y="62"/>
                  <a:pt x="84" y="62"/>
                  <a:pt x="84" y="62"/>
                </a:cubicBezTo>
                <a:cubicBezTo>
                  <a:pt x="85" y="62"/>
                  <a:pt x="86" y="62"/>
                  <a:pt x="87" y="61"/>
                </a:cubicBezTo>
                <a:cubicBezTo>
                  <a:pt x="87" y="61"/>
                  <a:pt x="87" y="61"/>
                  <a:pt x="87" y="61"/>
                </a:cubicBezTo>
                <a:cubicBezTo>
                  <a:pt x="87" y="61"/>
                  <a:pt x="87" y="61"/>
                  <a:pt x="87" y="61"/>
                </a:cubicBezTo>
                <a:cubicBezTo>
                  <a:pt x="86" y="61"/>
                  <a:pt x="86" y="61"/>
                  <a:pt x="86" y="60"/>
                </a:cubicBezTo>
                <a:cubicBezTo>
                  <a:pt x="85" y="60"/>
                  <a:pt x="84" y="61"/>
                  <a:pt x="84" y="60"/>
                </a:cubicBezTo>
                <a:cubicBezTo>
                  <a:pt x="84" y="60"/>
                  <a:pt x="84" y="60"/>
                  <a:pt x="84" y="60"/>
                </a:cubicBezTo>
                <a:cubicBezTo>
                  <a:pt x="84" y="60"/>
                  <a:pt x="85" y="60"/>
                  <a:pt x="85" y="60"/>
                </a:cubicBezTo>
                <a:cubicBezTo>
                  <a:pt x="85" y="60"/>
                  <a:pt x="85" y="60"/>
                  <a:pt x="85" y="60"/>
                </a:cubicBezTo>
                <a:cubicBezTo>
                  <a:pt x="85" y="60"/>
                  <a:pt x="85" y="60"/>
                  <a:pt x="84" y="60"/>
                </a:cubicBezTo>
                <a:cubicBezTo>
                  <a:pt x="85" y="59"/>
                  <a:pt x="85" y="60"/>
                  <a:pt x="86" y="59"/>
                </a:cubicBezTo>
                <a:cubicBezTo>
                  <a:pt x="86" y="59"/>
                  <a:pt x="86" y="59"/>
                  <a:pt x="86" y="59"/>
                </a:cubicBezTo>
                <a:cubicBezTo>
                  <a:pt x="86" y="59"/>
                  <a:pt x="86" y="59"/>
                  <a:pt x="85" y="59"/>
                </a:cubicBezTo>
                <a:cubicBezTo>
                  <a:pt x="85" y="59"/>
                  <a:pt x="85" y="59"/>
                  <a:pt x="85" y="59"/>
                </a:cubicBezTo>
                <a:cubicBezTo>
                  <a:pt x="85" y="59"/>
                  <a:pt x="86" y="59"/>
                  <a:pt x="86" y="59"/>
                </a:cubicBezTo>
                <a:cubicBezTo>
                  <a:pt x="86" y="59"/>
                  <a:pt x="87" y="59"/>
                  <a:pt x="87" y="60"/>
                </a:cubicBezTo>
                <a:cubicBezTo>
                  <a:pt x="87" y="60"/>
                  <a:pt x="87" y="60"/>
                  <a:pt x="87" y="60"/>
                </a:cubicBezTo>
                <a:cubicBezTo>
                  <a:pt x="87" y="61"/>
                  <a:pt x="87" y="61"/>
                  <a:pt x="87" y="61"/>
                </a:cubicBezTo>
                <a:cubicBezTo>
                  <a:pt x="88" y="61"/>
                  <a:pt x="88" y="61"/>
                  <a:pt x="88" y="61"/>
                </a:cubicBezTo>
                <a:cubicBezTo>
                  <a:pt x="88" y="60"/>
                  <a:pt x="88" y="60"/>
                  <a:pt x="88" y="60"/>
                </a:cubicBezTo>
                <a:cubicBezTo>
                  <a:pt x="88" y="60"/>
                  <a:pt x="88" y="60"/>
                  <a:pt x="88" y="59"/>
                </a:cubicBezTo>
                <a:cubicBezTo>
                  <a:pt x="89" y="59"/>
                  <a:pt x="89" y="59"/>
                  <a:pt x="89" y="59"/>
                </a:cubicBezTo>
                <a:cubicBezTo>
                  <a:pt x="89" y="59"/>
                  <a:pt x="89" y="59"/>
                  <a:pt x="89" y="59"/>
                </a:cubicBezTo>
                <a:cubicBezTo>
                  <a:pt x="89" y="60"/>
                  <a:pt x="89" y="60"/>
                  <a:pt x="89" y="60"/>
                </a:cubicBezTo>
                <a:cubicBezTo>
                  <a:pt x="90" y="60"/>
                  <a:pt x="90" y="60"/>
                  <a:pt x="90" y="60"/>
                </a:cubicBezTo>
                <a:cubicBezTo>
                  <a:pt x="90" y="60"/>
                  <a:pt x="90" y="60"/>
                  <a:pt x="90" y="60"/>
                </a:cubicBezTo>
                <a:cubicBezTo>
                  <a:pt x="90" y="60"/>
                  <a:pt x="90" y="60"/>
                  <a:pt x="90" y="60"/>
                </a:cubicBezTo>
                <a:cubicBezTo>
                  <a:pt x="90" y="59"/>
                  <a:pt x="90" y="59"/>
                  <a:pt x="90" y="59"/>
                </a:cubicBezTo>
                <a:cubicBezTo>
                  <a:pt x="90" y="60"/>
                  <a:pt x="91" y="60"/>
                  <a:pt x="91" y="60"/>
                </a:cubicBezTo>
                <a:cubicBezTo>
                  <a:pt x="91" y="60"/>
                  <a:pt x="91" y="60"/>
                  <a:pt x="91" y="59"/>
                </a:cubicBezTo>
                <a:cubicBezTo>
                  <a:pt x="92" y="59"/>
                  <a:pt x="92" y="60"/>
                  <a:pt x="93" y="59"/>
                </a:cubicBezTo>
                <a:cubicBezTo>
                  <a:pt x="93" y="59"/>
                  <a:pt x="93" y="59"/>
                  <a:pt x="93" y="59"/>
                </a:cubicBezTo>
                <a:cubicBezTo>
                  <a:pt x="93" y="59"/>
                  <a:pt x="93" y="59"/>
                  <a:pt x="94" y="59"/>
                </a:cubicBezTo>
                <a:cubicBezTo>
                  <a:pt x="94" y="59"/>
                  <a:pt x="94" y="59"/>
                  <a:pt x="95" y="59"/>
                </a:cubicBezTo>
                <a:cubicBezTo>
                  <a:pt x="95" y="59"/>
                  <a:pt x="95" y="60"/>
                  <a:pt x="95" y="60"/>
                </a:cubicBezTo>
                <a:cubicBezTo>
                  <a:pt x="95" y="60"/>
                  <a:pt x="95" y="60"/>
                  <a:pt x="95" y="60"/>
                </a:cubicBezTo>
                <a:cubicBezTo>
                  <a:pt x="95" y="60"/>
                  <a:pt x="95" y="60"/>
                  <a:pt x="95" y="60"/>
                </a:cubicBezTo>
                <a:cubicBezTo>
                  <a:pt x="95" y="60"/>
                  <a:pt x="96" y="60"/>
                  <a:pt x="96" y="60"/>
                </a:cubicBezTo>
                <a:cubicBezTo>
                  <a:pt x="96" y="61"/>
                  <a:pt x="96" y="62"/>
                  <a:pt x="96" y="62"/>
                </a:cubicBezTo>
                <a:cubicBezTo>
                  <a:pt x="96" y="62"/>
                  <a:pt x="96" y="62"/>
                  <a:pt x="95" y="62"/>
                </a:cubicBezTo>
                <a:moveTo>
                  <a:pt x="122" y="146"/>
                </a:moveTo>
                <a:cubicBezTo>
                  <a:pt x="122" y="147"/>
                  <a:pt x="122" y="147"/>
                  <a:pt x="122" y="147"/>
                </a:cubicBezTo>
                <a:cubicBezTo>
                  <a:pt x="122" y="147"/>
                  <a:pt x="122" y="147"/>
                  <a:pt x="122" y="147"/>
                </a:cubicBezTo>
                <a:cubicBezTo>
                  <a:pt x="122" y="147"/>
                  <a:pt x="122" y="147"/>
                  <a:pt x="122" y="147"/>
                </a:cubicBezTo>
                <a:cubicBezTo>
                  <a:pt x="122" y="147"/>
                  <a:pt x="122" y="146"/>
                  <a:pt x="122" y="146"/>
                </a:cubicBezTo>
                <a:cubicBezTo>
                  <a:pt x="122" y="146"/>
                  <a:pt x="122" y="146"/>
                  <a:pt x="122" y="146"/>
                </a:cubicBezTo>
                <a:moveTo>
                  <a:pt x="163" y="176"/>
                </a:moveTo>
                <a:cubicBezTo>
                  <a:pt x="163" y="176"/>
                  <a:pt x="163" y="176"/>
                  <a:pt x="163" y="176"/>
                </a:cubicBezTo>
                <a:cubicBezTo>
                  <a:pt x="163" y="176"/>
                  <a:pt x="164" y="174"/>
                  <a:pt x="164" y="174"/>
                </a:cubicBezTo>
                <a:cubicBezTo>
                  <a:pt x="164" y="173"/>
                  <a:pt x="164" y="173"/>
                  <a:pt x="164" y="173"/>
                </a:cubicBezTo>
                <a:cubicBezTo>
                  <a:pt x="164" y="173"/>
                  <a:pt x="164" y="173"/>
                  <a:pt x="164" y="173"/>
                </a:cubicBezTo>
                <a:cubicBezTo>
                  <a:pt x="164" y="172"/>
                  <a:pt x="163" y="172"/>
                  <a:pt x="163" y="171"/>
                </a:cubicBezTo>
                <a:cubicBezTo>
                  <a:pt x="164" y="171"/>
                  <a:pt x="164" y="170"/>
                  <a:pt x="164" y="170"/>
                </a:cubicBezTo>
                <a:cubicBezTo>
                  <a:pt x="164" y="170"/>
                  <a:pt x="164" y="170"/>
                  <a:pt x="164" y="170"/>
                </a:cubicBezTo>
                <a:cubicBezTo>
                  <a:pt x="165" y="170"/>
                  <a:pt x="165" y="169"/>
                  <a:pt x="165" y="169"/>
                </a:cubicBezTo>
                <a:cubicBezTo>
                  <a:pt x="165" y="169"/>
                  <a:pt x="165" y="170"/>
                  <a:pt x="165" y="169"/>
                </a:cubicBezTo>
                <a:cubicBezTo>
                  <a:pt x="165" y="169"/>
                  <a:pt x="165" y="169"/>
                  <a:pt x="165" y="169"/>
                </a:cubicBezTo>
                <a:cubicBezTo>
                  <a:pt x="166" y="169"/>
                  <a:pt x="166" y="169"/>
                  <a:pt x="166" y="169"/>
                </a:cubicBezTo>
                <a:cubicBezTo>
                  <a:pt x="166" y="169"/>
                  <a:pt x="166" y="169"/>
                  <a:pt x="166" y="169"/>
                </a:cubicBezTo>
                <a:cubicBezTo>
                  <a:pt x="166" y="169"/>
                  <a:pt x="167" y="169"/>
                  <a:pt x="167" y="169"/>
                </a:cubicBezTo>
                <a:cubicBezTo>
                  <a:pt x="167" y="169"/>
                  <a:pt x="167" y="169"/>
                  <a:pt x="167" y="169"/>
                </a:cubicBezTo>
                <a:cubicBezTo>
                  <a:pt x="167" y="169"/>
                  <a:pt x="167" y="169"/>
                  <a:pt x="167" y="169"/>
                </a:cubicBezTo>
                <a:cubicBezTo>
                  <a:pt x="167" y="168"/>
                  <a:pt x="167" y="168"/>
                  <a:pt x="167" y="168"/>
                </a:cubicBezTo>
                <a:cubicBezTo>
                  <a:pt x="167" y="168"/>
                  <a:pt x="167" y="168"/>
                  <a:pt x="167" y="168"/>
                </a:cubicBezTo>
                <a:cubicBezTo>
                  <a:pt x="167" y="168"/>
                  <a:pt x="167" y="168"/>
                  <a:pt x="167" y="168"/>
                </a:cubicBezTo>
                <a:cubicBezTo>
                  <a:pt x="167" y="168"/>
                  <a:pt x="167" y="168"/>
                  <a:pt x="168" y="168"/>
                </a:cubicBezTo>
                <a:cubicBezTo>
                  <a:pt x="168" y="168"/>
                  <a:pt x="168" y="168"/>
                  <a:pt x="168" y="168"/>
                </a:cubicBezTo>
                <a:cubicBezTo>
                  <a:pt x="168" y="168"/>
                  <a:pt x="168" y="168"/>
                  <a:pt x="168" y="167"/>
                </a:cubicBezTo>
                <a:cubicBezTo>
                  <a:pt x="168" y="167"/>
                  <a:pt x="168" y="167"/>
                  <a:pt x="168" y="167"/>
                </a:cubicBezTo>
                <a:cubicBezTo>
                  <a:pt x="168" y="167"/>
                  <a:pt x="168" y="167"/>
                  <a:pt x="168" y="167"/>
                </a:cubicBezTo>
                <a:cubicBezTo>
                  <a:pt x="168" y="167"/>
                  <a:pt x="168" y="167"/>
                  <a:pt x="168" y="167"/>
                </a:cubicBezTo>
                <a:cubicBezTo>
                  <a:pt x="168" y="167"/>
                  <a:pt x="168" y="167"/>
                  <a:pt x="168" y="166"/>
                </a:cubicBezTo>
                <a:cubicBezTo>
                  <a:pt x="168" y="166"/>
                  <a:pt x="168" y="166"/>
                  <a:pt x="168" y="166"/>
                </a:cubicBezTo>
                <a:cubicBezTo>
                  <a:pt x="168" y="167"/>
                  <a:pt x="168" y="167"/>
                  <a:pt x="168" y="167"/>
                </a:cubicBezTo>
                <a:cubicBezTo>
                  <a:pt x="169" y="167"/>
                  <a:pt x="169" y="167"/>
                  <a:pt x="169" y="166"/>
                </a:cubicBezTo>
                <a:cubicBezTo>
                  <a:pt x="169" y="166"/>
                  <a:pt x="169" y="166"/>
                  <a:pt x="169" y="165"/>
                </a:cubicBezTo>
                <a:cubicBezTo>
                  <a:pt x="169" y="165"/>
                  <a:pt x="169" y="165"/>
                  <a:pt x="170" y="165"/>
                </a:cubicBezTo>
                <a:cubicBezTo>
                  <a:pt x="170" y="165"/>
                  <a:pt x="170" y="165"/>
                  <a:pt x="170" y="166"/>
                </a:cubicBezTo>
                <a:cubicBezTo>
                  <a:pt x="171" y="166"/>
                  <a:pt x="170" y="167"/>
                  <a:pt x="171" y="168"/>
                </a:cubicBezTo>
                <a:cubicBezTo>
                  <a:pt x="171" y="168"/>
                  <a:pt x="171" y="168"/>
                  <a:pt x="171" y="169"/>
                </a:cubicBezTo>
                <a:cubicBezTo>
                  <a:pt x="171" y="169"/>
                  <a:pt x="171" y="169"/>
                  <a:pt x="171" y="169"/>
                </a:cubicBezTo>
                <a:cubicBezTo>
                  <a:pt x="170" y="169"/>
                  <a:pt x="170" y="169"/>
                  <a:pt x="170" y="169"/>
                </a:cubicBezTo>
                <a:cubicBezTo>
                  <a:pt x="170" y="169"/>
                  <a:pt x="170" y="169"/>
                  <a:pt x="170" y="169"/>
                </a:cubicBezTo>
                <a:cubicBezTo>
                  <a:pt x="170" y="169"/>
                  <a:pt x="170" y="169"/>
                  <a:pt x="170" y="169"/>
                </a:cubicBezTo>
                <a:cubicBezTo>
                  <a:pt x="170" y="169"/>
                  <a:pt x="170" y="170"/>
                  <a:pt x="170" y="170"/>
                </a:cubicBezTo>
                <a:cubicBezTo>
                  <a:pt x="170" y="170"/>
                  <a:pt x="170" y="170"/>
                  <a:pt x="170" y="171"/>
                </a:cubicBezTo>
                <a:cubicBezTo>
                  <a:pt x="170" y="171"/>
                  <a:pt x="170" y="172"/>
                  <a:pt x="170" y="172"/>
                </a:cubicBezTo>
                <a:cubicBezTo>
                  <a:pt x="169" y="174"/>
                  <a:pt x="168" y="176"/>
                  <a:pt x="168" y="178"/>
                </a:cubicBezTo>
                <a:cubicBezTo>
                  <a:pt x="168" y="179"/>
                  <a:pt x="167" y="180"/>
                  <a:pt x="167" y="181"/>
                </a:cubicBezTo>
                <a:cubicBezTo>
                  <a:pt x="167" y="181"/>
                  <a:pt x="166" y="181"/>
                  <a:pt x="166" y="181"/>
                </a:cubicBezTo>
                <a:cubicBezTo>
                  <a:pt x="165" y="181"/>
                  <a:pt x="165" y="181"/>
                  <a:pt x="165" y="181"/>
                </a:cubicBezTo>
                <a:cubicBezTo>
                  <a:pt x="164" y="181"/>
                  <a:pt x="164" y="181"/>
                  <a:pt x="163" y="180"/>
                </a:cubicBezTo>
                <a:cubicBezTo>
                  <a:pt x="163" y="180"/>
                  <a:pt x="163" y="180"/>
                  <a:pt x="163" y="180"/>
                </a:cubicBezTo>
                <a:cubicBezTo>
                  <a:pt x="163" y="180"/>
                  <a:pt x="163" y="179"/>
                  <a:pt x="163" y="179"/>
                </a:cubicBezTo>
                <a:cubicBezTo>
                  <a:pt x="163" y="179"/>
                  <a:pt x="163" y="179"/>
                  <a:pt x="163" y="178"/>
                </a:cubicBezTo>
                <a:cubicBezTo>
                  <a:pt x="163" y="178"/>
                  <a:pt x="163" y="178"/>
                  <a:pt x="163" y="177"/>
                </a:cubicBezTo>
                <a:cubicBezTo>
                  <a:pt x="162" y="177"/>
                  <a:pt x="163" y="176"/>
                  <a:pt x="163" y="176"/>
                </a:cubicBezTo>
                <a:moveTo>
                  <a:pt x="152" y="108"/>
                </a:moveTo>
                <a:cubicBezTo>
                  <a:pt x="151" y="108"/>
                  <a:pt x="151" y="108"/>
                  <a:pt x="151" y="108"/>
                </a:cubicBezTo>
                <a:cubicBezTo>
                  <a:pt x="151" y="108"/>
                  <a:pt x="151" y="108"/>
                  <a:pt x="150" y="108"/>
                </a:cubicBezTo>
                <a:cubicBezTo>
                  <a:pt x="150" y="108"/>
                  <a:pt x="150" y="108"/>
                  <a:pt x="150" y="108"/>
                </a:cubicBezTo>
                <a:cubicBezTo>
                  <a:pt x="150" y="108"/>
                  <a:pt x="150" y="108"/>
                  <a:pt x="150" y="108"/>
                </a:cubicBezTo>
                <a:cubicBezTo>
                  <a:pt x="150" y="108"/>
                  <a:pt x="150" y="108"/>
                  <a:pt x="150" y="108"/>
                </a:cubicBezTo>
                <a:cubicBezTo>
                  <a:pt x="150" y="108"/>
                  <a:pt x="150" y="107"/>
                  <a:pt x="150" y="107"/>
                </a:cubicBezTo>
                <a:cubicBezTo>
                  <a:pt x="151" y="107"/>
                  <a:pt x="151" y="107"/>
                  <a:pt x="151" y="107"/>
                </a:cubicBezTo>
                <a:cubicBezTo>
                  <a:pt x="151" y="107"/>
                  <a:pt x="152" y="107"/>
                  <a:pt x="152" y="107"/>
                </a:cubicBezTo>
                <a:cubicBezTo>
                  <a:pt x="152" y="107"/>
                  <a:pt x="152" y="107"/>
                  <a:pt x="152" y="108"/>
                </a:cubicBezTo>
                <a:cubicBezTo>
                  <a:pt x="152" y="108"/>
                  <a:pt x="152" y="108"/>
                  <a:pt x="152" y="108"/>
                </a:cubicBezTo>
                <a:moveTo>
                  <a:pt x="141" y="108"/>
                </a:moveTo>
                <a:cubicBezTo>
                  <a:pt x="141" y="108"/>
                  <a:pt x="141" y="108"/>
                  <a:pt x="141" y="108"/>
                </a:cubicBezTo>
                <a:cubicBezTo>
                  <a:pt x="140" y="108"/>
                  <a:pt x="140" y="108"/>
                  <a:pt x="139" y="108"/>
                </a:cubicBezTo>
                <a:cubicBezTo>
                  <a:pt x="139" y="107"/>
                  <a:pt x="139"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1" y="107"/>
                  <a:pt x="141" y="107"/>
                  <a:pt x="141" y="107"/>
                </a:cubicBezTo>
                <a:cubicBezTo>
                  <a:pt x="141" y="108"/>
                  <a:pt x="142" y="108"/>
                  <a:pt x="142" y="108"/>
                </a:cubicBezTo>
                <a:cubicBezTo>
                  <a:pt x="142" y="108"/>
                  <a:pt x="142" y="108"/>
                  <a:pt x="142" y="108"/>
                </a:cubicBezTo>
                <a:cubicBezTo>
                  <a:pt x="142" y="108"/>
                  <a:pt x="142" y="108"/>
                  <a:pt x="142" y="108"/>
                </a:cubicBezTo>
                <a:cubicBezTo>
                  <a:pt x="142" y="108"/>
                  <a:pt x="142" y="108"/>
                  <a:pt x="142" y="108"/>
                </a:cubicBezTo>
                <a:cubicBezTo>
                  <a:pt x="142" y="108"/>
                  <a:pt x="143" y="108"/>
                  <a:pt x="143" y="108"/>
                </a:cubicBezTo>
                <a:cubicBezTo>
                  <a:pt x="143" y="108"/>
                  <a:pt x="143" y="108"/>
                  <a:pt x="143" y="108"/>
                </a:cubicBezTo>
                <a:cubicBezTo>
                  <a:pt x="142" y="108"/>
                  <a:pt x="141" y="108"/>
                  <a:pt x="141" y="108"/>
                </a:cubicBezTo>
                <a:moveTo>
                  <a:pt x="130" y="105"/>
                </a:moveTo>
                <a:cubicBezTo>
                  <a:pt x="130" y="105"/>
                  <a:pt x="130" y="106"/>
                  <a:pt x="129" y="106"/>
                </a:cubicBezTo>
                <a:cubicBezTo>
                  <a:pt x="129" y="105"/>
                  <a:pt x="128" y="105"/>
                  <a:pt x="127" y="105"/>
                </a:cubicBezTo>
                <a:cubicBezTo>
                  <a:pt x="127" y="105"/>
                  <a:pt x="127" y="105"/>
                  <a:pt x="127" y="104"/>
                </a:cubicBezTo>
                <a:cubicBezTo>
                  <a:pt x="127" y="104"/>
                  <a:pt x="127" y="104"/>
                  <a:pt x="128" y="104"/>
                </a:cubicBezTo>
                <a:cubicBezTo>
                  <a:pt x="128" y="104"/>
                  <a:pt x="129" y="104"/>
                  <a:pt x="129" y="104"/>
                </a:cubicBezTo>
                <a:cubicBezTo>
                  <a:pt x="130" y="104"/>
                  <a:pt x="130" y="104"/>
                  <a:pt x="130" y="104"/>
                </a:cubicBezTo>
                <a:cubicBezTo>
                  <a:pt x="130" y="104"/>
                  <a:pt x="130" y="104"/>
                  <a:pt x="130" y="104"/>
                </a:cubicBezTo>
                <a:cubicBezTo>
                  <a:pt x="130" y="104"/>
                  <a:pt x="130" y="105"/>
                  <a:pt x="130" y="105"/>
                </a:cubicBezTo>
                <a:cubicBezTo>
                  <a:pt x="130" y="105"/>
                  <a:pt x="130" y="105"/>
                  <a:pt x="130" y="105"/>
                </a:cubicBezTo>
                <a:moveTo>
                  <a:pt x="123" y="102"/>
                </a:moveTo>
                <a:cubicBezTo>
                  <a:pt x="123" y="102"/>
                  <a:pt x="123" y="102"/>
                  <a:pt x="123" y="102"/>
                </a:cubicBezTo>
                <a:cubicBezTo>
                  <a:pt x="123" y="102"/>
                  <a:pt x="123" y="102"/>
                  <a:pt x="123" y="102"/>
                </a:cubicBezTo>
                <a:cubicBezTo>
                  <a:pt x="122" y="103"/>
                  <a:pt x="122" y="103"/>
                  <a:pt x="122" y="103"/>
                </a:cubicBezTo>
                <a:cubicBezTo>
                  <a:pt x="121" y="102"/>
                  <a:pt x="122" y="102"/>
                  <a:pt x="122" y="101"/>
                </a:cubicBezTo>
                <a:cubicBezTo>
                  <a:pt x="122" y="101"/>
                  <a:pt x="122" y="100"/>
                  <a:pt x="122" y="100"/>
                </a:cubicBezTo>
                <a:cubicBezTo>
                  <a:pt x="122" y="100"/>
                  <a:pt x="122" y="100"/>
                  <a:pt x="122" y="100"/>
                </a:cubicBezTo>
                <a:cubicBezTo>
                  <a:pt x="122" y="100"/>
                  <a:pt x="122" y="100"/>
                  <a:pt x="123" y="100"/>
                </a:cubicBezTo>
                <a:cubicBezTo>
                  <a:pt x="123" y="100"/>
                  <a:pt x="124" y="100"/>
                  <a:pt x="123" y="101"/>
                </a:cubicBezTo>
                <a:cubicBezTo>
                  <a:pt x="123" y="101"/>
                  <a:pt x="123" y="101"/>
                  <a:pt x="123" y="101"/>
                </a:cubicBezTo>
                <a:cubicBezTo>
                  <a:pt x="123" y="101"/>
                  <a:pt x="123" y="101"/>
                  <a:pt x="123" y="102"/>
                </a:cubicBezTo>
                <a:moveTo>
                  <a:pt x="123" y="99"/>
                </a:moveTo>
                <a:cubicBezTo>
                  <a:pt x="123" y="99"/>
                  <a:pt x="123" y="99"/>
                  <a:pt x="123"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8"/>
                  <a:pt x="122" y="98"/>
                  <a:pt x="122" y="98"/>
                </a:cubicBezTo>
                <a:cubicBezTo>
                  <a:pt x="122" y="98"/>
                  <a:pt x="122" y="98"/>
                  <a:pt x="122" y="98"/>
                </a:cubicBezTo>
                <a:cubicBezTo>
                  <a:pt x="122" y="98"/>
                  <a:pt x="122" y="98"/>
                  <a:pt x="122" y="98"/>
                </a:cubicBezTo>
                <a:cubicBezTo>
                  <a:pt x="122" y="98"/>
                  <a:pt x="122" y="98"/>
                  <a:pt x="122" y="98"/>
                </a:cubicBezTo>
                <a:cubicBezTo>
                  <a:pt x="122" y="98"/>
                  <a:pt x="123" y="97"/>
                  <a:pt x="123" y="97"/>
                </a:cubicBezTo>
                <a:cubicBezTo>
                  <a:pt x="123" y="97"/>
                  <a:pt x="123" y="97"/>
                  <a:pt x="123" y="97"/>
                </a:cubicBezTo>
                <a:cubicBezTo>
                  <a:pt x="123" y="97"/>
                  <a:pt x="123" y="97"/>
                  <a:pt x="123" y="97"/>
                </a:cubicBezTo>
                <a:cubicBezTo>
                  <a:pt x="123" y="97"/>
                  <a:pt x="123" y="97"/>
                  <a:pt x="123" y="97"/>
                </a:cubicBezTo>
                <a:cubicBezTo>
                  <a:pt x="123" y="98"/>
                  <a:pt x="123" y="99"/>
                  <a:pt x="123" y="99"/>
                </a:cubicBezTo>
                <a:cubicBezTo>
                  <a:pt x="123" y="99"/>
                  <a:pt x="123" y="99"/>
                  <a:pt x="123" y="99"/>
                </a:cubicBezTo>
                <a:moveTo>
                  <a:pt x="87" y="43"/>
                </a:moveTo>
                <a:cubicBezTo>
                  <a:pt x="87" y="43"/>
                  <a:pt x="87" y="43"/>
                  <a:pt x="87" y="43"/>
                </a:cubicBezTo>
                <a:cubicBezTo>
                  <a:pt x="87" y="43"/>
                  <a:pt x="87" y="43"/>
                  <a:pt x="87" y="43"/>
                </a:cubicBezTo>
                <a:cubicBezTo>
                  <a:pt x="87" y="43"/>
                  <a:pt x="86" y="43"/>
                  <a:pt x="86" y="43"/>
                </a:cubicBezTo>
                <a:cubicBezTo>
                  <a:pt x="86" y="43"/>
                  <a:pt x="85" y="43"/>
                  <a:pt x="84" y="43"/>
                </a:cubicBezTo>
                <a:cubicBezTo>
                  <a:pt x="84" y="43"/>
                  <a:pt x="84" y="43"/>
                  <a:pt x="84" y="42"/>
                </a:cubicBezTo>
                <a:cubicBezTo>
                  <a:pt x="84" y="42"/>
                  <a:pt x="85" y="42"/>
                  <a:pt x="85" y="42"/>
                </a:cubicBezTo>
                <a:cubicBezTo>
                  <a:pt x="86" y="42"/>
                  <a:pt x="86" y="42"/>
                  <a:pt x="87" y="42"/>
                </a:cubicBezTo>
                <a:cubicBezTo>
                  <a:pt x="87" y="42"/>
                  <a:pt x="87" y="42"/>
                  <a:pt x="87" y="42"/>
                </a:cubicBezTo>
                <a:cubicBezTo>
                  <a:pt x="87" y="42"/>
                  <a:pt x="87" y="42"/>
                  <a:pt x="87" y="42"/>
                </a:cubicBezTo>
                <a:cubicBezTo>
                  <a:pt x="87" y="42"/>
                  <a:pt x="87" y="42"/>
                  <a:pt x="87" y="42"/>
                </a:cubicBezTo>
                <a:cubicBezTo>
                  <a:pt x="87" y="42"/>
                  <a:pt x="86" y="42"/>
                  <a:pt x="86" y="43"/>
                </a:cubicBezTo>
                <a:cubicBezTo>
                  <a:pt x="87" y="43"/>
                  <a:pt x="87" y="43"/>
                  <a:pt x="87" y="43"/>
                </a:cubicBezTo>
                <a:cubicBezTo>
                  <a:pt x="87" y="43"/>
                  <a:pt x="87" y="43"/>
                  <a:pt x="87" y="43"/>
                </a:cubicBezTo>
                <a:moveTo>
                  <a:pt x="85" y="42"/>
                </a:moveTo>
                <a:cubicBezTo>
                  <a:pt x="85" y="42"/>
                  <a:pt x="85" y="42"/>
                  <a:pt x="85" y="42"/>
                </a:cubicBezTo>
                <a:cubicBezTo>
                  <a:pt x="85" y="42"/>
                  <a:pt x="84" y="42"/>
                  <a:pt x="84" y="42"/>
                </a:cubicBezTo>
                <a:cubicBezTo>
                  <a:pt x="84" y="42"/>
                  <a:pt x="84" y="42"/>
                  <a:pt x="84" y="42"/>
                </a:cubicBezTo>
                <a:cubicBezTo>
                  <a:pt x="84" y="42"/>
                  <a:pt x="84" y="42"/>
                  <a:pt x="84" y="42"/>
                </a:cubicBezTo>
                <a:cubicBezTo>
                  <a:pt x="84" y="42"/>
                  <a:pt x="84" y="42"/>
                  <a:pt x="84" y="42"/>
                </a:cubicBezTo>
                <a:cubicBezTo>
                  <a:pt x="84" y="42"/>
                  <a:pt x="85" y="42"/>
                  <a:pt x="85" y="42"/>
                </a:cubicBezTo>
                <a:cubicBezTo>
                  <a:pt x="85" y="42"/>
                  <a:pt x="86" y="41"/>
                  <a:pt x="86" y="41"/>
                </a:cubicBezTo>
                <a:cubicBezTo>
                  <a:pt x="86" y="41"/>
                  <a:pt x="86" y="41"/>
                  <a:pt x="86" y="41"/>
                </a:cubicBezTo>
                <a:cubicBezTo>
                  <a:pt x="86" y="42"/>
                  <a:pt x="86" y="42"/>
                  <a:pt x="85" y="42"/>
                </a:cubicBezTo>
                <a:moveTo>
                  <a:pt x="83" y="41"/>
                </a:moveTo>
                <a:cubicBezTo>
                  <a:pt x="83" y="41"/>
                  <a:pt x="84" y="41"/>
                  <a:pt x="84" y="41"/>
                </a:cubicBezTo>
                <a:cubicBezTo>
                  <a:pt x="84" y="41"/>
                  <a:pt x="84" y="41"/>
                  <a:pt x="84" y="41"/>
                </a:cubicBezTo>
                <a:cubicBezTo>
                  <a:pt x="84" y="41"/>
                  <a:pt x="83" y="42"/>
                  <a:pt x="83" y="42"/>
                </a:cubicBezTo>
                <a:cubicBezTo>
                  <a:pt x="83" y="42"/>
                  <a:pt x="83" y="41"/>
                  <a:pt x="83" y="41"/>
                </a:cubicBezTo>
                <a:moveTo>
                  <a:pt x="85" y="37"/>
                </a:moveTo>
                <a:cubicBezTo>
                  <a:pt x="85" y="37"/>
                  <a:pt x="85" y="36"/>
                  <a:pt x="85" y="36"/>
                </a:cubicBezTo>
                <a:cubicBezTo>
                  <a:pt x="85" y="36"/>
                  <a:pt x="84" y="36"/>
                  <a:pt x="84" y="36"/>
                </a:cubicBezTo>
                <a:cubicBezTo>
                  <a:pt x="84" y="36"/>
                  <a:pt x="85" y="36"/>
                  <a:pt x="85" y="35"/>
                </a:cubicBezTo>
                <a:cubicBezTo>
                  <a:pt x="85" y="36"/>
                  <a:pt x="85" y="36"/>
                  <a:pt x="86" y="36"/>
                </a:cubicBezTo>
                <a:cubicBezTo>
                  <a:pt x="86" y="36"/>
                  <a:pt x="86" y="36"/>
                  <a:pt x="86" y="36"/>
                </a:cubicBezTo>
                <a:cubicBezTo>
                  <a:pt x="86" y="36"/>
                  <a:pt x="86" y="36"/>
                  <a:pt x="86" y="36"/>
                </a:cubicBezTo>
                <a:cubicBezTo>
                  <a:pt x="86" y="36"/>
                  <a:pt x="85" y="37"/>
                  <a:pt x="85" y="37"/>
                </a:cubicBezTo>
                <a:moveTo>
                  <a:pt x="84" y="37"/>
                </a:moveTo>
                <a:cubicBezTo>
                  <a:pt x="84" y="37"/>
                  <a:pt x="84" y="37"/>
                  <a:pt x="84" y="37"/>
                </a:cubicBezTo>
                <a:cubicBezTo>
                  <a:pt x="84" y="37"/>
                  <a:pt x="84" y="37"/>
                  <a:pt x="84" y="37"/>
                </a:cubicBezTo>
                <a:cubicBezTo>
                  <a:pt x="85" y="37"/>
                  <a:pt x="85" y="37"/>
                  <a:pt x="84" y="37"/>
                </a:cubicBezTo>
                <a:moveTo>
                  <a:pt x="84" y="37"/>
                </a:moveTo>
                <a:cubicBezTo>
                  <a:pt x="84" y="37"/>
                  <a:pt x="84" y="37"/>
                  <a:pt x="84" y="37"/>
                </a:cubicBezTo>
                <a:cubicBezTo>
                  <a:pt x="84" y="37"/>
                  <a:pt x="84" y="37"/>
                  <a:pt x="84" y="37"/>
                </a:cubicBezTo>
                <a:cubicBezTo>
                  <a:pt x="84" y="37"/>
                  <a:pt x="84" y="37"/>
                  <a:pt x="84" y="37"/>
                </a:cubicBezTo>
                <a:moveTo>
                  <a:pt x="85" y="39"/>
                </a:moveTo>
                <a:cubicBezTo>
                  <a:pt x="85" y="39"/>
                  <a:pt x="84" y="39"/>
                  <a:pt x="84" y="39"/>
                </a:cubicBezTo>
                <a:cubicBezTo>
                  <a:pt x="84" y="39"/>
                  <a:pt x="84" y="38"/>
                  <a:pt x="85" y="38"/>
                </a:cubicBezTo>
                <a:cubicBezTo>
                  <a:pt x="85" y="38"/>
                  <a:pt x="85" y="38"/>
                  <a:pt x="85" y="38"/>
                </a:cubicBezTo>
                <a:cubicBezTo>
                  <a:pt x="85" y="39"/>
                  <a:pt x="85" y="39"/>
                  <a:pt x="85" y="39"/>
                </a:cubicBezTo>
                <a:cubicBezTo>
                  <a:pt x="85" y="39"/>
                  <a:pt x="85" y="39"/>
                  <a:pt x="85" y="39"/>
                </a:cubicBezTo>
                <a:moveTo>
                  <a:pt x="86" y="47"/>
                </a:moveTo>
                <a:cubicBezTo>
                  <a:pt x="86" y="47"/>
                  <a:pt x="86" y="47"/>
                  <a:pt x="86" y="47"/>
                </a:cubicBezTo>
                <a:cubicBezTo>
                  <a:pt x="86" y="47"/>
                  <a:pt x="86" y="47"/>
                  <a:pt x="86" y="47"/>
                </a:cubicBezTo>
                <a:cubicBezTo>
                  <a:pt x="86" y="47"/>
                  <a:pt x="85" y="47"/>
                  <a:pt x="85" y="48"/>
                </a:cubicBezTo>
                <a:cubicBezTo>
                  <a:pt x="85" y="48"/>
                  <a:pt x="85" y="48"/>
                  <a:pt x="85" y="48"/>
                </a:cubicBezTo>
                <a:cubicBezTo>
                  <a:pt x="85" y="48"/>
                  <a:pt x="85" y="48"/>
                  <a:pt x="85" y="48"/>
                </a:cubicBezTo>
                <a:cubicBezTo>
                  <a:pt x="85" y="48"/>
                  <a:pt x="85" y="48"/>
                  <a:pt x="84" y="48"/>
                </a:cubicBezTo>
                <a:cubicBezTo>
                  <a:pt x="84" y="48"/>
                  <a:pt x="84" y="48"/>
                  <a:pt x="84" y="48"/>
                </a:cubicBezTo>
                <a:cubicBezTo>
                  <a:pt x="84" y="48"/>
                  <a:pt x="84" y="48"/>
                  <a:pt x="84" y="48"/>
                </a:cubicBezTo>
                <a:cubicBezTo>
                  <a:pt x="84" y="48"/>
                  <a:pt x="84" y="47"/>
                  <a:pt x="84" y="47"/>
                </a:cubicBezTo>
                <a:cubicBezTo>
                  <a:pt x="84" y="47"/>
                  <a:pt x="85" y="47"/>
                  <a:pt x="85" y="47"/>
                </a:cubicBezTo>
                <a:cubicBezTo>
                  <a:pt x="85" y="47"/>
                  <a:pt x="85" y="46"/>
                  <a:pt x="86" y="46"/>
                </a:cubicBezTo>
                <a:cubicBezTo>
                  <a:pt x="86" y="46"/>
                  <a:pt x="86" y="46"/>
                  <a:pt x="86" y="46"/>
                </a:cubicBezTo>
                <a:cubicBezTo>
                  <a:pt x="86" y="46"/>
                  <a:pt x="86" y="47"/>
                  <a:pt x="86" y="47"/>
                </a:cubicBezTo>
                <a:cubicBezTo>
                  <a:pt x="86" y="47"/>
                  <a:pt x="86" y="47"/>
                  <a:pt x="86" y="47"/>
                </a:cubicBezTo>
                <a:moveTo>
                  <a:pt x="66" y="74"/>
                </a:moveTo>
                <a:cubicBezTo>
                  <a:pt x="66" y="74"/>
                  <a:pt x="67" y="73"/>
                  <a:pt x="67" y="73"/>
                </a:cubicBezTo>
                <a:cubicBezTo>
                  <a:pt x="67" y="73"/>
                  <a:pt x="67" y="73"/>
                  <a:pt x="67" y="73"/>
                </a:cubicBezTo>
                <a:cubicBezTo>
                  <a:pt x="67" y="73"/>
                  <a:pt x="67" y="73"/>
                  <a:pt x="67" y="73"/>
                </a:cubicBezTo>
                <a:cubicBezTo>
                  <a:pt x="67" y="74"/>
                  <a:pt x="67" y="74"/>
                  <a:pt x="66" y="74"/>
                </a:cubicBezTo>
                <a:cubicBezTo>
                  <a:pt x="66" y="74"/>
                  <a:pt x="66" y="74"/>
                  <a:pt x="66" y="74"/>
                </a:cubicBezTo>
                <a:moveTo>
                  <a:pt x="59" y="100"/>
                </a:moveTo>
                <a:cubicBezTo>
                  <a:pt x="59" y="100"/>
                  <a:pt x="59" y="100"/>
                  <a:pt x="59" y="100"/>
                </a:cubicBezTo>
                <a:cubicBezTo>
                  <a:pt x="59" y="100"/>
                  <a:pt x="59" y="100"/>
                  <a:pt x="59" y="100"/>
                </a:cubicBezTo>
                <a:cubicBezTo>
                  <a:pt x="59" y="100"/>
                  <a:pt x="59" y="100"/>
                  <a:pt x="59" y="100"/>
                </a:cubicBezTo>
                <a:cubicBezTo>
                  <a:pt x="59" y="100"/>
                  <a:pt x="59" y="100"/>
                  <a:pt x="59" y="100"/>
                </a:cubicBezTo>
                <a:cubicBezTo>
                  <a:pt x="59" y="99"/>
                  <a:pt x="59" y="99"/>
                  <a:pt x="59" y="99"/>
                </a:cubicBezTo>
                <a:cubicBezTo>
                  <a:pt x="59" y="99"/>
                  <a:pt x="59" y="99"/>
                  <a:pt x="59" y="99"/>
                </a:cubicBezTo>
                <a:cubicBezTo>
                  <a:pt x="59" y="99"/>
                  <a:pt x="59" y="99"/>
                  <a:pt x="59" y="99"/>
                </a:cubicBezTo>
                <a:cubicBezTo>
                  <a:pt x="58" y="99"/>
                  <a:pt x="58" y="99"/>
                  <a:pt x="57" y="100"/>
                </a:cubicBezTo>
                <a:cubicBezTo>
                  <a:pt x="57" y="100"/>
                  <a:pt x="57" y="100"/>
                  <a:pt x="57" y="100"/>
                </a:cubicBezTo>
                <a:cubicBezTo>
                  <a:pt x="57" y="100"/>
                  <a:pt x="57" y="100"/>
                  <a:pt x="57" y="100"/>
                </a:cubicBezTo>
                <a:cubicBezTo>
                  <a:pt x="57" y="100"/>
                  <a:pt x="58" y="99"/>
                  <a:pt x="58" y="99"/>
                </a:cubicBezTo>
                <a:cubicBezTo>
                  <a:pt x="58" y="99"/>
                  <a:pt x="58" y="99"/>
                  <a:pt x="58" y="99"/>
                </a:cubicBezTo>
                <a:cubicBezTo>
                  <a:pt x="58" y="99"/>
                  <a:pt x="58" y="99"/>
                  <a:pt x="57" y="99"/>
                </a:cubicBezTo>
                <a:cubicBezTo>
                  <a:pt x="57" y="99"/>
                  <a:pt x="57" y="99"/>
                  <a:pt x="57" y="99"/>
                </a:cubicBezTo>
                <a:cubicBezTo>
                  <a:pt x="57" y="99"/>
                  <a:pt x="57" y="99"/>
                  <a:pt x="57" y="99"/>
                </a:cubicBezTo>
                <a:cubicBezTo>
                  <a:pt x="57" y="99"/>
                  <a:pt x="57" y="99"/>
                  <a:pt x="57" y="99"/>
                </a:cubicBezTo>
                <a:cubicBezTo>
                  <a:pt x="57" y="99"/>
                  <a:pt x="57" y="99"/>
                  <a:pt x="57" y="99"/>
                </a:cubicBezTo>
                <a:cubicBezTo>
                  <a:pt x="57" y="99"/>
                  <a:pt x="57" y="99"/>
                  <a:pt x="57" y="99"/>
                </a:cubicBezTo>
                <a:cubicBezTo>
                  <a:pt x="56" y="99"/>
                  <a:pt x="56" y="99"/>
                  <a:pt x="56" y="99"/>
                </a:cubicBezTo>
                <a:cubicBezTo>
                  <a:pt x="55" y="99"/>
                  <a:pt x="55" y="99"/>
                  <a:pt x="54" y="99"/>
                </a:cubicBezTo>
                <a:cubicBezTo>
                  <a:pt x="54" y="99"/>
                  <a:pt x="53" y="99"/>
                  <a:pt x="53" y="99"/>
                </a:cubicBezTo>
                <a:cubicBezTo>
                  <a:pt x="53" y="99"/>
                  <a:pt x="53" y="99"/>
                  <a:pt x="53" y="98"/>
                </a:cubicBezTo>
                <a:cubicBezTo>
                  <a:pt x="53" y="98"/>
                  <a:pt x="54" y="98"/>
                  <a:pt x="54" y="97"/>
                </a:cubicBezTo>
                <a:cubicBezTo>
                  <a:pt x="54" y="97"/>
                  <a:pt x="54" y="97"/>
                  <a:pt x="54" y="97"/>
                </a:cubicBezTo>
                <a:cubicBezTo>
                  <a:pt x="54" y="97"/>
                  <a:pt x="54" y="97"/>
                  <a:pt x="54" y="97"/>
                </a:cubicBezTo>
                <a:cubicBezTo>
                  <a:pt x="54" y="97"/>
                  <a:pt x="54" y="97"/>
                  <a:pt x="55" y="97"/>
                </a:cubicBezTo>
                <a:cubicBezTo>
                  <a:pt x="54" y="96"/>
                  <a:pt x="54" y="96"/>
                  <a:pt x="54" y="96"/>
                </a:cubicBezTo>
                <a:cubicBezTo>
                  <a:pt x="54" y="95"/>
                  <a:pt x="55" y="94"/>
                  <a:pt x="56" y="93"/>
                </a:cubicBezTo>
                <a:cubicBezTo>
                  <a:pt x="56" y="93"/>
                  <a:pt x="57" y="93"/>
                  <a:pt x="57" y="93"/>
                </a:cubicBezTo>
                <a:cubicBezTo>
                  <a:pt x="57" y="93"/>
                  <a:pt x="57" y="93"/>
                  <a:pt x="57" y="93"/>
                </a:cubicBezTo>
                <a:cubicBezTo>
                  <a:pt x="57" y="93"/>
                  <a:pt x="57" y="93"/>
                  <a:pt x="57" y="93"/>
                </a:cubicBezTo>
                <a:cubicBezTo>
                  <a:pt x="57" y="93"/>
                  <a:pt x="57" y="93"/>
                  <a:pt x="57" y="93"/>
                </a:cubicBezTo>
                <a:cubicBezTo>
                  <a:pt x="57" y="93"/>
                  <a:pt x="57" y="93"/>
                  <a:pt x="57" y="93"/>
                </a:cubicBezTo>
                <a:cubicBezTo>
                  <a:pt x="57" y="94"/>
                  <a:pt x="56" y="95"/>
                  <a:pt x="56" y="96"/>
                </a:cubicBezTo>
                <a:cubicBezTo>
                  <a:pt x="56" y="96"/>
                  <a:pt x="56" y="95"/>
                  <a:pt x="57" y="95"/>
                </a:cubicBezTo>
                <a:cubicBezTo>
                  <a:pt x="57" y="95"/>
                  <a:pt x="57" y="95"/>
                  <a:pt x="57" y="95"/>
                </a:cubicBezTo>
                <a:cubicBezTo>
                  <a:pt x="57" y="96"/>
                  <a:pt x="57" y="96"/>
                  <a:pt x="57" y="96"/>
                </a:cubicBezTo>
                <a:cubicBezTo>
                  <a:pt x="57" y="96"/>
                  <a:pt x="57" y="96"/>
                  <a:pt x="57" y="96"/>
                </a:cubicBezTo>
                <a:cubicBezTo>
                  <a:pt x="57" y="96"/>
                  <a:pt x="57" y="96"/>
                  <a:pt x="57" y="96"/>
                </a:cubicBezTo>
                <a:cubicBezTo>
                  <a:pt x="57" y="96"/>
                  <a:pt x="58" y="97"/>
                  <a:pt x="58" y="96"/>
                </a:cubicBezTo>
                <a:cubicBezTo>
                  <a:pt x="58" y="96"/>
                  <a:pt x="58" y="96"/>
                  <a:pt x="58" y="96"/>
                </a:cubicBezTo>
                <a:cubicBezTo>
                  <a:pt x="59" y="96"/>
                  <a:pt x="59" y="96"/>
                  <a:pt x="60" y="96"/>
                </a:cubicBezTo>
                <a:cubicBezTo>
                  <a:pt x="59" y="97"/>
                  <a:pt x="59" y="97"/>
                  <a:pt x="59" y="97"/>
                </a:cubicBezTo>
                <a:cubicBezTo>
                  <a:pt x="59" y="97"/>
                  <a:pt x="59" y="97"/>
                  <a:pt x="59" y="97"/>
                </a:cubicBezTo>
                <a:cubicBezTo>
                  <a:pt x="59" y="97"/>
                  <a:pt x="59" y="97"/>
                  <a:pt x="59" y="97"/>
                </a:cubicBezTo>
                <a:cubicBezTo>
                  <a:pt x="59" y="97"/>
                  <a:pt x="59" y="97"/>
                  <a:pt x="59" y="98"/>
                </a:cubicBezTo>
                <a:cubicBezTo>
                  <a:pt x="59" y="98"/>
                  <a:pt x="60" y="97"/>
                  <a:pt x="60" y="97"/>
                </a:cubicBezTo>
                <a:cubicBezTo>
                  <a:pt x="60" y="97"/>
                  <a:pt x="60" y="97"/>
                  <a:pt x="60" y="97"/>
                </a:cubicBezTo>
                <a:cubicBezTo>
                  <a:pt x="60" y="98"/>
                  <a:pt x="60" y="98"/>
                  <a:pt x="60" y="98"/>
                </a:cubicBezTo>
                <a:cubicBezTo>
                  <a:pt x="60" y="98"/>
                  <a:pt x="60" y="98"/>
                  <a:pt x="59" y="98"/>
                </a:cubicBezTo>
                <a:cubicBezTo>
                  <a:pt x="59" y="98"/>
                  <a:pt x="59" y="98"/>
                  <a:pt x="59" y="98"/>
                </a:cubicBezTo>
                <a:cubicBezTo>
                  <a:pt x="59" y="98"/>
                  <a:pt x="59" y="99"/>
                  <a:pt x="59" y="99"/>
                </a:cubicBezTo>
                <a:cubicBezTo>
                  <a:pt x="59" y="99"/>
                  <a:pt x="59" y="99"/>
                  <a:pt x="59" y="99"/>
                </a:cubicBezTo>
                <a:cubicBezTo>
                  <a:pt x="60" y="99"/>
                  <a:pt x="60" y="99"/>
                  <a:pt x="60" y="98"/>
                </a:cubicBezTo>
                <a:cubicBezTo>
                  <a:pt x="60" y="98"/>
                  <a:pt x="60" y="98"/>
                  <a:pt x="60" y="99"/>
                </a:cubicBezTo>
                <a:cubicBezTo>
                  <a:pt x="60" y="99"/>
                  <a:pt x="60" y="99"/>
                  <a:pt x="60" y="99"/>
                </a:cubicBezTo>
                <a:cubicBezTo>
                  <a:pt x="60" y="99"/>
                  <a:pt x="60" y="99"/>
                  <a:pt x="60" y="99"/>
                </a:cubicBezTo>
                <a:cubicBezTo>
                  <a:pt x="60" y="99"/>
                  <a:pt x="60" y="100"/>
                  <a:pt x="60" y="100"/>
                </a:cubicBezTo>
                <a:cubicBezTo>
                  <a:pt x="60" y="100"/>
                  <a:pt x="60" y="100"/>
                  <a:pt x="59" y="100"/>
                </a:cubicBezTo>
                <a:moveTo>
                  <a:pt x="59" y="166"/>
                </a:moveTo>
                <a:cubicBezTo>
                  <a:pt x="59" y="166"/>
                  <a:pt x="58" y="166"/>
                  <a:pt x="57" y="166"/>
                </a:cubicBezTo>
                <a:cubicBezTo>
                  <a:pt x="57" y="166"/>
                  <a:pt x="57" y="165"/>
                  <a:pt x="57" y="164"/>
                </a:cubicBezTo>
                <a:cubicBezTo>
                  <a:pt x="58" y="164"/>
                  <a:pt x="59" y="164"/>
                  <a:pt x="59" y="165"/>
                </a:cubicBezTo>
                <a:cubicBezTo>
                  <a:pt x="59" y="165"/>
                  <a:pt x="59" y="166"/>
                  <a:pt x="59" y="166"/>
                </a:cubicBezTo>
                <a:moveTo>
                  <a:pt x="58" y="54"/>
                </a:moveTo>
                <a:cubicBezTo>
                  <a:pt x="59" y="55"/>
                  <a:pt x="58" y="55"/>
                  <a:pt x="58" y="55"/>
                </a:cubicBezTo>
                <a:cubicBezTo>
                  <a:pt x="58" y="55"/>
                  <a:pt x="58" y="55"/>
                  <a:pt x="58" y="55"/>
                </a:cubicBezTo>
                <a:cubicBezTo>
                  <a:pt x="58" y="55"/>
                  <a:pt x="58" y="55"/>
                  <a:pt x="58" y="54"/>
                </a:cubicBezTo>
                <a:moveTo>
                  <a:pt x="50" y="101"/>
                </a:moveTo>
                <a:cubicBezTo>
                  <a:pt x="50" y="101"/>
                  <a:pt x="51" y="100"/>
                  <a:pt x="51" y="100"/>
                </a:cubicBezTo>
                <a:cubicBezTo>
                  <a:pt x="51" y="100"/>
                  <a:pt x="51" y="100"/>
                  <a:pt x="52" y="100"/>
                </a:cubicBezTo>
                <a:cubicBezTo>
                  <a:pt x="52" y="100"/>
                  <a:pt x="51" y="101"/>
                  <a:pt x="51" y="101"/>
                </a:cubicBezTo>
                <a:cubicBezTo>
                  <a:pt x="51" y="101"/>
                  <a:pt x="51" y="101"/>
                  <a:pt x="51" y="101"/>
                </a:cubicBezTo>
                <a:cubicBezTo>
                  <a:pt x="51" y="101"/>
                  <a:pt x="51" y="101"/>
                  <a:pt x="51" y="101"/>
                </a:cubicBezTo>
                <a:cubicBezTo>
                  <a:pt x="51" y="101"/>
                  <a:pt x="52" y="100"/>
                  <a:pt x="52" y="101"/>
                </a:cubicBezTo>
                <a:cubicBezTo>
                  <a:pt x="52" y="102"/>
                  <a:pt x="51" y="102"/>
                  <a:pt x="50" y="101"/>
                </a:cubicBezTo>
                <a:moveTo>
                  <a:pt x="44" y="138"/>
                </a:moveTo>
                <a:cubicBezTo>
                  <a:pt x="44" y="138"/>
                  <a:pt x="44" y="138"/>
                  <a:pt x="43" y="138"/>
                </a:cubicBezTo>
                <a:cubicBezTo>
                  <a:pt x="43" y="138"/>
                  <a:pt x="43" y="138"/>
                  <a:pt x="43" y="137"/>
                </a:cubicBezTo>
                <a:cubicBezTo>
                  <a:pt x="43" y="137"/>
                  <a:pt x="43" y="137"/>
                  <a:pt x="43" y="137"/>
                </a:cubicBezTo>
                <a:cubicBezTo>
                  <a:pt x="44" y="137"/>
                  <a:pt x="45" y="137"/>
                  <a:pt x="45" y="137"/>
                </a:cubicBezTo>
                <a:cubicBezTo>
                  <a:pt x="45" y="138"/>
                  <a:pt x="45" y="138"/>
                  <a:pt x="44" y="138"/>
                </a:cubicBezTo>
                <a:moveTo>
                  <a:pt x="44" y="152"/>
                </a:moveTo>
                <a:cubicBezTo>
                  <a:pt x="44" y="152"/>
                  <a:pt x="44" y="152"/>
                  <a:pt x="44" y="152"/>
                </a:cubicBezTo>
                <a:cubicBezTo>
                  <a:pt x="44" y="152"/>
                  <a:pt x="44" y="152"/>
                  <a:pt x="44" y="152"/>
                </a:cubicBezTo>
                <a:cubicBezTo>
                  <a:pt x="44" y="152"/>
                  <a:pt x="44" y="152"/>
                  <a:pt x="44" y="152"/>
                </a:cubicBezTo>
                <a:cubicBezTo>
                  <a:pt x="44" y="152"/>
                  <a:pt x="44" y="152"/>
                  <a:pt x="44" y="152"/>
                </a:cubicBezTo>
                <a:cubicBezTo>
                  <a:pt x="45" y="152"/>
                  <a:pt x="45" y="152"/>
                  <a:pt x="45" y="152"/>
                </a:cubicBezTo>
                <a:cubicBezTo>
                  <a:pt x="45" y="152"/>
                  <a:pt x="45" y="152"/>
                  <a:pt x="45" y="152"/>
                </a:cubicBezTo>
                <a:cubicBezTo>
                  <a:pt x="44" y="152"/>
                  <a:pt x="45" y="152"/>
                  <a:pt x="44" y="152"/>
                </a:cubicBezTo>
                <a:cubicBezTo>
                  <a:pt x="44" y="152"/>
                  <a:pt x="44" y="152"/>
                  <a:pt x="43" y="152"/>
                </a:cubicBezTo>
                <a:cubicBezTo>
                  <a:pt x="43" y="152"/>
                  <a:pt x="43" y="152"/>
                  <a:pt x="43" y="152"/>
                </a:cubicBezTo>
                <a:cubicBezTo>
                  <a:pt x="43" y="152"/>
                  <a:pt x="44" y="152"/>
                  <a:pt x="44" y="152"/>
                </a:cubicBezTo>
                <a:cubicBezTo>
                  <a:pt x="44" y="152"/>
                  <a:pt x="44" y="152"/>
                  <a:pt x="44" y="152"/>
                </a:cubicBezTo>
                <a:moveTo>
                  <a:pt x="41" y="137"/>
                </a:moveTo>
                <a:cubicBezTo>
                  <a:pt x="41" y="137"/>
                  <a:pt x="40" y="137"/>
                  <a:pt x="40" y="137"/>
                </a:cubicBezTo>
                <a:cubicBezTo>
                  <a:pt x="40" y="137"/>
                  <a:pt x="40" y="138"/>
                  <a:pt x="40" y="138"/>
                </a:cubicBezTo>
                <a:cubicBezTo>
                  <a:pt x="39" y="137"/>
                  <a:pt x="39" y="137"/>
                  <a:pt x="39" y="137"/>
                </a:cubicBezTo>
                <a:cubicBezTo>
                  <a:pt x="39" y="138"/>
                  <a:pt x="39" y="138"/>
                  <a:pt x="38" y="138"/>
                </a:cubicBezTo>
                <a:cubicBezTo>
                  <a:pt x="38" y="138"/>
                  <a:pt x="38" y="138"/>
                  <a:pt x="38" y="138"/>
                </a:cubicBezTo>
                <a:cubicBezTo>
                  <a:pt x="37" y="138"/>
                  <a:pt x="37" y="138"/>
                  <a:pt x="37" y="138"/>
                </a:cubicBezTo>
                <a:cubicBezTo>
                  <a:pt x="36" y="138"/>
                  <a:pt x="36" y="138"/>
                  <a:pt x="36" y="138"/>
                </a:cubicBezTo>
                <a:cubicBezTo>
                  <a:pt x="36" y="138"/>
                  <a:pt x="36" y="138"/>
                  <a:pt x="35" y="138"/>
                </a:cubicBezTo>
                <a:cubicBezTo>
                  <a:pt x="35" y="138"/>
                  <a:pt x="35" y="138"/>
                  <a:pt x="35" y="137"/>
                </a:cubicBezTo>
                <a:cubicBezTo>
                  <a:pt x="35" y="137"/>
                  <a:pt x="35" y="137"/>
                  <a:pt x="35" y="137"/>
                </a:cubicBezTo>
                <a:cubicBezTo>
                  <a:pt x="35" y="137"/>
                  <a:pt x="35" y="137"/>
                  <a:pt x="35" y="137"/>
                </a:cubicBezTo>
                <a:cubicBezTo>
                  <a:pt x="36" y="137"/>
                  <a:pt x="37" y="137"/>
                  <a:pt x="37" y="137"/>
                </a:cubicBezTo>
                <a:cubicBezTo>
                  <a:pt x="37" y="137"/>
                  <a:pt x="37" y="137"/>
                  <a:pt x="37" y="137"/>
                </a:cubicBezTo>
                <a:cubicBezTo>
                  <a:pt x="37" y="137"/>
                  <a:pt x="37" y="137"/>
                  <a:pt x="37" y="136"/>
                </a:cubicBezTo>
                <a:cubicBezTo>
                  <a:pt x="37" y="136"/>
                  <a:pt x="36" y="136"/>
                  <a:pt x="36" y="136"/>
                </a:cubicBezTo>
                <a:cubicBezTo>
                  <a:pt x="36" y="136"/>
                  <a:pt x="36" y="136"/>
                  <a:pt x="36" y="136"/>
                </a:cubicBezTo>
                <a:cubicBezTo>
                  <a:pt x="36" y="136"/>
                  <a:pt x="36" y="136"/>
                  <a:pt x="36" y="136"/>
                </a:cubicBezTo>
                <a:cubicBezTo>
                  <a:pt x="36" y="136"/>
                  <a:pt x="36" y="136"/>
                  <a:pt x="36" y="136"/>
                </a:cubicBezTo>
                <a:cubicBezTo>
                  <a:pt x="37" y="136"/>
                  <a:pt x="37" y="136"/>
                  <a:pt x="38" y="136"/>
                </a:cubicBezTo>
                <a:cubicBezTo>
                  <a:pt x="38" y="136"/>
                  <a:pt x="38" y="136"/>
                  <a:pt x="38" y="136"/>
                </a:cubicBezTo>
                <a:cubicBezTo>
                  <a:pt x="38" y="136"/>
                  <a:pt x="39" y="136"/>
                  <a:pt x="39" y="136"/>
                </a:cubicBezTo>
                <a:cubicBezTo>
                  <a:pt x="39" y="136"/>
                  <a:pt x="39" y="136"/>
                  <a:pt x="39" y="136"/>
                </a:cubicBezTo>
                <a:cubicBezTo>
                  <a:pt x="39" y="136"/>
                  <a:pt x="40" y="136"/>
                  <a:pt x="40" y="136"/>
                </a:cubicBezTo>
                <a:cubicBezTo>
                  <a:pt x="40" y="137"/>
                  <a:pt x="42" y="137"/>
                  <a:pt x="42" y="137"/>
                </a:cubicBezTo>
                <a:cubicBezTo>
                  <a:pt x="42" y="137"/>
                  <a:pt x="42" y="138"/>
                  <a:pt x="42" y="138"/>
                </a:cubicBezTo>
                <a:cubicBezTo>
                  <a:pt x="41" y="138"/>
                  <a:pt x="41" y="137"/>
                  <a:pt x="41" y="137"/>
                </a:cubicBezTo>
                <a:moveTo>
                  <a:pt x="34" y="115"/>
                </a:moveTo>
                <a:cubicBezTo>
                  <a:pt x="34" y="115"/>
                  <a:pt x="34" y="115"/>
                  <a:pt x="34" y="115"/>
                </a:cubicBezTo>
                <a:cubicBezTo>
                  <a:pt x="34" y="115"/>
                  <a:pt x="34" y="115"/>
                  <a:pt x="34" y="115"/>
                </a:cubicBezTo>
                <a:cubicBezTo>
                  <a:pt x="34" y="115"/>
                  <a:pt x="34" y="115"/>
                  <a:pt x="34" y="115"/>
                </a:cubicBezTo>
                <a:moveTo>
                  <a:pt x="33" y="115"/>
                </a:moveTo>
                <a:cubicBezTo>
                  <a:pt x="33" y="115"/>
                  <a:pt x="34" y="115"/>
                  <a:pt x="34" y="115"/>
                </a:cubicBezTo>
                <a:cubicBezTo>
                  <a:pt x="34" y="115"/>
                  <a:pt x="34" y="115"/>
                  <a:pt x="34" y="115"/>
                </a:cubicBezTo>
                <a:cubicBezTo>
                  <a:pt x="33" y="115"/>
                  <a:pt x="33" y="115"/>
                  <a:pt x="33" y="115"/>
                </a:cubicBezTo>
                <a:moveTo>
                  <a:pt x="33" y="115"/>
                </a:moveTo>
                <a:cubicBezTo>
                  <a:pt x="33" y="115"/>
                  <a:pt x="33" y="115"/>
                  <a:pt x="33" y="115"/>
                </a:cubicBezTo>
                <a:cubicBezTo>
                  <a:pt x="33" y="115"/>
                  <a:pt x="33" y="115"/>
                  <a:pt x="33" y="115"/>
                </a:cubicBezTo>
                <a:close/>
                <a:moveTo>
                  <a:pt x="32" y="138"/>
                </a:moveTo>
                <a:cubicBezTo>
                  <a:pt x="32" y="138"/>
                  <a:pt x="32" y="138"/>
                  <a:pt x="32" y="138"/>
                </a:cubicBezTo>
                <a:cubicBezTo>
                  <a:pt x="31" y="138"/>
                  <a:pt x="30" y="138"/>
                  <a:pt x="30" y="138"/>
                </a:cubicBezTo>
                <a:cubicBezTo>
                  <a:pt x="30" y="137"/>
                  <a:pt x="31" y="137"/>
                  <a:pt x="31" y="137"/>
                </a:cubicBezTo>
                <a:cubicBezTo>
                  <a:pt x="31" y="137"/>
                  <a:pt x="32" y="138"/>
                  <a:pt x="33" y="138"/>
                </a:cubicBezTo>
                <a:cubicBezTo>
                  <a:pt x="33" y="138"/>
                  <a:pt x="33" y="138"/>
                  <a:pt x="33" y="138"/>
                </a:cubicBezTo>
                <a:cubicBezTo>
                  <a:pt x="32" y="138"/>
                  <a:pt x="32" y="138"/>
                  <a:pt x="32" y="138"/>
                </a:cubicBezTo>
                <a:moveTo>
                  <a:pt x="206" y="140"/>
                </a:moveTo>
                <a:cubicBezTo>
                  <a:pt x="206" y="140"/>
                  <a:pt x="206" y="139"/>
                  <a:pt x="206" y="139"/>
                </a:cubicBezTo>
                <a:cubicBezTo>
                  <a:pt x="206" y="140"/>
                  <a:pt x="207" y="140"/>
                  <a:pt x="207" y="141"/>
                </a:cubicBezTo>
                <a:cubicBezTo>
                  <a:pt x="207" y="141"/>
                  <a:pt x="207" y="141"/>
                  <a:pt x="207" y="141"/>
                </a:cubicBezTo>
                <a:cubicBezTo>
                  <a:pt x="207" y="141"/>
                  <a:pt x="208" y="142"/>
                  <a:pt x="208" y="142"/>
                </a:cubicBezTo>
                <a:cubicBezTo>
                  <a:pt x="208" y="143"/>
                  <a:pt x="207" y="144"/>
                  <a:pt x="206" y="143"/>
                </a:cubicBezTo>
                <a:cubicBezTo>
                  <a:pt x="206" y="143"/>
                  <a:pt x="205" y="143"/>
                  <a:pt x="205" y="142"/>
                </a:cubicBezTo>
                <a:cubicBezTo>
                  <a:pt x="205" y="141"/>
                  <a:pt x="205" y="141"/>
                  <a:pt x="205" y="141"/>
                </a:cubicBezTo>
                <a:cubicBezTo>
                  <a:pt x="205" y="141"/>
                  <a:pt x="205" y="141"/>
                  <a:pt x="205" y="140"/>
                </a:cubicBezTo>
                <a:cubicBezTo>
                  <a:pt x="205" y="140"/>
                  <a:pt x="205" y="140"/>
                  <a:pt x="205" y="140"/>
                </a:cubicBezTo>
                <a:cubicBezTo>
                  <a:pt x="205" y="140"/>
                  <a:pt x="205" y="140"/>
                  <a:pt x="205" y="140"/>
                </a:cubicBezTo>
                <a:cubicBezTo>
                  <a:pt x="205" y="140"/>
                  <a:pt x="205" y="140"/>
                  <a:pt x="206" y="140"/>
                </a:cubicBezTo>
                <a:moveTo>
                  <a:pt x="123" y="75"/>
                </a:moveTo>
                <a:cubicBezTo>
                  <a:pt x="123" y="75"/>
                  <a:pt x="123" y="75"/>
                  <a:pt x="123" y="75"/>
                </a:cubicBezTo>
                <a:cubicBezTo>
                  <a:pt x="124" y="75"/>
                  <a:pt x="124" y="75"/>
                  <a:pt x="124" y="74"/>
                </a:cubicBezTo>
                <a:cubicBezTo>
                  <a:pt x="124" y="74"/>
                  <a:pt x="124" y="74"/>
                  <a:pt x="124" y="74"/>
                </a:cubicBezTo>
                <a:cubicBezTo>
                  <a:pt x="124" y="74"/>
                  <a:pt x="124" y="74"/>
                  <a:pt x="124" y="74"/>
                </a:cubicBezTo>
                <a:cubicBezTo>
                  <a:pt x="124" y="75"/>
                  <a:pt x="124" y="75"/>
                  <a:pt x="124" y="75"/>
                </a:cubicBezTo>
                <a:cubicBezTo>
                  <a:pt x="124" y="75"/>
                  <a:pt x="124" y="75"/>
                  <a:pt x="124" y="76"/>
                </a:cubicBezTo>
                <a:cubicBezTo>
                  <a:pt x="123" y="76"/>
                  <a:pt x="123" y="76"/>
                  <a:pt x="122" y="76"/>
                </a:cubicBezTo>
                <a:cubicBezTo>
                  <a:pt x="122" y="76"/>
                  <a:pt x="122" y="76"/>
                  <a:pt x="122" y="76"/>
                </a:cubicBezTo>
                <a:cubicBezTo>
                  <a:pt x="122" y="76"/>
                  <a:pt x="122" y="76"/>
                  <a:pt x="122" y="76"/>
                </a:cubicBezTo>
                <a:cubicBezTo>
                  <a:pt x="122" y="76"/>
                  <a:pt x="122" y="76"/>
                  <a:pt x="122" y="75"/>
                </a:cubicBezTo>
                <a:cubicBezTo>
                  <a:pt x="122" y="75"/>
                  <a:pt x="123" y="75"/>
                  <a:pt x="123" y="75"/>
                </a:cubicBezTo>
                <a:moveTo>
                  <a:pt x="126" y="78"/>
                </a:moveTo>
                <a:cubicBezTo>
                  <a:pt x="126" y="78"/>
                  <a:pt x="126" y="78"/>
                  <a:pt x="126" y="78"/>
                </a:cubicBezTo>
                <a:cubicBezTo>
                  <a:pt x="126" y="78"/>
                  <a:pt x="126" y="77"/>
                  <a:pt x="126" y="77"/>
                </a:cubicBezTo>
                <a:cubicBezTo>
                  <a:pt x="126" y="77"/>
                  <a:pt x="126" y="77"/>
                  <a:pt x="127" y="77"/>
                </a:cubicBezTo>
                <a:cubicBezTo>
                  <a:pt x="127" y="78"/>
                  <a:pt x="127" y="78"/>
                  <a:pt x="126" y="78"/>
                </a:cubicBezTo>
                <a:cubicBezTo>
                  <a:pt x="126" y="78"/>
                  <a:pt x="126" y="78"/>
                  <a:pt x="126" y="78"/>
                </a:cubicBezTo>
                <a:cubicBezTo>
                  <a:pt x="126" y="78"/>
                  <a:pt x="126" y="78"/>
                  <a:pt x="127" y="78"/>
                </a:cubicBezTo>
                <a:cubicBezTo>
                  <a:pt x="127" y="79"/>
                  <a:pt x="127" y="78"/>
                  <a:pt x="126" y="79"/>
                </a:cubicBezTo>
                <a:cubicBezTo>
                  <a:pt x="126" y="79"/>
                  <a:pt x="126" y="79"/>
                  <a:pt x="126" y="79"/>
                </a:cubicBezTo>
                <a:cubicBezTo>
                  <a:pt x="126" y="79"/>
                  <a:pt x="126" y="79"/>
                  <a:pt x="126" y="79"/>
                </a:cubicBezTo>
                <a:cubicBezTo>
                  <a:pt x="126" y="79"/>
                  <a:pt x="125" y="79"/>
                  <a:pt x="125" y="79"/>
                </a:cubicBezTo>
                <a:cubicBezTo>
                  <a:pt x="125" y="78"/>
                  <a:pt x="125" y="78"/>
                  <a:pt x="126" y="77"/>
                </a:cubicBezTo>
                <a:cubicBezTo>
                  <a:pt x="126" y="77"/>
                  <a:pt x="126" y="77"/>
                  <a:pt x="126" y="78"/>
                </a:cubicBezTo>
                <a:moveTo>
                  <a:pt x="40" y="107"/>
                </a:moveTo>
                <a:cubicBezTo>
                  <a:pt x="40" y="107"/>
                  <a:pt x="40" y="107"/>
                  <a:pt x="40" y="107"/>
                </a:cubicBezTo>
                <a:cubicBezTo>
                  <a:pt x="40" y="107"/>
                  <a:pt x="40" y="107"/>
                  <a:pt x="40" y="107"/>
                </a:cubicBezTo>
                <a:cubicBezTo>
                  <a:pt x="40" y="107"/>
                  <a:pt x="40" y="107"/>
                  <a:pt x="40" y="107"/>
                </a:cubicBezTo>
                <a:cubicBezTo>
                  <a:pt x="40" y="107"/>
                  <a:pt x="40" y="107"/>
                  <a:pt x="40" y="107"/>
                </a:cubicBezTo>
                <a:cubicBezTo>
                  <a:pt x="40" y="107"/>
                  <a:pt x="40" y="107"/>
                  <a:pt x="40" y="107"/>
                </a:cubicBezTo>
                <a:moveTo>
                  <a:pt x="40" y="107"/>
                </a:moveTo>
                <a:cubicBezTo>
                  <a:pt x="40" y="107"/>
                  <a:pt x="40" y="107"/>
                  <a:pt x="40" y="107"/>
                </a:cubicBezTo>
                <a:cubicBezTo>
                  <a:pt x="40" y="107"/>
                  <a:pt x="40" y="107"/>
                  <a:pt x="40" y="107"/>
                </a:cubicBezTo>
                <a:close/>
                <a:moveTo>
                  <a:pt x="33" y="114"/>
                </a:moveTo>
                <a:cubicBezTo>
                  <a:pt x="33" y="114"/>
                  <a:pt x="33" y="114"/>
                  <a:pt x="33" y="114"/>
                </a:cubicBezTo>
                <a:cubicBezTo>
                  <a:pt x="33" y="114"/>
                  <a:pt x="33" y="114"/>
                  <a:pt x="33" y="114"/>
                </a:cubicBezTo>
                <a:cubicBezTo>
                  <a:pt x="33" y="114"/>
                  <a:pt x="33" y="114"/>
                  <a:pt x="33" y="114"/>
                </a:cubicBezTo>
                <a:moveTo>
                  <a:pt x="33" y="115"/>
                </a:moveTo>
                <a:cubicBezTo>
                  <a:pt x="33" y="114"/>
                  <a:pt x="33" y="114"/>
                  <a:pt x="33" y="114"/>
                </a:cubicBezTo>
                <a:cubicBezTo>
                  <a:pt x="33" y="114"/>
                  <a:pt x="33" y="114"/>
                  <a:pt x="33" y="115"/>
                </a:cubicBezTo>
                <a:close/>
                <a:moveTo>
                  <a:pt x="33" y="114"/>
                </a:moveTo>
                <a:cubicBezTo>
                  <a:pt x="33" y="114"/>
                  <a:pt x="33" y="114"/>
                  <a:pt x="33" y="114"/>
                </a:cubicBezTo>
                <a:cubicBezTo>
                  <a:pt x="33" y="114"/>
                  <a:pt x="33" y="114"/>
                  <a:pt x="33" y="114"/>
                </a:cubicBezTo>
                <a:close/>
                <a:moveTo>
                  <a:pt x="33" y="114"/>
                </a:moveTo>
                <a:cubicBezTo>
                  <a:pt x="33" y="114"/>
                  <a:pt x="33" y="114"/>
                  <a:pt x="33" y="114"/>
                </a:cubicBezTo>
                <a:cubicBezTo>
                  <a:pt x="33" y="114"/>
                  <a:pt x="33" y="114"/>
                  <a:pt x="33" y="114"/>
                </a:cubicBezTo>
                <a:close/>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nvGrpSpPr>
          <p:cNvPr id="23" name="组合 22"/>
          <p:cNvGrpSpPr/>
          <p:nvPr/>
        </p:nvGrpSpPr>
        <p:grpSpPr>
          <a:xfrm>
            <a:off x="8991364" y="2152481"/>
            <a:ext cx="2089504" cy="1245663"/>
            <a:chOff x="8779234" y="2030754"/>
            <a:chExt cx="2089504" cy="1245663"/>
          </a:xfrm>
        </p:grpSpPr>
        <p:sp>
          <p:nvSpPr>
            <p:cNvPr id="25" name="矩形 24"/>
            <p:cNvSpPr/>
            <p:nvPr/>
          </p:nvSpPr>
          <p:spPr>
            <a:xfrm>
              <a:off x="8811998" y="2030754"/>
              <a:ext cx="1569660" cy="369332"/>
            </a:xfrm>
            <a:prstGeom prst="rect">
              <a:avLst/>
            </a:prstGeom>
          </p:spPr>
          <p:txBody>
            <a:bodyPr wrap="non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p:txBody>
        </p:sp>
        <p:sp>
          <p:nvSpPr>
            <p:cNvPr id="26" name="矩形 25"/>
            <p:cNvSpPr/>
            <p:nvPr/>
          </p:nvSpPr>
          <p:spPr>
            <a:xfrm>
              <a:off x="8779234" y="2371169"/>
              <a:ext cx="2089504" cy="905248"/>
            </a:xfrm>
            <a:prstGeom prst="rect">
              <a:avLst/>
            </a:prstGeom>
          </p:spPr>
          <p:txBody>
            <a:bodyPr wrap="square" anchor="ctr">
              <a:spAutoFit/>
            </a:bodyPr>
            <a:lstStyle/>
            <a:p>
              <a:pPr algn="just">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请在此输入详细的文字介绍信息，表达图表的含义在此输入详细文字</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27" name="组合 26"/>
          <p:cNvGrpSpPr/>
          <p:nvPr/>
        </p:nvGrpSpPr>
        <p:grpSpPr>
          <a:xfrm>
            <a:off x="3544592" y="1700808"/>
            <a:ext cx="2089504" cy="1227367"/>
            <a:chOff x="8779234" y="2030754"/>
            <a:chExt cx="2089504" cy="1227367"/>
          </a:xfrm>
        </p:grpSpPr>
        <p:sp>
          <p:nvSpPr>
            <p:cNvPr id="28" name="矩形 27"/>
            <p:cNvSpPr/>
            <p:nvPr/>
          </p:nvSpPr>
          <p:spPr>
            <a:xfrm>
              <a:off x="8811998" y="2030754"/>
              <a:ext cx="1569660" cy="369332"/>
            </a:xfrm>
            <a:prstGeom prst="rect">
              <a:avLst/>
            </a:prstGeom>
          </p:spPr>
          <p:txBody>
            <a:bodyPr wrap="non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p:txBody>
        </p:sp>
        <p:sp>
          <p:nvSpPr>
            <p:cNvPr id="29" name="矩形 28"/>
            <p:cNvSpPr/>
            <p:nvPr/>
          </p:nvSpPr>
          <p:spPr>
            <a:xfrm>
              <a:off x="8779234" y="2325558"/>
              <a:ext cx="2089504" cy="932563"/>
            </a:xfrm>
            <a:prstGeom prst="rect">
              <a:avLst/>
            </a:prstGeom>
          </p:spPr>
          <p:txBody>
            <a:bodyPr wrap="square" anchor="ctr">
              <a:spAutoFit/>
            </a:bodyPr>
            <a:lstStyle/>
            <a:p>
              <a:pPr algn="just">
                <a:lnSpc>
                  <a:spcPct val="130000"/>
                </a:lnSpc>
              </a:pP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rPr>
                <a:t>请在此输入详细的文字介绍信息，表达图表</a:t>
              </a:r>
              <a:r>
                <a:rPr lang="zh-CN" altLang="en-US" sz="1400" dirty="0">
                  <a:solidFill>
                    <a:schemeClr val="bg1">
                      <a:lumMod val="50000"/>
                    </a:schemeClr>
                  </a:solidFill>
                  <a:latin typeface="微软雅黑" panose="020B0503020204020204" pitchFamily="34" charset="-122"/>
                  <a:ea typeface="微软雅黑" panose="020B0503020204020204" pitchFamily="34" charset="-122"/>
                </a:rPr>
                <a:t>的</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rPr>
                <a:t>含义在此</a:t>
              </a:r>
              <a:r>
                <a:rPr lang="zh-CN" altLang="en-US" sz="1400" dirty="0">
                  <a:solidFill>
                    <a:schemeClr val="bg1">
                      <a:lumMod val="50000"/>
                    </a:schemeClr>
                  </a:solidFill>
                  <a:latin typeface="微软雅黑" panose="020B0503020204020204" pitchFamily="34" charset="-122"/>
                  <a:ea typeface="微软雅黑" panose="020B0503020204020204" pitchFamily="34" charset="-122"/>
                </a:rPr>
                <a:t>输入</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rPr>
                <a:t>详细文字</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34" name="组合 33"/>
          <p:cNvGrpSpPr/>
          <p:nvPr/>
        </p:nvGrpSpPr>
        <p:grpSpPr>
          <a:xfrm>
            <a:off x="7551001" y="4634994"/>
            <a:ext cx="2089504" cy="1242278"/>
            <a:chOff x="8779234" y="2030754"/>
            <a:chExt cx="2089504" cy="1242278"/>
          </a:xfrm>
        </p:grpSpPr>
        <p:sp>
          <p:nvSpPr>
            <p:cNvPr id="35" name="矩形 34"/>
            <p:cNvSpPr/>
            <p:nvPr/>
          </p:nvSpPr>
          <p:spPr>
            <a:xfrm>
              <a:off x="8811998" y="2030754"/>
              <a:ext cx="1569660" cy="369332"/>
            </a:xfrm>
            <a:prstGeom prst="rect">
              <a:avLst/>
            </a:prstGeom>
          </p:spPr>
          <p:txBody>
            <a:bodyPr wrap="non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p:txBody>
        </p:sp>
        <p:sp>
          <p:nvSpPr>
            <p:cNvPr id="36" name="矩形 35"/>
            <p:cNvSpPr/>
            <p:nvPr/>
          </p:nvSpPr>
          <p:spPr>
            <a:xfrm>
              <a:off x="8779234" y="2367784"/>
              <a:ext cx="2089504" cy="905248"/>
            </a:xfrm>
            <a:prstGeom prst="rect">
              <a:avLst/>
            </a:prstGeom>
          </p:spPr>
          <p:txBody>
            <a:bodyPr wrap="square" anchor="ctr">
              <a:spAutoFit/>
            </a:bodyPr>
            <a:lstStyle/>
            <a:p>
              <a:pPr algn="just">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请在此输入详细的文字介绍信息，表达图表的含义在此输入详细文字</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37" name="组合 36"/>
          <p:cNvGrpSpPr/>
          <p:nvPr/>
        </p:nvGrpSpPr>
        <p:grpSpPr>
          <a:xfrm>
            <a:off x="1062064" y="4634994"/>
            <a:ext cx="2089504" cy="1242278"/>
            <a:chOff x="8779234" y="2030754"/>
            <a:chExt cx="2089504" cy="1242278"/>
          </a:xfrm>
        </p:grpSpPr>
        <p:sp>
          <p:nvSpPr>
            <p:cNvPr id="38" name="矩形 37"/>
            <p:cNvSpPr/>
            <p:nvPr/>
          </p:nvSpPr>
          <p:spPr>
            <a:xfrm>
              <a:off x="8811998" y="2030754"/>
              <a:ext cx="1569660" cy="369332"/>
            </a:xfrm>
            <a:prstGeom prst="rect">
              <a:avLst/>
            </a:prstGeom>
          </p:spPr>
          <p:txBody>
            <a:bodyPr wrap="non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p:txBody>
        </p:sp>
        <p:sp>
          <p:nvSpPr>
            <p:cNvPr id="39" name="矩形 38"/>
            <p:cNvSpPr/>
            <p:nvPr/>
          </p:nvSpPr>
          <p:spPr>
            <a:xfrm>
              <a:off x="8779234" y="2367784"/>
              <a:ext cx="2089504" cy="905248"/>
            </a:xfrm>
            <a:prstGeom prst="rect">
              <a:avLst/>
            </a:prstGeom>
          </p:spPr>
          <p:txBody>
            <a:bodyPr wrap="square" anchor="ctr">
              <a:spAutoFit/>
            </a:bodyPr>
            <a:lstStyle/>
            <a:p>
              <a:pPr algn="just">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请在此输入详细的文字介绍信息，表达图表的含义在此输入详细文字</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802688580"/>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350" fill="hold"/>
                                        <p:tgtEl>
                                          <p:spTgt spid="12"/>
                                        </p:tgtEl>
                                        <p:attrNameLst>
                                          <p:attrName>ppt_w</p:attrName>
                                        </p:attrNameLst>
                                      </p:cBhvr>
                                      <p:tavLst>
                                        <p:tav tm="0">
                                          <p:val>
                                            <p:fltVal val="0"/>
                                          </p:val>
                                        </p:tav>
                                        <p:tav tm="100000">
                                          <p:val>
                                            <p:strVal val="#ppt_w"/>
                                          </p:val>
                                        </p:tav>
                                      </p:tavLst>
                                    </p:anim>
                                    <p:anim calcmode="lin" valueType="num">
                                      <p:cBhvr>
                                        <p:cTn id="8" dur="350" fill="hold"/>
                                        <p:tgtEl>
                                          <p:spTgt spid="12"/>
                                        </p:tgtEl>
                                        <p:attrNameLst>
                                          <p:attrName>ppt_h</p:attrName>
                                        </p:attrNameLst>
                                      </p:cBhvr>
                                      <p:tavLst>
                                        <p:tav tm="0">
                                          <p:val>
                                            <p:fltVal val="0"/>
                                          </p:val>
                                        </p:tav>
                                        <p:tav tm="100000">
                                          <p:val>
                                            <p:strVal val="#ppt_h"/>
                                          </p:val>
                                        </p:tav>
                                      </p:tavLst>
                                    </p:anim>
                                    <p:anim calcmode="lin" valueType="num">
                                      <p:cBhvr>
                                        <p:cTn id="9" dur="350" fill="hold"/>
                                        <p:tgtEl>
                                          <p:spTgt spid="12"/>
                                        </p:tgtEl>
                                        <p:attrNameLst>
                                          <p:attrName>style.rotation</p:attrName>
                                        </p:attrNameLst>
                                      </p:cBhvr>
                                      <p:tavLst>
                                        <p:tav tm="0">
                                          <p:val>
                                            <p:fltVal val="90"/>
                                          </p:val>
                                        </p:tav>
                                        <p:tav tm="100000">
                                          <p:val>
                                            <p:fltVal val="0"/>
                                          </p:val>
                                        </p:tav>
                                      </p:tavLst>
                                    </p:anim>
                                    <p:animEffect transition="in" filter="fade">
                                      <p:cBhvr>
                                        <p:cTn id="10" dur="350"/>
                                        <p:tgtEl>
                                          <p:spTgt spid="12"/>
                                        </p:tgtEl>
                                      </p:cBhvr>
                                    </p:animEffect>
                                  </p:childTnLst>
                                </p:cTn>
                              </p:par>
                            </p:childTnLst>
                          </p:cTn>
                        </p:par>
                        <p:par>
                          <p:cTn id="11" fill="hold">
                            <p:stCondLst>
                              <p:cond delay="350"/>
                            </p:stCondLst>
                            <p:childTnLst>
                              <p:par>
                                <p:cTn id="12" presetID="10" presetClass="entr" presetSubtype="0" fill="hold" grpId="0" nodeType="after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fade">
                                      <p:cBhvr>
                                        <p:cTn id="14" dur="350"/>
                                        <p:tgtEl>
                                          <p:spTgt spid="19"/>
                                        </p:tgtEl>
                                      </p:cBhvr>
                                    </p:animEffect>
                                  </p:childTnLst>
                                </p:cTn>
                              </p:par>
                            </p:childTnLst>
                          </p:cTn>
                        </p:par>
                        <p:par>
                          <p:cTn id="15" fill="hold">
                            <p:stCondLst>
                              <p:cond delay="700"/>
                            </p:stCondLst>
                            <p:childTnLst>
                              <p:par>
                                <p:cTn id="16" presetID="10" presetClass="entr" presetSubtype="0" fill="hold" nodeType="after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fade">
                                      <p:cBhvr>
                                        <p:cTn id="18" dur="350"/>
                                        <p:tgtEl>
                                          <p:spTgt spid="37"/>
                                        </p:tgtEl>
                                      </p:cBhvr>
                                    </p:animEffect>
                                  </p:childTnLst>
                                </p:cTn>
                              </p:par>
                            </p:childTnLst>
                          </p:cTn>
                        </p:par>
                        <p:par>
                          <p:cTn id="19" fill="hold">
                            <p:stCondLst>
                              <p:cond delay="1050"/>
                            </p:stCondLst>
                            <p:childTnLst>
                              <p:par>
                                <p:cTn id="20" presetID="31" presetClass="entr" presetSubtype="0" fill="hold" grpId="0" nodeType="after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p:cTn id="22" dur="350" fill="hold"/>
                                        <p:tgtEl>
                                          <p:spTgt spid="11"/>
                                        </p:tgtEl>
                                        <p:attrNameLst>
                                          <p:attrName>ppt_w</p:attrName>
                                        </p:attrNameLst>
                                      </p:cBhvr>
                                      <p:tavLst>
                                        <p:tav tm="0">
                                          <p:val>
                                            <p:fltVal val="0"/>
                                          </p:val>
                                        </p:tav>
                                        <p:tav tm="100000">
                                          <p:val>
                                            <p:strVal val="#ppt_w"/>
                                          </p:val>
                                        </p:tav>
                                      </p:tavLst>
                                    </p:anim>
                                    <p:anim calcmode="lin" valueType="num">
                                      <p:cBhvr>
                                        <p:cTn id="23" dur="350" fill="hold"/>
                                        <p:tgtEl>
                                          <p:spTgt spid="11"/>
                                        </p:tgtEl>
                                        <p:attrNameLst>
                                          <p:attrName>ppt_h</p:attrName>
                                        </p:attrNameLst>
                                      </p:cBhvr>
                                      <p:tavLst>
                                        <p:tav tm="0">
                                          <p:val>
                                            <p:fltVal val="0"/>
                                          </p:val>
                                        </p:tav>
                                        <p:tav tm="100000">
                                          <p:val>
                                            <p:strVal val="#ppt_h"/>
                                          </p:val>
                                        </p:tav>
                                      </p:tavLst>
                                    </p:anim>
                                    <p:anim calcmode="lin" valueType="num">
                                      <p:cBhvr>
                                        <p:cTn id="24" dur="350" fill="hold"/>
                                        <p:tgtEl>
                                          <p:spTgt spid="11"/>
                                        </p:tgtEl>
                                        <p:attrNameLst>
                                          <p:attrName>style.rotation</p:attrName>
                                        </p:attrNameLst>
                                      </p:cBhvr>
                                      <p:tavLst>
                                        <p:tav tm="0">
                                          <p:val>
                                            <p:fltVal val="90"/>
                                          </p:val>
                                        </p:tav>
                                        <p:tav tm="100000">
                                          <p:val>
                                            <p:fltVal val="0"/>
                                          </p:val>
                                        </p:tav>
                                      </p:tavLst>
                                    </p:anim>
                                    <p:animEffect transition="in" filter="fade">
                                      <p:cBhvr>
                                        <p:cTn id="25" dur="350"/>
                                        <p:tgtEl>
                                          <p:spTgt spid="11"/>
                                        </p:tgtEl>
                                      </p:cBhvr>
                                    </p:animEffect>
                                  </p:childTnLst>
                                </p:cTn>
                              </p:par>
                            </p:childTnLst>
                          </p:cTn>
                        </p:par>
                        <p:par>
                          <p:cTn id="26" fill="hold">
                            <p:stCondLst>
                              <p:cond delay="1400"/>
                            </p:stCondLst>
                            <p:childTnLst>
                              <p:par>
                                <p:cTn id="27" presetID="10" presetClass="entr" presetSubtype="0" fill="hold" grpId="0" nodeType="after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fade">
                                      <p:cBhvr>
                                        <p:cTn id="29" dur="350"/>
                                        <p:tgtEl>
                                          <p:spTgt spid="20"/>
                                        </p:tgtEl>
                                      </p:cBhvr>
                                    </p:animEffect>
                                  </p:childTnLst>
                                </p:cTn>
                              </p:par>
                            </p:childTnLst>
                          </p:cTn>
                        </p:par>
                        <p:par>
                          <p:cTn id="30" fill="hold">
                            <p:stCondLst>
                              <p:cond delay="1750"/>
                            </p:stCondLst>
                            <p:childTnLst>
                              <p:par>
                                <p:cTn id="31" presetID="22" presetClass="entr" presetSubtype="4" fill="hold" nodeType="after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wipe(down)">
                                      <p:cBhvr>
                                        <p:cTn id="33" dur="350"/>
                                        <p:tgtEl>
                                          <p:spTgt spid="13"/>
                                        </p:tgtEl>
                                      </p:cBhvr>
                                    </p:animEffect>
                                  </p:childTnLst>
                                </p:cTn>
                              </p:par>
                            </p:childTnLst>
                          </p:cTn>
                        </p:par>
                        <p:par>
                          <p:cTn id="34" fill="hold">
                            <p:stCondLst>
                              <p:cond delay="2100"/>
                            </p:stCondLst>
                            <p:childTnLst>
                              <p:par>
                                <p:cTn id="35" presetID="10" presetClass="entr" presetSubtype="0" fill="hold" nodeType="after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fade">
                                      <p:cBhvr>
                                        <p:cTn id="37" dur="350"/>
                                        <p:tgtEl>
                                          <p:spTgt spid="27"/>
                                        </p:tgtEl>
                                      </p:cBhvr>
                                    </p:animEffect>
                                  </p:childTnLst>
                                </p:cTn>
                              </p:par>
                            </p:childTnLst>
                          </p:cTn>
                        </p:par>
                        <p:par>
                          <p:cTn id="38" fill="hold">
                            <p:stCondLst>
                              <p:cond delay="2450"/>
                            </p:stCondLst>
                            <p:childTnLst>
                              <p:par>
                                <p:cTn id="39" presetID="31" presetClass="entr" presetSubtype="0" fill="hold" grpId="0" nodeType="afterEffect">
                                  <p:stCondLst>
                                    <p:cond delay="0"/>
                                  </p:stCondLst>
                                  <p:childTnLst>
                                    <p:set>
                                      <p:cBhvr>
                                        <p:cTn id="40" dur="1" fill="hold">
                                          <p:stCondLst>
                                            <p:cond delay="0"/>
                                          </p:stCondLst>
                                        </p:cTn>
                                        <p:tgtEl>
                                          <p:spTgt spid="10"/>
                                        </p:tgtEl>
                                        <p:attrNameLst>
                                          <p:attrName>style.visibility</p:attrName>
                                        </p:attrNameLst>
                                      </p:cBhvr>
                                      <p:to>
                                        <p:strVal val="visible"/>
                                      </p:to>
                                    </p:set>
                                    <p:anim calcmode="lin" valueType="num">
                                      <p:cBhvr>
                                        <p:cTn id="41" dur="350" fill="hold"/>
                                        <p:tgtEl>
                                          <p:spTgt spid="10"/>
                                        </p:tgtEl>
                                        <p:attrNameLst>
                                          <p:attrName>ppt_w</p:attrName>
                                        </p:attrNameLst>
                                      </p:cBhvr>
                                      <p:tavLst>
                                        <p:tav tm="0">
                                          <p:val>
                                            <p:fltVal val="0"/>
                                          </p:val>
                                        </p:tav>
                                        <p:tav tm="100000">
                                          <p:val>
                                            <p:strVal val="#ppt_w"/>
                                          </p:val>
                                        </p:tav>
                                      </p:tavLst>
                                    </p:anim>
                                    <p:anim calcmode="lin" valueType="num">
                                      <p:cBhvr>
                                        <p:cTn id="42" dur="350" fill="hold"/>
                                        <p:tgtEl>
                                          <p:spTgt spid="10"/>
                                        </p:tgtEl>
                                        <p:attrNameLst>
                                          <p:attrName>ppt_h</p:attrName>
                                        </p:attrNameLst>
                                      </p:cBhvr>
                                      <p:tavLst>
                                        <p:tav tm="0">
                                          <p:val>
                                            <p:fltVal val="0"/>
                                          </p:val>
                                        </p:tav>
                                        <p:tav tm="100000">
                                          <p:val>
                                            <p:strVal val="#ppt_h"/>
                                          </p:val>
                                        </p:tav>
                                      </p:tavLst>
                                    </p:anim>
                                    <p:anim calcmode="lin" valueType="num">
                                      <p:cBhvr>
                                        <p:cTn id="43" dur="350" fill="hold"/>
                                        <p:tgtEl>
                                          <p:spTgt spid="10"/>
                                        </p:tgtEl>
                                        <p:attrNameLst>
                                          <p:attrName>style.rotation</p:attrName>
                                        </p:attrNameLst>
                                      </p:cBhvr>
                                      <p:tavLst>
                                        <p:tav tm="0">
                                          <p:val>
                                            <p:fltVal val="90"/>
                                          </p:val>
                                        </p:tav>
                                        <p:tav tm="100000">
                                          <p:val>
                                            <p:fltVal val="0"/>
                                          </p:val>
                                        </p:tav>
                                      </p:tavLst>
                                    </p:anim>
                                    <p:animEffect transition="in" filter="fade">
                                      <p:cBhvr>
                                        <p:cTn id="44" dur="350"/>
                                        <p:tgtEl>
                                          <p:spTgt spid="10"/>
                                        </p:tgtEl>
                                      </p:cBhvr>
                                    </p:animEffect>
                                  </p:childTnLst>
                                </p:cTn>
                              </p:par>
                            </p:childTnLst>
                          </p:cTn>
                        </p:par>
                        <p:par>
                          <p:cTn id="45" fill="hold">
                            <p:stCondLst>
                              <p:cond delay="2800"/>
                            </p:stCondLst>
                            <p:childTnLst>
                              <p:par>
                                <p:cTn id="46" presetID="10" presetClass="entr" presetSubtype="0" fill="hold" grpId="0" nodeType="afterEffect">
                                  <p:stCondLst>
                                    <p:cond delay="0"/>
                                  </p:stCondLst>
                                  <p:childTnLst>
                                    <p:set>
                                      <p:cBhvr>
                                        <p:cTn id="47" dur="1" fill="hold">
                                          <p:stCondLst>
                                            <p:cond delay="0"/>
                                          </p:stCondLst>
                                        </p:cTn>
                                        <p:tgtEl>
                                          <p:spTgt spid="21"/>
                                        </p:tgtEl>
                                        <p:attrNameLst>
                                          <p:attrName>style.visibility</p:attrName>
                                        </p:attrNameLst>
                                      </p:cBhvr>
                                      <p:to>
                                        <p:strVal val="visible"/>
                                      </p:to>
                                    </p:set>
                                    <p:animEffect transition="in" filter="fade">
                                      <p:cBhvr>
                                        <p:cTn id="48" dur="350"/>
                                        <p:tgtEl>
                                          <p:spTgt spid="21"/>
                                        </p:tgtEl>
                                      </p:cBhvr>
                                    </p:animEffect>
                                  </p:childTnLst>
                                </p:cTn>
                              </p:par>
                            </p:childTnLst>
                          </p:cTn>
                        </p:par>
                        <p:par>
                          <p:cTn id="49" fill="hold">
                            <p:stCondLst>
                              <p:cond delay="3150"/>
                            </p:stCondLst>
                            <p:childTnLst>
                              <p:par>
                                <p:cTn id="50" presetID="10" presetClass="entr" presetSubtype="0" fill="hold" nodeType="afterEffect">
                                  <p:stCondLst>
                                    <p:cond delay="0"/>
                                  </p:stCondLst>
                                  <p:childTnLst>
                                    <p:set>
                                      <p:cBhvr>
                                        <p:cTn id="51" dur="1" fill="hold">
                                          <p:stCondLst>
                                            <p:cond delay="0"/>
                                          </p:stCondLst>
                                        </p:cTn>
                                        <p:tgtEl>
                                          <p:spTgt spid="34"/>
                                        </p:tgtEl>
                                        <p:attrNameLst>
                                          <p:attrName>style.visibility</p:attrName>
                                        </p:attrNameLst>
                                      </p:cBhvr>
                                      <p:to>
                                        <p:strVal val="visible"/>
                                      </p:to>
                                    </p:set>
                                    <p:animEffect transition="in" filter="fade">
                                      <p:cBhvr>
                                        <p:cTn id="52" dur="350"/>
                                        <p:tgtEl>
                                          <p:spTgt spid="34"/>
                                        </p:tgtEl>
                                      </p:cBhvr>
                                    </p:animEffect>
                                  </p:childTnLst>
                                </p:cTn>
                              </p:par>
                            </p:childTnLst>
                          </p:cTn>
                        </p:par>
                        <p:par>
                          <p:cTn id="53" fill="hold">
                            <p:stCondLst>
                              <p:cond delay="3500"/>
                            </p:stCondLst>
                            <p:childTnLst>
                              <p:par>
                                <p:cTn id="54" presetID="31" presetClass="entr" presetSubtype="0" fill="hold" grpId="0" nodeType="afterEffect">
                                  <p:stCondLst>
                                    <p:cond delay="0"/>
                                  </p:stCondLst>
                                  <p:childTnLst>
                                    <p:set>
                                      <p:cBhvr>
                                        <p:cTn id="55" dur="1" fill="hold">
                                          <p:stCondLst>
                                            <p:cond delay="0"/>
                                          </p:stCondLst>
                                        </p:cTn>
                                        <p:tgtEl>
                                          <p:spTgt spid="9"/>
                                        </p:tgtEl>
                                        <p:attrNameLst>
                                          <p:attrName>style.visibility</p:attrName>
                                        </p:attrNameLst>
                                      </p:cBhvr>
                                      <p:to>
                                        <p:strVal val="visible"/>
                                      </p:to>
                                    </p:set>
                                    <p:anim calcmode="lin" valueType="num">
                                      <p:cBhvr>
                                        <p:cTn id="56" dur="350" fill="hold"/>
                                        <p:tgtEl>
                                          <p:spTgt spid="9"/>
                                        </p:tgtEl>
                                        <p:attrNameLst>
                                          <p:attrName>ppt_w</p:attrName>
                                        </p:attrNameLst>
                                      </p:cBhvr>
                                      <p:tavLst>
                                        <p:tav tm="0">
                                          <p:val>
                                            <p:fltVal val="0"/>
                                          </p:val>
                                        </p:tav>
                                        <p:tav tm="100000">
                                          <p:val>
                                            <p:strVal val="#ppt_w"/>
                                          </p:val>
                                        </p:tav>
                                      </p:tavLst>
                                    </p:anim>
                                    <p:anim calcmode="lin" valueType="num">
                                      <p:cBhvr>
                                        <p:cTn id="57" dur="350" fill="hold"/>
                                        <p:tgtEl>
                                          <p:spTgt spid="9"/>
                                        </p:tgtEl>
                                        <p:attrNameLst>
                                          <p:attrName>ppt_h</p:attrName>
                                        </p:attrNameLst>
                                      </p:cBhvr>
                                      <p:tavLst>
                                        <p:tav tm="0">
                                          <p:val>
                                            <p:fltVal val="0"/>
                                          </p:val>
                                        </p:tav>
                                        <p:tav tm="100000">
                                          <p:val>
                                            <p:strVal val="#ppt_h"/>
                                          </p:val>
                                        </p:tav>
                                      </p:tavLst>
                                    </p:anim>
                                    <p:anim calcmode="lin" valueType="num">
                                      <p:cBhvr>
                                        <p:cTn id="58" dur="350" fill="hold"/>
                                        <p:tgtEl>
                                          <p:spTgt spid="9"/>
                                        </p:tgtEl>
                                        <p:attrNameLst>
                                          <p:attrName>style.rotation</p:attrName>
                                        </p:attrNameLst>
                                      </p:cBhvr>
                                      <p:tavLst>
                                        <p:tav tm="0">
                                          <p:val>
                                            <p:fltVal val="90"/>
                                          </p:val>
                                        </p:tav>
                                        <p:tav tm="100000">
                                          <p:val>
                                            <p:fltVal val="0"/>
                                          </p:val>
                                        </p:tav>
                                      </p:tavLst>
                                    </p:anim>
                                    <p:animEffect transition="in" filter="fade">
                                      <p:cBhvr>
                                        <p:cTn id="59" dur="350"/>
                                        <p:tgtEl>
                                          <p:spTgt spid="9"/>
                                        </p:tgtEl>
                                      </p:cBhvr>
                                    </p:animEffect>
                                  </p:childTnLst>
                                </p:cTn>
                              </p:par>
                            </p:childTnLst>
                          </p:cTn>
                        </p:par>
                        <p:par>
                          <p:cTn id="60" fill="hold">
                            <p:stCondLst>
                              <p:cond delay="3850"/>
                            </p:stCondLst>
                            <p:childTnLst>
                              <p:par>
                                <p:cTn id="61" presetID="10" presetClass="entr" presetSubtype="0" fill="hold" grpId="0" nodeType="after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fade">
                                      <p:cBhvr>
                                        <p:cTn id="63" dur="350"/>
                                        <p:tgtEl>
                                          <p:spTgt spid="22"/>
                                        </p:tgtEl>
                                      </p:cBhvr>
                                    </p:animEffect>
                                  </p:childTnLst>
                                </p:cTn>
                              </p:par>
                            </p:childTnLst>
                          </p:cTn>
                        </p:par>
                        <p:par>
                          <p:cTn id="64" fill="hold">
                            <p:stCondLst>
                              <p:cond delay="4200"/>
                            </p:stCondLst>
                            <p:childTnLst>
                              <p:par>
                                <p:cTn id="65" presetID="22" presetClass="entr" presetSubtype="1" fill="hold" nodeType="afterEffect">
                                  <p:stCondLst>
                                    <p:cond delay="0"/>
                                  </p:stCondLst>
                                  <p:childTnLst>
                                    <p:set>
                                      <p:cBhvr>
                                        <p:cTn id="66" dur="1" fill="hold">
                                          <p:stCondLst>
                                            <p:cond delay="0"/>
                                          </p:stCondLst>
                                        </p:cTn>
                                        <p:tgtEl>
                                          <p:spTgt spid="16"/>
                                        </p:tgtEl>
                                        <p:attrNameLst>
                                          <p:attrName>style.visibility</p:attrName>
                                        </p:attrNameLst>
                                      </p:cBhvr>
                                      <p:to>
                                        <p:strVal val="visible"/>
                                      </p:to>
                                    </p:set>
                                    <p:animEffect transition="in" filter="wipe(up)">
                                      <p:cBhvr>
                                        <p:cTn id="67" dur="350"/>
                                        <p:tgtEl>
                                          <p:spTgt spid="16"/>
                                        </p:tgtEl>
                                      </p:cBhvr>
                                    </p:animEffect>
                                  </p:childTnLst>
                                </p:cTn>
                              </p:par>
                            </p:childTnLst>
                          </p:cTn>
                        </p:par>
                        <p:par>
                          <p:cTn id="68" fill="hold">
                            <p:stCondLst>
                              <p:cond delay="4550"/>
                            </p:stCondLst>
                            <p:childTnLst>
                              <p:par>
                                <p:cTn id="69" presetID="10" presetClass="entr" presetSubtype="0" fill="hold" nodeType="afterEffect">
                                  <p:stCondLst>
                                    <p:cond delay="0"/>
                                  </p:stCondLst>
                                  <p:childTnLst>
                                    <p:set>
                                      <p:cBhvr>
                                        <p:cTn id="70" dur="1" fill="hold">
                                          <p:stCondLst>
                                            <p:cond delay="0"/>
                                          </p:stCondLst>
                                        </p:cTn>
                                        <p:tgtEl>
                                          <p:spTgt spid="23"/>
                                        </p:tgtEl>
                                        <p:attrNameLst>
                                          <p:attrName>style.visibility</p:attrName>
                                        </p:attrNameLst>
                                      </p:cBhvr>
                                      <p:to>
                                        <p:strVal val="visible"/>
                                      </p:to>
                                    </p:set>
                                    <p:animEffect transition="in" filter="fade">
                                      <p:cBhvr>
                                        <p:cTn id="71" dur="35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9" grpId="0" animBg="1"/>
      <p:bldP spid="20" grpId="0" animBg="1"/>
      <p:bldP spid="21" grpId="0" animBg="1"/>
      <p:bldP spid="22"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9"/>
          <p:cNvSpPr txBox="1"/>
          <p:nvPr/>
        </p:nvSpPr>
        <p:spPr>
          <a:xfrm>
            <a:off x="841003" y="202431"/>
            <a:ext cx="1944216" cy="377026"/>
          </a:xfrm>
          <a:prstGeom prst="rect">
            <a:avLst/>
          </a:prstGeom>
          <a:noFill/>
        </p:spPr>
        <p:txBody>
          <a:bodyPr wrap="square" lIns="68580" tIns="34290" rIns="68580" bIns="34290" rtlCol="0">
            <a:spAutoFit/>
          </a:bodyPr>
          <a:lstStyle/>
          <a:p>
            <a:pPr marL="0" lvl="1"/>
            <a:r>
              <a:rPr lang="zh-CN" altLang="en-US" sz="2000" b="1" dirty="0">
                <a:solidFill>
                  <a:schemeClr val="tx1">
                    <a:lumMod val="50000"/>
                    <a:lumOff val="50000"/>
                  </a:schemeClr>
                </a:solidFill>
                <a:latin typeface="微软雅黑" pitchFamily="34" charset="-122"/>
                <a:ea typeface="微软雅黑" pitchFamily="34" charset="-122"/>
              </a:rPr>
              <a:t>添加文字标题</a:t>
            </a:r>
            <a:endParaRPr lang="en-US" altLang="ko-KR" sz="2000" b="1" kern="0" dirty="0">
              <a:solidFill>
                <a:schemeClr val="tx1">
                  <a:lumMod val="50000"/>
                  <a:lumOff val="50000"/>
                </a:schemeClr>
              </a:solidFill>
              <a:latin typeface="微软雅黑" pitchFamily="34" charset="-122"/>
              <a:ea typeface="微软雅黑" pitchFamily="34" charset="-122"/>
            </a:endParaRPr>
          </a:p>
        </p:txBody>
      </p:sp>
      <p:sp>
        <p:nvSpPr>
          <p:cNvPr id="24" name="矩形 23"/>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0" name="组合 29"/>
          <p:cNvGrpSpPr/>
          <p:nvPr/>
        </p:nvGrpSpPr>
        <p:grpSpPr>
          <a:xfrm>
            <a:off x="192931" y="0"/>
            <a:ext cx="576064" cy="836712"/>
            <a:chOff x="841003" y="360040"/>
            <a:chExt cx="504056" cy="836712"/>
          </a:xfrm>
          <a:solidFill>
            <a:srgbClr val="C00000"/>
          </a:solidFill>
        </p:grpSpPr>
        <p:sp>
          <p:nvSpPr>
            <p:cNvPr id="31" name="矩形 30"/>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32" name="等腰三角形 31"/>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sp>
        <p:nvSpPr>
          <p:cNvPr id="33" name="KSO_Shape"/>
          <p:cNvSpPr>
            <a:spLocks/>
          </p:cNvSpPr>
          <p:nvPr/>
        </p:nvSpPr>
        <p:spPr bwMode="auto">
          <a:xfrm>
            <a:off x="326330" y="197538"/>
            <a:ext cx="332357" cy="329034"/>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a:effectLs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sp>
        <p:nvSpPr>
          <p:cNvPr id="9" name="Rectangle 2"/>
          <p:cNvSpPr/>
          <p:nvPr/>
        </p:nvSpPr>
        <p:spPr>
          <a:xfrm>
            <a:off x="0" y="1528260"/>
            <a:ext cx="10967459" cy="2332788"/>
          </a:xfrm>
          <a:prstGeom prst="rect">
            <a:avLst/>
          </a:prstGeom>
          <a:solidFill>
            <a:schemeClr val="tx1">
              <a:lumMod val="95000"/>
              <a:lumOff val="5000"/>
              <a:alpha val="5098"/>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
        <p:nvSpPr>
          <p:cNvPr id="10" name="Rectangle 2"/>
          <p:cNvSpPr/>
          <p:nvPr/>
        </p:nvSpPr>
        <p:spPr>
          <a:xfrm>
            <a:off x="6097587" y="1528260"/>
            <a:ext cx="4883150" cy="2332788"/>
          </a:xfrm>
          <a:prstGeom prst="rect">
            <a:avLst/>
          </a:prstGeom>
          <a:blipFill>
            <a:blip r:embed="rId3"/>
            <a:srcRect/>
            <a:stretch>
              <a:fillRect/>
            </a:stretch>
          </a:blipFill>
          <a:ln w="285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
        <p:nvSpPr>
          <p:cNvPr id="11" name="矩形 10"/>
          <p:cNvSpPr/>
          <p:nvPr/>
        </p:nvSpPr>
        <p:spPr>
          <a:xfrm>
            <a:off x="4423177" y="1992852"/>
            <a:ext cx="1243529" cy="400101"/>
          </a:xfrm>
          <a:prstGeom prst="rect">
            <a:avLst/>
          </a:prstGeom>
        </p:spPr>
        <p:txBody>
          <a:bodyPr wrap="square" lIns="91431" tIns="45716" rIns="91431" bIns="45716">
            <a:spAutoFit/>
          </a:bodyPr>
          <a:lstStyle/>
          <a:p>
            <a:pPr algn="r"/>
            <a:r>
              <a:rPr lang="zh-CN" altLang="en-US" sz="2000" b="1" dirty="0">
                <a:solidFill>
                  <a:srgbClr val="C00000"/>
                </a:solidFill>
                <a:latin typeface="微软雅黑" pitchFamily="34" charset="-122"/>
                <a:ea typeface="微软雅黑" pitchFamily="34" charset="-122"/>
              </a:rPr>
              <a:t>添加标题</a:t>
            </a:r>
            <a:endParaRPr lang="en-US" altLang="zh-CN" sz="2000" b="1" dirty="0">
              <a:solidFill>
                <a:srgbClr val="C00000"/>
              </a:solidFill>
              <a:latin typeface="微软雅黑" pitchFamily="34" charset="-122"/>
              <a:ea typeface="微软雅黑" pitchFamily="34" charset="-122"/>
            </a:endParaRPr>
          </a:p>
        </p:txBody>
      </p:sp>
      <p:sp>
        <p:nvSpPr>
          <p:cNvPr id="12" name="矩形 47"/>
          <p:cNvSpPr>
            <a:spLocks noChangeArrowheads="1"/>
          </p:cNvSpPr>
          <p:nvPr/>
        </p:nvSpPr>
        <p:spPr bwMode="auto">
          <a:xfrm>
            <a:off x="1345059" y="2424900"/>
            <a:ext cx="4359786" cy="12126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r">
              <a:lnSpc>
                <a:spcPct val="130000"/>
              </a:lnSpc>
              <a:spcBef>
                <a:spcPct val="0"/>
              </a:spcBef>
              <a:buNone/>
            </a:pPr>
            <a:r>
              <a:rPr lang="zh-CN" altLang="en-US" sz="1400" dirty="0">
                <a:solidFill>
                  <a:schemeClr val="bg1">
                    <a:lumMod val="50000"/>
                  </a:schemeClr>
                </a:solidFill>
                <a:sym typeface="微软雅黑" pitchFamily="34" charset="-122"/>
              </a:rPr>
              <a:t>在此录入上述图表的综合描述说明，在此录入上述图表的上述图表的综合描述说明入。在此录入上述图表的综合描述说明，在此录入上述图表的上述图表的综合描述说明</a:t>
            </a:r>
            <a:r>
              <a:rPr lang="zh-CN" altLang="en-US" sz="1400" dirty="0">
                <a:solidFill>
                  <a:schemeClr val="bg1">
                    <a:lumMod val="50000"/>
                  </a:schemeClr>
                </a:solidFill>
                <a:sym typeface="微软雅黑" pitchFamily="34" charset="-122"/>
              </a:rPr>
              <a:t>入在此录入上述图表的综合描述说明</a:t>
            </a:r>
            <a:endParaRPr lang="zh-CN" altLang="en-US" sz="1400" dirty="0">
              <a:solidFill>
                <a:schemeClr val="bg1">
                  <a:lumMod val="50000"/>
                </a:schemeClr>
              </a:solidFill>
              <a:sym typeface="微软雅黑" pitchFamily="34" charset="-122"/>
            </a:endParaRPr>
          </a:p>
        </p:txBody>
      </p:sp>
      <p:grpSp>
        <p:nvGrpSpPr>
          <p:cNvPr id="13" name="组合 12"/>
          <p:cNvGrpSpPr/>
          <p:nvPr/>
        </p:nvGrpSpPr>
        <p:grpSpPr>
          <a:xfrm>
            <a:off x="3006021" y="4106501"/>
            <a:ext cx="1135936" cy="1135936"/>
            <a:chOff x="1677608" y="2996952"/>
            <a:chExt cx="1395643" cy="1395643"/>
          </a:xfrm>
        </p:grpSpPr>
        <p:sp>
          <p:nvSpPr>
            <p:cNvPr id="14" name="Oval 60"/>
            <p:cNvSpPr>
              <a:spLocks noChangeAspect="1"/>
            </p:cNvSpPr>
            <p:nvPr/>
          </p:nvSpPr>
          <p:spPr>
            <a:xfrm>
              <a:off x="1677608" y="2996952"/>
              <a:ext cx="1395643" cy="1395643"/>
            </a:xfrm>
            <a:prstGeom prst="ellipse">
              <a:avLst/>
            </a:prstGeom>
            <a:solidFill>
              <a:schemeClr val="bg1">
                <a:lumMod val="85000"/>
              </a:schemeClr>
            </a:soli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15"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143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DIN-BoldItalic" pitchFamily="50" charset="0"/>
                </a:rPr>
                <a:t></a:t>
              </a:r>
            </a:p>
          </p:txBody>
        </p:sp>
      </p:grpSp>
      <p:sp>
        <p:nvSpPr>
          <p:cNvPr id="16" name="矩形 15"/>
          <p:cNvSpPr/>
          <p:nvPr/>
        </p:nvSpPr>
        <p:spPr>
          <a:xfrm>
            <a:off x="3324572" y="4459030"/>
            <a:ext cx="498836" cy="430879"/>
          </a:xfrm>
          <a:prstGeom prst="rect">
            <a:avLst/>
          </a:prstGeom>
        </p:spPr>
        <p:txBody>
          <a:bodyPr wrap="none" lIns="91431" tIns="45716" rIns="91431" bIns="45716">
            <a:spAutoFit/>
          </a:bodyPr>
          <a:lstStyle/>
          <a:p>
            <a:pPr algn="ctr"/>
            <a:r>
              <a:rPr lang="en-US" altLang="zh-CN" sz="2200" b="1" dirty="0">
                <a:solidFill>
                  <a:schemeClr val="bg1"/>
                </a:solidFill>
                <a:latin typeface="Impact MT Std" pitchFamily="34" charset="0"/>
                <a:ea typeface="微软雅黑" pitchFamily="34" charset="-122"/>
              </a:rPr>
              <a:t>01</a:t>
            </a:r>
          </a:p>
        </p:txBody>
      </p:sp>
      <p:grpSp>
        <p:nvGrpSpPr>
          <p:cNvPr id="17" name="组合 16"/>
          <p:cNvGrpSpPr/>
          <p:nvPr/>
        </p:nvGrpSpPr>
        <p:grpSpPr>
          <a:xfrm>
            <a:off x="2351025" y="5314866"/>
            <a:ext cx="2450418" cy="1282486"/>
            <a:chOff x="8779234" y="1963160"/>
            <a:chExt cx="2450418" cy="1282486"/>
          </a:xfrm>
        </p:grpSpPr>
        <p:sp>
          <p:nvSpPr>
            <p:cNvPr id="18" name="矩形 17"/>
            <p:cNvSpPr/>
            <p:nvPr/>
          </p:nvSpPr>
          <p:spPr>
            <a:xfrm>
              <a:off x="9225798" y="1963160"/>
              <a:ext cx="1569660" cy="369332"/>
            </a:xfrm>
            <a:prstGeom prst="rect">
              <a:avLst/>
            </a:prstGeom>
          </p:spPr>
          <p:txBody>
            <a:bodyPr wrap="non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p:txBody>
        </p:sp>
        <p:sp>
          <p:nvSpPr>
            <p:cNvPr id="19" name="矩形 18"/>
            <p:cNvSpPr/>
            <p:nvPr/>
          </p:nvSpPr>
          <p:spPr>
            <a:xfrm>
              <a:off x="8779234" y="2313083"/>
              <a:ext cx="2450418" cy="932563"/>
            </a:xfrm>
            <a:prstGeom prst="rect">
              <a:avLst/>
            </a:prstGeom>
          </p:spPr>
          <p:txBody>
            <a:bodyPr wrap="square" anchor="ctr">
              <a:spAutoFit/>
            </a:bodyPr>
            <a:lstStyle/>
            <a:p>
              <a:pPr algn="ctr">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rPr>
                <a:t>文字</a:t>
              </a: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rPr>
                <a:t>文字</a:t>
              </a: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rPr>
                <a:t>文字在此输入文字</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20" name="组合 19"/>
          <p:cNvGrpSpPr/>
          <p:nvPr/>
        </p:nvGrpSpPr>
        <p:grpSpPr>
          <a:xfrm>
            <a:off x="5526301" y="4106501"/>
            <a:ext cx="1135936" cy="1135936"/>
            <a:chOff x="1677608" y="2996952"/>
            <a:chExt cx="1395643" cy="1395643"/>
          </a:xfrm>
        </p:grpSpPr>
        <p:sp>
          <p:nvSpPr>
            <p:cNvPr id="21"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22"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143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DIN-BoldItalic" pitchFamily="50" charset="0"/>
                </a:rPr>
                <a:t></a:t>
              </a:r>
            </a:p>
          </p:txBody>
        </p:sp>
      </p:grpSp>
      <p:sp>
        <p:nvSpPr>
          <p:cNvPr id="23" name="矩形 22"/>
          <p:cNvSpPr/>
          <p:nvPr/>
        </p:nvSpPr>
        <p:spPr>
          <a:xfrm>
            <a:off x="5828020" y="4459030"/>
            <a:ext cx="498836" cy="430879"/>
          </a:xfrm>
          <a:prstGeom prst="rect">
            <a:avLst/>
          </a:prstGeom>
        </p:spPr>
        <p:txBody>
          <a:bodyPr wrap="none" lIns="91431" tIns="45716" rIns="91431" bIns="45716">
            <a:spAutoFit/>
          </a:bodyPr>
          <a:lstStyle/>
          <a:p>
            <a:pPr algn="ctr"/>
            <a:r>
              <a:rPr lang="en-US" altLang="zh-CN" sz="2200" b="1" dirty="0">
                <a:solidFill>
                  <a:schemeClr val="bg1"/>
                </a:solidFill>
                <a:latin typeface="Impact MT Std" pitchFamily="34" charset="0"/>
                <a:ea typeface="微软雅黑" pitchFamily="34" charset="-122"/>
              </a:rPr>
              <a:t>02</a:t>
            </a:r>
          </a:p>
        </p:txBody>
      </p:sp>
      <p:grpSp>
        <p:nvGrpSpPr>
          <p:cNvPr id="25" name="组合 24"/>
          <p:cNvGrpSpPr/>
          <p:nvPr/>
        </p:nvGrpSpPr>
        <p:grpSpPr>
          <a:xfrm>
            <a:off x="4871305" y="5314866"/>
            <a:ext cx="2450418" cy="1282486"/>
            <a:chOff x="8779234" y="1963160"/>
            <a:chExt cx="2450418" cy="1282486"/>
          </a:xfrm>
        </p:grpSpPr>
        <p:sp>
          <p:nvSpPr>
            <p:cNvPr id="26" name="矩形 25"/>
            <p:cNvSpPr/>
            <p:nvPr/>
          </p:nvSpPr>
          <p:spPr>
            <a:xfrm>
              <a:off x="9225798" y="1963160"/>
              <a:ext cx="1569660" cy="369332"/>
            </a:xfrm>
            <a:prstGeom prst="rect">
              <a:avLst/>
            </a:prstGeom>
          </p:spPr>
          <p:txBody>
            <a:bodyPr wrap="non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p:txBody>
        </p:sp>
        <p:sp>
          <p:nvSpPr>
            <p:cNvPr id="27" name="矩形 26"/>
            <p:cNvSpPr/>
            <p:nvPr/>
          </p:nvSpPr>
          <p:spPr>
            <a:xfrm>
              <a:off x="8779234" y="2340398"/>
              <a:ext cx="2450418" cy="905248"/>
            </a:xfrm>
            <a:prstGeom prst="rect">
              <a:avLst/>
            </a:prstGeom>
          </p:spPr>
          <p:txBody>
            <a:bodyPr wrap="square" anchor="ctr">
              <a:spAutoFit/>
            </a:bodyPr>
            <a:lstStyle/>
            <a:p>
              <a:pPr algn="ctr">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请在此输入详细的文字请在此输入详细的文字请在此输入详细的文字在此输入文字</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8118589" y="4106501"/>
            <a:ext cx="1135936" cy="1135936"/>
            <a:chOff x="1677608" y="2996952"/>
            <a:chExt cx="1395643" cy="1395643"/>
          </a:xfrm>
        </p:grpSpPr>
        <p:sp>
          <p:nvSpPr>
            <p:cNvPr id="29"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34"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143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DIN-BoldItalic" pitchFamily="50" charset="0"/>
                </a:rPr>
                <a:t></a:t>
              </a:r>
            </a:p>
          </p:txBody>
        </p:sp>
      </p:grpSp>
      <p:sp>
        <p:nvSpPr>
          <p:cNvPr id="35" name="矩形 34"/>
          <p:cNvSpPr/>
          <p:nvPr/>
        </p:nvSpPr>
        <p:spPr>
          <a:xfrm>
            <a:off x="8416300" y="4459030"/>
            <a:ext cx="498837" cy="430879"/>
          </a:xfrm>
          <a:prstGeom prst="rect">
            <a:avLst/>
          </a:prstGeom>
        </p:spPr>
        <p:txBody>
          <a:bodyPr wrap="none" lIns="91431" tIns="45716" rIns="91431" bIns="45716">
            <a:spAutoFit/>
          </a:bodyPr>
          <a:lstStyle/>
          <a:p>
            <a:pPr algn="ctr"/>
            <a:r>
              <a:rPr lang="en-US" altLang="zh-CN" sz="2200" b="1" dirty="0">
                <a:solidFill>
                  <a:schemeClr val="bg1"/>
                </a:solidFill>
                <a:latin typeface="Impact MT Std" pitchFamily="34" charset="0"/>
                <a:ea typeface="微软雅黑" pitchFamily="34" charset="-122"/>
              </a:rPr>
              <a:t>03</a:t>
            </a:r>
          </a:p>
        </p:txBody>
      </p:sp>
      <p:grpSp>
        <p:nvGrpSpPr>
          <p:cNvPr id="36" name="组合 35"/>
          <p:cNvGrpSpPr/>
          <p:nvPr/>
        </p:nvGrpSpPr>
        <p:grpSpPr>
          <a:xfrm>
            <a:off x="7463593" y="5314866"/>
            <a:ext cx="2450418" cy="1282486"/>
            <a:chOff x="8779234" y="1963160"/>
            <a:chExt cx="2450418" cy="1282486"/>
          </a:xfrm>
        </p:grpSpPr>
        <p:sp>
          <p:nvSpPr>
            <p:cNvPr id="37" name="矩形 36"/>
            <p:cNvSpPr/>
            <p:nvPr/>
          </p:nvSpPr>
          <p:spPr>
            <a:xfrm>
              <a:off x="9225798" y="1963160"/>
              <a:ext cx="1569660" cy="369332"/>
            </a:xfrm>
            <a:prstGeom prst="rect">
              <a:avLst/>
            </a:prstGeom>
          </p:spPr>
          <p:txBody>
            <a:bodyPr wrap="non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p:txBody>
        </p:sp>
        <p:sp>
          <p:nvSpPr>
            <p:cNvPr id="38" name="矩形 37"/>
            <p:cNvSpPr/>
            <p:nvPr/>
          </p:nvSpPr>
          <p:spPr>
            <a:xfrm>
              <a:off x="8779234" y="2340398"/>
              <a:ext cx="2450418" cy="905248"/>
            </a:xfrm>
            <a:prstGeom prst="rect">
              <a:avLst/>
            </a:prstGeom>
          </p:spPr>
          <p:txBody>
            <a:bodyPr wrap="square" anchor="ctr">
              <a:spAutoFit/>
            </a:bodyPr>
            <a:lstStyle/>
            <a:p>
              <a:pPr algn="ctr">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请在此输入详细的文字请在此输入详细的文字请在此输入详细的文字在此输入文字</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955320894"/>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350" fill="hold"/>
                                        <p:tgtEl>
                                          <p:spTgt spid="10"/>
                                        </p:tgtEl>
                                        <p:attrNameLst>
                                          <p:attrName>ppt_x</p:attrName>
                                        </p:attrNameLst>
                                      </p:cBhvr>
                                      <p:tavLst>
                                        <p:tav tm="0">
                                          <p:val>
                                            <p:strVal val="1+#ppt_w/2"/>
                                          </p:val>
                                        </p:tav>
                                        <p:tav tm="100000">
                                          <p:val>
                                            <p:strVal val="#ppt_x"/>
                                          </p:val>
                                        </p:tav>
                                      </p:tavLst>
                                    </p:anim>
                                    <p:anim calcmode="lin" valueType="num">
                                      <p:cBhvr additive="base">
                                        <p:cTn id="8" dur="350" fill="hold"/>
                                        <p:tgtEl>
                                          <p:spTgt spid="10"/>
                                        </p:tgtEl>
                                        <p:attrNameLst>
                                          <p:attrName>ppt_y</p:attrName>
                                        </p:attrNameLst>
                                      </p:cBhvr>
                                      <p:tavLst>
                                        <p:tav tm="0">
                                          <p:val>
                                            <p:strVal val="#ppt_y"/>
                                          </p:val>
                                        </p:tav>
                                        <p:tav tm="100000">
                                          <p:val>
                                            <p:strVal val="#ppt_y"/>
                                          </p:val>
                                        </p:tav>
                                      </p:tavLst>
                                    </p:anim>
                                  </p:childTnLst>
                                </p:cTn>
                              </p:par>
                            </p:childTnLst>
                          </p:cTn>
                        </p:par>
                        <p:par>
                          <p:cTn id="9" fill="hold">
                            <p:stCondLst>
                              <p:cond delay="350"/>
                            </p:stCondLst>
                            <p:childTnLst>
                              <p:par>
                                <p:cTn id="10" presetID="2" presetClass="entr" presetSubtype="8"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350" fill="hold"/>
                                        <p:tgtEl>
                                          <p:spTgt spid="9"/>
                                        </p:tgtEl>
                                        <p:attrNameLst>
                                          <p:attrName>ppt_x</p:attrName>
                                        </p:attrNameLst>
                                      </p:cBhvr>
                                      <p:tavLst>
                                        <p:tav tm="0">
                                          <p:val>
                                            <p:strVal val="0-#ppt_w/2"/>
                                          </p:val>
                                        </p:tav>
                                        <p:tav tm="100000">
                                          <p:val>
                                            <p:strVal val="#ppt_x"/>
                                          </p:val>
                                        </p:tav>
                                      </p:tavLst>
                                    </p:anim>
                                    <p:anim calcmode="lin" valueType="num">
                                      <p:cBhvr additive="base">
                                        <p:cTn id="13" dur="350" fill="hold"/>
                                        <p:tgtEl>
                                          <p:spTgt spid="9"/>
                                        </p:tgtEl>
                                        <p:attrNameLst>
                                          <p:attrName>ppt_y</p:attrName>
                                        </p:attrNameLst>
                                      </p:cBhvr>
                                      <p:tavLst>
                                        <p:tav tm="0">
                                          <p:val>
                                            <p:strVal val="#ppt_y"/>
                                          </p:val>
                                        </p:tav>
                                        <p:tav tm="100000">
                                          <p:val>
                                            <p:strVal val="#ppt_y"/>
                                          </p:val>
                                        </p:tav>
                                      </p:tavLst>
                                    </p:anim>
                                  </p:childTnLst>
                                </p:cTn>
                              </p:par>
                            </p:childTnLst>
                          </p:cTn>
                        </p:par>
                        <p:par>
                          <p:cTn id="14" fill="hold">
                            <p:stCondLst>
                              <p:cond delay="700"/>
                            </p:stCondLst>
                            <p:childTnLst>
                              <p:par>
                                <p:cTn id="15" presetID="2" presetClass="entr" presetSubtype="8"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350" fill="hold"/>
                                        <p:tgtEl>
                                          <p:spTgt spid="11"/>
                                        </p:tgtEl>
                                        <p:attrNameLst>
                                          <p:attrName>ppt_x</p:attrName>
                                        </p:attrNameLst>
                                      </p:cBhvr>
                                      <p:tavLst>
                                        <p:tav tm="0">
                                          <p:val>
                                            <p:strVal val="0-#ppt_w/2"/>
                                          </p:val>
                                        </p:tav>
                                        <p:tav tm="100000">
                                          <p:val>
                                            <p:strVal val="#ppt_x"/>
                                          </p:val>
                                        </p:tav>
                                      </p:tavLst>
                                    </p:anim>
                                    <p:anim calcmode="lin" valueType="num">
                                      <p:cBhvr additive="base">
                                        <p:cTn id="18" dur="350" fill="hold"/>
                                        <p:tgtEl>
                                          <p:spTgt spid="11"/>
                                        </p:tgtEl>
                                        <p:attrNameLst>
                                          <p:attrName>ppt_y</p:attrName>
                                        </p:attrNameLst>
                                      </p:cBhvr>
                                      <p:tavLst>
                                        <p:tav tm="0">
                                          <p:val>
                                            <p:strVal val="#ppt_y"/>
                                          </p:val>
                                        </p:tav>
                                        <p:tav tm="100000">
                                          <p:val>
                                            <p:strVal val="#ppt_y"/>
                                          </p:val>
                                        </p:tav>
                                      </p:tavLst>
                                    </p:anim>
                                  </p:childTnLst>
                                </p:cTn>
                              </p:par>
                            </p:childTnLst>
                          </p:cTn>
                        </p:par>
                        <p:par>
                          <p:cTn id="19" fill="hold">
                            <p:stCondLst>
                              <p:cond delay="1050"/>
                            </p:stCondLst>
                            <p:childTnLst>
                              <p:par>
                                <p:cTn id="20" presetID="2" presetClass="entr" presetSubtype="8" fill="hold" grpId="0" nodeType="after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350" fill="hold"/>
                                        <p:tgtEl>
                                          <p:spTgt spid="12"/>
                                        </p:tgtEl>
                                        <p:attrNameLst>
                                          <p:attrName>ppt_x</p:attrName>
                                        </p:attrNameLst>
                                      </p:cBhvr>
                                      <p:tavLst>
                                        <p:tav tm="0">
                                          <p:val>
                                            <p:strVal val="0-#ppt_w/2"/>
                                          </p:val>
                                        </p:tav>
                                        <p:tav tm="100000">
                                          <p:val>
                                            <p:strVal val="#ppt_x"/>
                                          </p:val>
                                        </p:tav>
                                      </p:tavLst>
                                    </p:anim>
                                    <p:anim calcmode="lin" valueType="num">
                                      <p:cBhvr additive="base">
                                        <p:cTn id="23" dur="350" fill="hold"/>
                                        <p:tgtEl>
                                          <p:spTgt spid="12"/>
                                        </p:tgtEl>
                                        <p:attrNameLst>
                                          <p:attrName>ppt_y</p:attrName>
                                        </p:attrNameLst>
                                      </p:cBhvr>
                                      <p:tavLst>
                                        <p:tav tm="0">
                                          <p:val>
                                            <p:strVal val="#ppt_y"/>
                                          </p:val>
                                        </p:tav>
                                        <p:tav tm="100000">
                                          <p:val>
                                            <p:strVal val="#ppt_y"/>
                                          </p:val>
                                        </p:tav>
                                      </p:tavLst>
                                    </p:anim>
                                  </p:childTnLst>
                                </p:cTn>
                              </p:par>
                            </p:childTnLst>
                          </p:cTn>
                        </p:par>
                        <p:par>
                          <p:cTn id="24" fill="hold">
                            <p:stCondLst>
                              <p:cond delay="1400"/>
                            </p:stCondLst>
                            <p:childTnLst>
                              <p:par>
                                <p:cTn id="25" presetID="26" presetClass="entr" presetSubtype="0" fill="hold"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down)">
                                      <p:cBhvr>
                                        <p:cTn id="27" dur="101">
                                          <p:stCondLst>
                                            <p:cond delay="0"/>
                                          </p:stCondLst>
                                        </p:cTn>
                                        <p:tgtEl>
                                          <p:spTgt spid="13"/>
                                        </p:tgtEl>
                                      </p:cBhvr>
                                    </p:animEffect>
                                    <p:anim calcmode="lin" valueType="num">
                                      <p:cBhvr>
                                        <p:cTn id="28" dur="319" tmFilter="0,0; 0.14,0.36; 0.43,0.73; 0.71,0.91; 1.0,1.0">
                                          <p:stCondLst>
                                            <p:cond delay="0"/>
                                          </p:stCondLst>
                                        </p:cTn>
                                        <p:tgtEl>
                                          <p:spTgt spid="13"/>
                                        </p:tgtEl>
                                        <p:attrNameLst>
                                          <p:attrName>ppt_x</p:attrName>
                                        </p:attrNameLst>
                                      </p:cBhvr>
                                      <p:tavLst>
                                        <p:tav tm="0">
                                          <p:val>
                                            <p:strVal val="#ppt_x-0.25"/>
                                          </p:val>
                                        </p:tav>
                                        <p:tav tm="100000">
                                          <p:val>
                                            <p:strVal val="#ppt_x"/>
                                          </p:val>
                                        </p:tav>
                                      </p:tavLst>
                                    </p:anim>
                                    <p:anim calcmode="lin" valueType="num">
                                      <p:cBhvr>
                                        <p:cTn id="29" dur="116" tmFilter="0.0,0.0; 0.25,0.07; 0.50,0.2; 0.75,0.467; 1.0,1.0">
                                          <p:stCondLst>
                                            <p:cond delay="0"/>
                                          </p:stCondLst>
                                        </p:cTn>
                                        <p:tgtEl>
                                          <p:spTgt spid="13"/>
                                        </p:tgtEl>
                                        <p:attrNameLst>
                                          <p:attrName>ppt_y</p:attrName>
                                        </p:attrNameLst>
                                      </p:cBhvr>
                                      <p:tavLst>
                                        <p:tav tm="0" fmla="#ppt_y-sin(pi*$)/3">
                                          <p:val>
                                            <p:fltVal val="0.5"/>
                                          </p:val>
                                        </p:tav>
                                        <p:tav tm="100000">
                                          <p:val>
                                            <p:fltVal val="1"/>
                                          </p:val>
                                        </p:tav>
                                      </p:tavLst>
                                    </p:anim>
                                    <p:anim calcmode="lin" valueType="num">
                                      <p:cBhvr>
                                        <p:cTn id="30" dur="116" tmFilter="0, 0; 0.125,0.2665; 0.25,0.4; 0.375,0.465; 0.5,0.5;  0.625,0.535; 0.75,0.6; 0.875,0.7335; 1,1">
                                          <p:stCondLst>
                                            <p:cond delay="116"/>
                                          </p:stCondLst>
                                        </p:cTn>
                                        <p:tgtEl>
                                          <p:spTgt spid="13"/>
                                        </p:tgtEl>
                                        <p:attrNameLst>
                                          <p:attrName>ppt_y</p:attrName>
                                        </p:attrNameLst>
                                      </p:cBhvr>
                                      <p:tavLst>
                                        <p:tav tm="0" fmla="#ppt_y-sin(pi*$)/9">
                                          <p:val>
                                            <p:fltVal val="0"/>
                                          </p:val>
                                        </p:tav>
                                        <p:tav tm="100000">
                                          <p:val>
                                            <p:fltVal val="1"/>
                                          </p:val>
                                        </p:tav>
                                      </p:tavLst>
                                    </p:anim>
                                    <p:anim calcmode="lin" valueType="num">
                                      <p:cBhvr>
                                        <p:cTn id="31" dur="58" tmFilter="0, 0; 0.125,0.2665; 0.25,0.4; 0.375,0.465; 0.5,0.5;  0.625,0.535; 0.75,0.6; 0.875,0.7335; 1,1">
                                          <p:stCondLst>
                                            <p:cond delay="232"/>
                                          </p:stCondLst>
                                        </p:cTn>
                                        <p:tgtEl>
                                          <p:spTgt spid="13"/>
                                        </p:tgtEl>
                                        <p:attrNameLst>
                                          <p:attrName>ppt_y</p:attrName>
                                        </p:attrNameLst>
                                      </p:cBhvr>
                                      <p:tavLst>
                                        <p:tav tm="0" fmla="#ppt_y-sin(pi*$)/27">
                                          <p:val>
                                            <p:fltVal val="0"/>
                                          </p:val>
                                        </p:tav>
                                        <p:tav tm="100000">
                                          <p:val>
                                            <p:fltVal val="1"/>
                                          </p:val>
                                        </p:tav>
                                      </p:tavLst>
                                    </p:anim>
                                    <p:anim calcmode="lin" valueType="num">
                                      <p:cBhvr>
                                        <p:cTn id="32" dur="29" tmFilter="0, 0; 0.125,0.2665; 0.25,0.4; 0.375,0.465; 0.5,0.5;  0.625,0.535; 0.75,0.6; 0.875,0.7335; 1,1">
                                          <p:stCondLst>
                                            <p:cond delay="290"/>
                                          </p:stCondLst>
                                        </p:cTn>
                                        <p:tgtEl>
                                          <p:spTgt spid="13"/>
                                        </p:tgtEl>
                                        <p:attrNameLst>
                                          <p:attrName>ppt_y</p:attrName>
                                        </p:attrNameLst>
                                      </p:cBhvr>
                                      <p:tavLst>
                                        <p:tav tm="0" fmla="#ppt_y-sin(pi*$)/81">
                                          <p:val>
                                            <p:fltVal val="0"/>
                                          </p:val>
                                        </p:tav>
                                        <p:tav tm="100000">
                                          <p:val>
                                            <p:fltVal val="1"/>
                                          </p:val>
                                        </p:tav>
                                      </p:tavLst>
                                    </p:anim>
                                    <p:animScale>
                                      <p:cBhvr>
                                        <p:cTn id="33" dur="5">
                                          <p:stCondLst>
                                            <p:cond delay="114"/>
                                          </p:stCondLst>
                                        </p:cTn>
                                        <p:tgtEl>
                                          <p:spTgt spid="13"/>
                                        </p:tgtEl>
                                      </p:cBhvr>
                                      <p:to x="100000" y="60000"/>
                                    </p:animScale>
                                    <p:animScale>
                                      <p:cBhvr>
                                        <p:cTn id="34" dur="29" decel="50000">
                                          <p:stCondLst>
                                            <p:cond delay="118"/>
                                          </p:stCondLst>
                                        </p:cTn>
                                        <p:tgtEl>
                                          <p:spTgt spid="13"/>
                                        </p:tgtEl>
                                      </p:cBhvr>
                                      <p:to x="100000" y="100000"/>
                                    </p:animScale>
                                    <p:animScale>
                                      <p:cBhvr>
                                        <p:cTn id="35" dur="5">
                                          <p:stCondLst>
                                            <p:cond delay="230"/>
                                          </p:stCondLst>
                                        </p:cTn>
                                        <p:tgtEl>
                                          <p:spTgt spid="13"/>
                                        </p:tgtEl>
                                      </p:cBhvr>
                                      <p:to x="100000" y="80000"/>
                                    </p:animScale>
                                    <p:animScale>
                                      <p:cBhvr>
                                        <p:cTn id="36" dur="29" decel="50000">
                                          <p:stCondLst>
                                            <p:cond delay="234"/>
                                          </p:stCondLst>
                                        </p:cTn>
                                        <p:tgtEl>
                                          <p:spTgt spid="13"/>
                                        </p:tgtEl>
                                      </p:cBhvr>
                                      <p:to x="100000" y="100000"/>
                                    </p:animScale>
                                    <p:animScale>
                                      <p:cBhvr>
                                        <p:cTn id="37" dur="5">
                                          <p:stCondLst>
                                            <p:cond delay="287"/>
                                          </p:stCondLst>
                                        </p:cTn>
                                        <p:tgtEl>
                                          <p:spTgt spid="13"/>
                                        </p:tgtEl>
                                      </p:cBhvr>
                                      <p:to x="100000" y="90000"/>
                                    </p:animScale>
                                    <p:animScale>
                                      <p:cBhvr>
                                        <p:cTn id="38" dur="29" decel="50000">
                                          <p:stCondLst>
                                            <p:cond delay="292"/>
                                          </p:stCondLst>
                                        </p:cTn>
                                        <p:tgtEl>
                                          <p:spTgt spid="13"/>
                                        </p:tgtEl>
                                      </p:cBhvr>
                                      <p:to x="100000" y="100000"/>
                                    </p:animScale>
                                    <p:animScale>
                                      <p:cBhvr>
                                        <p:cTn id="39" dur="5">
                                          <p:stCondLst>
                                            <p:cond delay="316"/>
                                          </p:stCondLst>
                                        </p:cTn>
                                        <p:tgtEl>
                                          <p:spTgt spid="13"/>
                                        </p:tgtEl>
                                      </p:cBhvr>
                                      <p:to x="100000" y="95000"/>
                                    </p:animScale>
                                    <p:animScale>
                                      <p:cBhvr>
                                        <p:cTn id="40" dur="29" decel="50000">
                                          <p:stCondLst>
                                            <p:cond delay="321"/>
                                          </p:stCondLst>
                                        </p:cTn>
                                        <p:tgtEl>
                                          <p:spTgt spid="13"/>
                                        </p:tgtEl>
                                      </p:cBhvr>
                                      <p:to x="100000" y="100000"/>
                                    </p:animScale>
                                  </p:childTnLst>
                                </p:cTn>
                              </p:par>
                            </p:childTnLst>
                          </p:cTn>
                        </p:par>
                        <p:par>
                          <p:cTn id="41" fill="hold">
                            <p:stCondLst>
                              <p:cond delay="1750"/>
                            </p:stCondLst>
                            <p:childTnLst>
                              <p:par>
                                <p:cTn id="42" presetID="2" presetClass="entr" presetSubtype="8" fill="hold" grpId="0" nodeType="afterEffect">
                                  <p:stCondLst>
                                    <p:cond delay="0"/>
                                  </p:stCondLst>
                                  <p:childTnLst>
                                    <p:set>
                                      <p:cBhvr>
                                        <p:cTn id="43" dur="1" fill="hold">
                                          <p:stCondLst>
                                            <p:cond delay="0"/>
                                          </p:stCondLst>
                                        </p:cTn>
                                        <p:tgtEl>
                                          <p:spTgt spid="16"/>
                                        </p:tgtEl>
                                        <p:attrNameLst>
                                          <p:attrName>style.visibility</p:attrName>
                                        </p:attrNameLst>
                                      </p:cBhvr>
                                      <p:to>
                                        <p:strVal val="visible"/>
                                      </p:to>
                                    </p:set>
                                    <p:anim calcmode="lin" valueType="num">
                                      <p:cBhvr additive="base">
                                        <p:cTn id="44" dur="350" fill="hold"/>
                                        <p:tgtEl>
                                          <p:spTgt spid="16"/>
                                        </p:tgtEl>
                                        <p:attrNameLst>
                                          <p:attrName>ppt_x</p:attrName>
                                        </p:attrNameLst>
                                      </p:cBhvr>
                                      <p:tavLst>
                                        <p:tav tm="0">
                                          <p:val>
                                            <p:strVal val="0-#ppt_w/2"/>
                                          </p:val>
                                        </p:tav>
                                        <p:tav tm="100000">
                                          <p:val>
                                            <p:strVal val="#ppt_x"/>
                                          </p:val>
                                        </p:tav>
                                      </p:tavLst>
                                    </p:anim>
                                    <p:anim calcmode="lin" valueType="num">
                                      <p:cBhvr additive="base">
                                        <p:cTn id="45" dur="350" fill="hold"/>
                                        <p:tgtEl>
                                          <p:spTgt spid="16"/>
                                        </p:tgtEl>
                                        <p:attrNameLst>
                                          <p:attrName>ppt_y</p:attrName>
                                        </p:attrNameLst>
                                      </p:cBhvr>
                                      <p:tavLst>
                                        <p:tav tm="0">
                                          <p:val>
                                            <p:strVal val="#ppt_y"/>
                                          </p:val>
                                        </p:tav>
                                        <p:tav tm="100000">
                                          <p:val>
                                            <p:strVal val="#ppt_y"/>
                                          </p:val>
                                        </p:tav>
                                      </p:tavLst>
                                    </p:anim>
                                  </p:childTnLst>
                                </p:cTn>
                              </p:par>
                            </p:childTnLst>
                          </p:cTn>
                        </p:par>
                        <p:par>
                          <p:cTn id="46" fill="hold">
                            <p:stCondLst>
                              <p:cond delay="2100"/>
                            </p:stCondLst>
                            <p:childTnLst>
                              <p:par>
                                <p:cTn id="47" presetID="10" presetClass="entr" presetSubtype="0" fill="hold" nodeType="afterEffect">
                                  <p:stCondLst>
                                    <p:cond delay="0"/>
                                  </p:stCondLst>
                                  <p:childTnLst>
                                    <p:set>
                                      <p:cBhvr>
                                        <p:cTn id="48" dur="1" fill="hold">
                                          <p:stCondLst>
                                            <p:cond delay="0"/>
                                          </p:stCondLst>
                                        </p:cTn>
                                        <p:tgtEl>
                                          <p:spTgt spid="17"/>
                                        </p:tgtEl>
                                        <p:attrNameLst>
                                          <p:attrName>style.visibility</p:attrName>
                                        </p:attrNameLst>
                                      </p:cBhvr>
                                      <p:to>
                                        <p:strVal val="visible"/>
                                      </p:to>
                                    </p:set>
                                    <p:animEffect transition="in" filter="fade">
                                      <p:cBhvr>
                                        <p:cTn id="49" dur="350"/>
                                        <p:tgtEl>
                                          <p:spTgt spid="17"/>
                                        </p:tgtEl>
                                      </p:cBhvr>
                                    </p:animEffect>
                                  </p:childTnLst>
                                </p:cTn>
                              </p:par>
                            </p:childTnLst>
                          </p:cTn>
                        </p:par>
                        <p:par>
                          <p:cTn id="50" fill="hold">
                            <p:stCondLst>
                              <p:cond delay="2450"/>
                            </p:stCondLst>
                            <p:childTnLst>
                              <p:par>
                                <p:cTn id="51" presetID="26" presetClass="entr" presetSubtype="0" fill="hold" nodeType="afterEffect">
                                  <p:stCondLst>
                                    <p:cond delay="0"/>
                                  </p:stCondLst>
                                  <p:childTnLst>
                                    <p:set>
                                      <p:cBhvr>
                                        <p:cTn id="52" dur="1" fill="hold">
                                          <p:stCondLst>
                                            <p:cond delay="0"/>
                                          </p:stCondLst>
                                        </p:cTn>
                                        <p:tgtEl>
                                          <p:spTgt spid="20"/>
                                        </p:tgtEl>
                                        <p:attrNameLst>
                                          <p:attrName>style.visibility</p:attrName>
                                        </p:attrNameLst>
                                      </p:cBhvr>
                                      <p:to>
                                        <p:strVal val="visible"/>
                                      </p:to>
                                    </p:set>
                                    <p:animEffect transition="in" filter="wipe(down)">
                                      <p:cBhvr>
                                        <p:cTn id="53" dur="101">
                                          <p:stCondLst>
                                            <p:cond delay="0"/>
                                          </p:stCondLst>
                                        </p:cTn>
                                        <p:tgtEl>
                                          <p:spTgt spid="20"/>
                                        </p:tgtEl>
                                      </p:cBhvr>
                                    </p:animEffect>
                                    <p:anim calcmode="lin" valueType="num">
                                      <p:cBhvr>
                                        <p:cTn id="54" dur="319" tmFilter="0,0; 0.14,0.36; 0.43,0.73; 0.71,0.91; 1.0,1.0">
                                          <p:stCondLst>
                                            <p:cond delay="0"/>
                                          </p:stCondLst>
                                        </p:cTn>
                                        <p:tgtEl>
                                          <p:spTgt spid="20"/>
                                        </p:tgtEl>
                                        <p:attrNameLst>
                                          <p:attrName>ppt_x</p:attrName>
                                        </p:attrNameLst>
                                      </p:cBhvr>
                                      <p:tavLst>
                                        <p:tav tm="0">
                                          <p:val>
                                            <p:strVal val="#ppt_x-0.25"/>
                                          </p:val>
                                        </p:tav>
                                        <p:tav tm="100000">
                                          <p:val>
                                            <p:strVal val="#ppt_x"/>
                                          </p:val>
                                        </p:tav>
                                      </p:tavLst>
                                    </p:anim>
                                    <p:anim calcmode="lin" valueType="num">
                                      <p:cBhvr>
                                        <p:cTn id="55" dur="116" tmFilter="0.0,0.0; 0.25,0.07; 0.50,0.2; 0.75,0.467; 1.0,1.0">
                                          <p:stCondLst>
                                            <p:cond delay="0"/>
                                          </p:stCondLst>
                                        </p:cTn>
                                        <p:tgtEl>
                                          <p:spTgt spid="20"/>
                                        </p:tgtEl>
                                        <p:attrNameLst>
                                          <p:attrName>ppt_y</p:attrName>
                                        </p:attrNameLst>
                                      </p:cBhvr>
                                      <p:tavLst>
                                        <p:tav tm="0" fmla="#ppt_y-sin(pi*$)/3">
                                          <p:val>
                                            <p:fltVal val="0.5"/>
                                          </p:val>
                                        </p:tav>
                                        <p:tav tm="100000">
                                          <p:val>
                                            <p:fltVal val="1"/>
                                          </p:val>
                                        </p:tav>
                                      </p:tavLst>
                                    </p:anim>
                                    <p:anim calcmode="lin" valueType="num">
                                      <p:cBhvr>
                                        <p:cTn id="56" dur="116" tmFilter="0, 0; 0.125,0.2665; 0.25,0.4; 0.375,0.465; 0.5,0.5;  0.625,0.535; 0.75,0.6; 0.875,0.7335; 1,1">
                                          <p:stCondLst>
                                            <p:cond delay="116"/>
                                          </p:stCondLst>
                                        </p:cTn>
                                        <p:tgtEl>
                                          <p:spTgt spid="20"/>
                                        </p:tgtEl>
                                        <p:attrNameLst>
                                          <p:attrName>ppt_y</p:attrName>
                                        </p:attrNameLst>
                                      </p:cBhvr>
                                      <p:tavLst>
                                        <p:tav tm="0" fmla="#ppt_y-sin(pi*$)/9">
                                          <p:val>
                                            <p:fltVal val="0"/>
                                          </p:val>
                                        </p:tav>
                                        <p:tav tm="100000">
                                          <p:val>
                                            <p:fltVal val="1"/>
                                          </p:val>
                                        </p:tav>
                                      </p:tavLst>
                                    </p:anim>
                                    <p:anim calcmode="lin" valueType="num">
                                      <p:cBhvr>
                                        <p:cTn id="57" dur="58" tmFilter="0, 0; 0.125,0.2665; 0.25,0.4; 0.375,0.465; 0.5,0.5;  0.625,0.535; 0.75,0.6; 0.875,0.7335; 1,1">
                                          <p:stCondLst>
                                            <p:cond delay="232"/>
                                          </p:stCondLst>
                                        </p:cTn>
                                        <p:tgtEl>
                                          <p:spTgt spid="20"/>
                                        </p:tgtEl>
                                        <p:attrNameLst>
                                          <p:attrName>ppt_y</p:attrName>
                                        </p:attrNameLst>
                                      </p:cBhvr>
                                      <p:tavLst>
                                        <p:tav tm="0" fmla="#ppt_y-sin(pi*$)/27">
                                          <p:val>
                                            <p:fltVal val="0"/>
                                          </p:val>
                                        </p:tav>
                                        <p:tav tm="100000">
                                          <p:val>
                                            <p:fltVal val="1"/>
                                          </p:val>
                                        </p:tav>
                                      </p:tavLst>
                                    </p:anim>
                                    <p:anim calcmode="lin" valueType="num">
                                      <p:cBhvr>
                                        <p:cTn id="58" dur="29" tmFilter="0, 0; 0.125,0.2665; 0.25,0.4; 0.375,0.465; 0.5,0.5;  0.625,0.535; 0.75,0.6; 0.875,0.7335; 1,1">
                                          <p:stCondLst>
                                            <p:cond delay="290"/>
                                          </p:stCondLst>
                                        </p:cTn>
                                        <p:tgtEl>
                                          <p:spTgt spid="20"/>
                                        </p:tgtEl>
                                        <p:attrNameLst>
                                          <p:attrName>ppt_y</p:attrName>
                                        </p:attrNameLst>
                                      </p:cBhvr>
                                      <p:tavLst>
                                        <p:tav tm="0" fmla="#ppt_y-sin(pi*$)/81">
                                          <p:val>
                                            <p:fltVal val="0"/>
                                          </p:val>
                                        </p:tav>
                                        <p:tav tm="100000">
                                          <p:val>
                                            <p:fltVal val="1"/>
                                          </p:val>
                                        </p:tav>
                                      </p:tavLst>
                                    </p:anim>
                                    <p:animScale>
                                      <p:cBhvr>
                                        <p:cTn id="59" dur="5">
                                          <p:stCondLst>
                                            <p:cond delay="114"/>
                                          </p:stCondLst>
                                        </p:cTn>
                                        <p:tgtEl>
                                          <p:spTgt spid="20"/>
                                        </p:tgtEl>
                                      </p:cBhvr>
                                      <p:to x="100000" y="60000"/>
                                    </p:animScale>
                                    <p:animScale>
                                      <p:cBhvr>
                                        <p:cTn id="60" dur="29" decel="50000">
                                          <p:stCondLst>
                                            <p:cond delay="118"/>
                                          </p:stCondLst>
                                        </p:cTn>
                                        <p:tgtEl>
                                          <p:spTgt spid="20"/>
                                        </p:tgtEl>
                                      </p:cBhvr>
                                      <p:to x="100000" y="100000"/>
                                    </p:animScale>
                                    <p:animScale>
                                      <p:cBhvr>
                                        <p:cTn id="61" dur="5">
                                          <p:stCondLst>
                                            <p:cond delay="230"/>
                                          </p:stCondLst>
                                        </p:cTn>
                                        <p:tgtEl>
                                          <p:spTgt spid="20"/>
                                        </p:tgtEl>
                                      </p:cBhvr>
                                      <p:to x="100000" y="80000"/>
                                    </p:animScale>
                                    <p:animScale>
                                      <p:cBhvr>
                                        <p:cTn id="62" dur="29" decel="50000">
                                          <p:stCondLst>
                                            <p:cond delay="234"/>
                                          </p:stCondLst>
                                        </p:cTn>
                                        <p:tgtEl>
                                          <p:spTgt spid="20"/>
                                        </p:tgtEl>
                                      </p:cBhvr>
                                      <p:to x="100000" y="100000"/>
                                    </p:animScale>
                                    <p:animScale>
                                      <p:cBhvr>
                                        <p:cTn id="63" dur="5">
                                          <p:stCondLst>
                                            <p:cond delay="287"/>
                                          </p:stCondLst>
                                        </p:cTn>
                                        <p:tgtEl>
                                          <p:spTgt spid="20"/>
                                        </p:tgtEl>
                                      </p:cBhvr>
                                      <p:to x="100000" y="90000"/>
                                    </p:animScale>
                                    <p:animScale>
                                      <p:cBhvr>
                                        <p:cTn id="64" dur="29" decel="50000">
                                          <p:stCondLst>
                                            <p:cond delay="292"/>
                                          </p:stCondLst>
                                        </p:cTn>
                                        <p:tgtEl>
                                          <p:spTgt spid="20"/>
                                        </p:tgtEl>
                                      </p:cBhvr>
                                      <p:to x="100000" y="100000"/>
                                    </p:animScale>
                                    <p:animScale>
                                      <p:cBhvr>
                                        <p:cTn id="65" dur="5">
                                          <p:stCondLst>
                                            <p:cond delay="316"/>
                                          </p:stCondLst>
                                        </p:cTn>
                                        <p:tgtEl>
                                          <p:spTgt spid="20"/>
                                        </p:tgtEl>
                                      </p:cBhvr>
                                      <p:to x="100000" y="95000"/>
                                    </p:animScale>
                                    <p:animScale>
                                      <p:cBhvr>
                                        <p:cTn id="66" dur="29" decel="50000">
                                          <p:stCondLst>
                                            <p:cond delay="321"/>
                                          </p:stCondLst>
                                        </p:cTn>
                                        <p:tgtEl>
                                          <p:spTgt spid="20"/>
                                        </p:tgtEl>
                                      </p:cBhvr>
                                      <p:to x="100000" y="100000"/>
                                    </p:animScale>
                                  </p:childTnLst>
                                </p:cTn>
                              </p:par>
                            </p:childTnLst>
                          </p:cTn>
                        </p:par>
                        <p:par>
                          <p:cTn id="67" fill="hold">
                            <p:stCondLst>
                              <p:cond delay="2800"/>
                            </p:stCondLst>
                            <p:childTnLst>
                              <p:par>
                                <p:cTn id="68" presetID="2" presetClass="entr" presetSubtype="8" fill="hold" grpId="0" nodeType="afterEffect">
                                  <p:stCondLst>
                                    <p:cond delay="0"/>
                                  </p:stCondLst>
                                  <p:childTnLst>
                                    <p:set>
                                      <p:cBhvr>
                                        <p:cTn id="69" dur="1" fill="hold">
                                          <p:stCondLst>
                                            <p:cond delay="0"/>
                                          </p:stCondLst>
                                        </p:cTn>
                                        <p:tgtEl>
                                          <p:spTgt spid="23"/>
                                        </p:tgtEl>
                                        <p:attrNameLst>
                                          <p:attrName>style.visibility</p:attrName>
                                        </p:attrNameLst>
                                      </p:cBhvr>
                                      <p:to>
                                        <p:strVal val="visible"/>
                                      </p:to>
                                    </p:set>
                                    <p:anim calcmode="lin" valueType="num">
                                      <p:cBhvr additive="base">
                                        <p:cTn id="70" dur="350" fill="hold"/>
                                        <p:tgtEl>
                                          <p:spTgt spid="23"/>
                                        </p:tgtEl>
                                        <p:attrNameLst>
                                          <p:attrName>ppt_x</p:attrName>
                                        </p:attrNameLst>
                                      </p:cBhvr>
                                      <p:tavLst>
                                        <p:tav tm="0">
                                          <p:val>
                                            <p:strVal val="0-#ppt_w/2"/>
                                          </p:val>
                                        </p:tav>
                                        <p:tav tm="100000">
                                          <p:val>
                                            <p:strVal val="#ppt_x"/>
                                          </p:val>
                                        </p:tav>
                                      </p:tavLst>
                                    </p:anim>
                                    <p:anim calcmode="lin" valueType="num">
                                      <p:cBhvr additive="base">
                                        <p:cTn id="71" dur="350" fill="hold"/>
                                        <p:tgtEl>
                                          <p:spTgt spid="23"/>
                                        </p:tgtEl>
                                        <p:attrNameLst>
                                          <p:attrName>ppt_y</p:attrName>
                                        </p:attrNameLst>
                                      </p:cBhvr>
                                      <p:tavLst>
                                        <p:tav tm="0">
                                          <p:val>
                                            <p:strVal val="#ppt_y"/>
                                          </p:val>
                                        </p:tav>
                                        <p:tav tm="100000">
                                          <p:val>
                                            <p:strVal val="#ppt_y"/>
                                          </p:val>
                                        </p:tav>
                                      </p:tavLst>
                                    </p:anim>
                                  </p:childTnLst>
                                </p:cTn>
                              </p:par>
                            </p:childTnLst>
                          </p:cTn>
                        </p:par>
                        <p:par>
                          <p:cTn id="72" fill="hold">
                            <p:stCondLst>
                              <p:cond delay="3150"/>
                            </p:stCondLst>
                            <p:childTnLst>
                              <p:par>
                                <p:cTn id="73" presetID="10" presetClass="entr" presetSubtype="0" fill="hold" nodeType="afterEffect">
                                  <p:stCondLst>
                                    <p:cond delay="0"/>
                                  </p:stCondLst>
                                  <p:childTnLst>
                                    <p:set>
                                      <p:cBhvr>
                                        <p:cTn id="74" dur="1" fill="hold">
                                          <p:stCondLst>
                                            <p:cond delay="0"/>
                                          </p:stCondLst>
                                        </p:cTn>
                                        <p:tgtEl>
                                          <p:spTgt spid="25"/>
                                        </p:tgtEl>
                                        <p:attrNameLst>
                                          <p:attrName>style.visibility</p:attrName>
                                        </p:attrNameLst>
                                      </p:cBhvr>
                                      <p:to>
                                        <p:strVal val="visible"/>
                                      </p:to>
                                    </p:set>
                                    <p:animEffect transition="in" filter="fade">
                                      <p:cBhvr>
                                        <p:cTn id="75" dur="350"/>
                                        <p:tgtEl>
                                          <p:spTgt spid="25"/>
                                        </p:tgtEl>
                                      </p:cBhvr>
                                    </p:animEffect>
                                  </p:childTnLst>
                                </p:cTn>
                              </p:par>
                            </p:childTnLst>
                          </p:cTn>
                        </p:par>
                        <p:par>
                          <p:cTn id="76" fill="hold">
                            <p:stCondLst>
                              <p:cond delay="3500"/>
                            </p:stCondLst>
                            <p:childTnLst>
                              <p:par>
                                <p:cTn id="77" presetID="26" presetClass="entr" presetSubtype="0" fill="hold" nodeType="afterEffect">
                                  <p:stCondLst>
                                    <p:cond delay="0"/>
                                  </p:stCondLst>
                                  <p:childTnLst>
                                    <p:set>
                                      <p:cBhvr>
                                        <p:cTn id="78" dur="1" fill="hold">
                                          <p:stCondLst>
                                            <p:cond delay="0"/>
                                          </p:stCondLst>
                                        </p:cTn>
                                        <p:tgtEl>
                                          <p:spTgt spid="28"/>
                                        </p:tgtEl>
                                        <p:attrNameLst>
                                          <p:attrName>style.visibility</p:attrName>
                                        </p:attrNameLst>
                                      </p:cBhvr>
                                      <p:to>
                                        <p:strVal val="visible"/>
                                      </p:to>
                                    </p:set>
                                    <p:animEffect transition="in" filter="wipe(down)">
                                      <p:cBhvr>
                                        <p:cTn id="79" dur="101">
                                          <p:stCondLst>
                                            <p:cond delay="0"/>
                                          </p:stCondLst>
                                        </p:cTn>
                                        <p:tgtEl>
                                          <p:spTgt spid="28"/>
                                        </p:tgtEl>
                                      </p:cBhvr>
                                    </p:animEffect>
                                    <p:anim calcmode="lin" valueType="num">
                                      <p:cBhvr>
                                        <p:cTn id="80" dur="319" tmFilter="0,0; 0.14,0.36; 0.43,0.73; 0.71,0.91; 1.0,1.0">
                                          <p:stCondLst>
                                            <p:cond delay="0"/>
                                          </p:stCondLst>
                                        </p:cTn>
                                        <p:tgtEl>
                                          <p:spTgt spid="28"/>
                                        </p:tgtEl>
                                        <p:attrNameLst>
                                          <p:attrName>ppt_x</p:attrName>
                                        </p:attrNameLst>
                                      </p:cBhvr>
                                      <p:tavLst>
                                        <p:tav tm="0">
                                          <p:val>
                                            <p:strVal val="#ppt_x-0.25"/>
                                          </p:val>
                                        </p:tav>
                                        <p:tav tm="100000">
                                          <p:val>
                                            <p:strVal val="#ppt_x"/>
                                          </p:val>
                                        </p:tav>
                                      </p:tavLst>
                                    </p:anim>
                                    <p:anim calcmode="lin" valueType="num">
                                      <p:cBhvr>
                                        <p:cTn id="81" dur="116" tmFilter="0.0,0.0; 0.25,0.07; 0.50,0.2; 0.75,0.467; 1.0,1.0">
                                          <p:stCondLst>
                                            <p:cond delay="0"/>
                                          </p:stCondLst>
                                        </p:cTn>
                                        <p:tgtEl>
                                          <p:spTgt spid="28"/>
                                        </p:tgtEl>
                                        <p:attrNameLst>
                                          <p:attrName>ppt_y</p:attrName>
                                        </p:attrNameLst>
                                      </p:cBhvr>
                                      <p:tavLst>
                                        <p:tav tm="0" fmla="#ppt_y-sin(pi*$)/3">
                                          <p:val>
                                            <p:fltVal val="0.5"/>
                                          </p:val>
                                        </p:tav>
                                        <p:tav tm="100000">
                                          <p:val>
                                            <p:fltVal val="1"/>
                                          </p:val>
                                        </p:tav>
                                      </p:tavLst>
                                    </p:anim>
                                    <p:anim calcmode="lin" valueType="num">
                                      <p:cBhvr>
                                        <p:cTn id="82" dur="116" tmFilter="0, 0; 0.125,0.2665; 0.25,0.4; 0.375,0.465; 0.5,0.5;  0.625,0.535; 0.75,0.6; 0.875,0.7335; 1,1">
                                          <p:stCondLst>
                                            <p:cond delay="116"/>
                                          </p:stCondLst>
                                        </p:cTn>
                                        <p:tgtEl>
                                          <p:spTgt spid="28"/>
                                        </p:tgtEl>
                                        <p:attrNameLst>
                                          <p:attrName>ppt_y</p:attrName>
                                        </p:attrNameLst>
                                      </p:cBhvr>
                                      <p:tavLst>
                                        <p:tav tm="0" fmla="#ppt_y-sin(pi*$)/9">
                                          <p:val>
                                            <p:fltVal val="0"/>
                                          </p:val>
                                        </p:tav>
                                        <p:tav tm="100000">
                                          <p:val>
                                            <p:fltVal val="1"/>
                                          </p:val>
                                        </p:tav>
                                      </p:tavLst>
                                    </p:anim>
                                    <p:anim calcmode="lin" valueType="num">
                                      <p:cBhvr>
                                        <p:cTn id="83" dur="58" tmFilter="0, 0; 0.125,0.2665; 0.25,0.4; 0.375,0.465; 0.5,0.5;  0.625,0.535; 0.75,0.6; 0.875,0.7335; 1,1">
                                          <p:stCondLst>
                                            <p:cond delay="232"/>
                                          </p:stCondLst>
                                        </p:cTn>
                                        <p:tgtEl>
                                          <p:spTgt spid="28"/>
                                        </p:tgtEl>
                                        <p:attrNameLst>
                                          <p:attrName>ppt_y</p:attrName>
                                        </p:attrNameLst>
                                      </p:cBhvr>
                                      <p:tavLst>
                                        <p:tav tm="0" fmla="#ppt_y-sin(pi*$)/27">
                                          <p:val>
                                            <p:fltVal val="0"/>
                                          </p:val>
                                        </p:tav>
                                        <p:tav tm="100000">
                                          <p:val>
                                            <p:fltVal val="1"/>
                                          </p:val>
                                        </p:tav>
                                      </p:tavLst>
                                    </p:anim>
                                    <p:anim calcmode="lin" valueType="num">
                                      <p:cBhvr>
                                        <p:cTn id="84" dur="29" tmFilter="0, 0; 0.125,0.2665; 0.25,0.4; 0.375,0.465; 0.5,0.5;  0.625,0.535; 0.75,0.6; 0.875,0.7335; 1,1">
                                          <p:stCondLst>
                                            <p:cond delay="290"/>
                                          </p:stCondLst>
                                        </p:cTn>
                                        <p:tgtEl>
                                          <p:spTgt spid="28"/>
                                        </p:tgtEl>
                                        <p:attrNameLst>
                                          <p:attrName>ppt_y</p:attrName>
                                        </p:attrNameLst>
                                      </p:cBhvr>
                                      <p:tavLst>
                                        <p:tav tm="0" fmla="#ppt_y-sin(pi*$)/81">
                                          <p:val>
                                            <p:fltVal val="0"/>
                                          </p:val>
                                        </p:tav>
                                        <p:tav tm="100000">
                                          <p:val>
                                            <p:fltVal val="1"/>
                                          </p:val>
                                        </p:tav>
                                      </p:tavLst>
                                    </p:anim>
                                    <p:animScale>
                                      <p:cBhvr>
                                        <p:cTn id="85" dur="5">
                                          <p:stCondLst>
                                            <p:cond delay="114"/>
                                          </p:stCondLst>
                                        </p:cTn>
                                        <p:tgtEl>
                                          <p:spTgt spid="28"/>
                                        </p:tgtEl>
                                      </p:cBhvr>
                                      <p:to x="100000" y="60000"/>
                                    </p:animScale>
                                    <p:animScale>
                                      <p:cBhvr>
                                        <p:cTn id="86" dur="29" decel="50000">
                                          <p:stCondLst>
                                            <p:cond delay="118"/>
                                          </p:stCondLst>
                                        </p:cTn>
                                        <p:tgtEl>
                                          <p:spTgt spid="28"/>
                                        </p:tgtEl>
                                      </p:cBhvr>
                                      <p:to x="100000" y="100000"/>
                                    </p:animScale>
                                    <p:animScale>
                                      <p:cBhvr>
                                        <p:cTn id="87" dur="5">
                                          <p:stCondLst>
                                            <p:cond delay="230"/>
                                          </p:stCondLst>
                                        </p:cTn>
                                        <p:tgtEl>
                                          <p:spTgt spid="28"/>
                                        </p:tgtEl>
                                      </p:cBhvr>
                                      <p:to x="100000" y="80000"/>
                                    </p:animScale>
                                    <p:animScale>
                                      <p:cBhvr>
                                        <p:cTn id="88" dur="29" decel="50000">
                                          <p:stCondLst>
                                            <p:cond delay="234"/>
                                          </p:stCondLst>
                                        </p:cTn>
                                        <p:tgtEl>
                                          <p:spTgt spid="28"/>
                                        </p:tgtEl>
                                      </p:cBhvr>
                                      <p:to x="100000" y="100000"/>
                                    </p:animScale>
                                    <p:animScale>
                                      <p:cBhvr>
                                        <p:cTn id="89" dur="5">
                                          <p:stCondLst>
                                            <p:cond delay="287"/>
                                          </p:stCondLst>
                                        </p:cTn>
                                        <p:tgtEl>
                                          <p:spTgt spid="28"/>
                                        </p:tgtEl>
                                      </p:cBhvr>
                                      <p:to x="100000" y="90000"/>
                                    </p:animScale>
                                    <p:animScale>
                                      <p:cBhvr>
                                        <p:cTn id="90" dur="29" decel="50000">
                                          <p:stCondLst>
                                            <p:cond delay="292"/>
                                          </p:stCondLst>
                                        </p:cTn>
                                        <p:tgtEl>
                                          <p:spTgt spid="28"/>
                                        </p:tgtEl>
                                      </p:cBhvr>
                                      <p:to x="100000" y="100000"/>
                                    </p:animScale>
                                    <p:animScale>
                                      <p:cBhvr>
                                        <p:cTn id="91" dur="5">
                                          <p:stCondLst>
                                            <p:cond delay="316"/>
                                          </p:stCondLst>
                                        </p:cTn>
                                        <p:tgtEl>
                                          <p:spTgt spid="28"/>
                                        </p:tgtEl>
                                      </p:cBhvr>
                                      <p:to x="100000" y="95000"/>
                                    </p:animScale>
                                    <p:animScale>
                                      <p:cBhvr>
                                        <p:cTn id="92" dur="29" decel="50000">
                                          <p:stCondLst>
                                            <p:cond delay="321"/>
                                          </p:stCondLst>
                                        </p:cTn>
                                        <p:tgtEl>
                                          <p:spTgt spid="28"/>
                                        </p:tgtEl>
                                      </p:cBhvr>
                                      <p:to x="100000" y="100000"/>
                                    </p:animScale>
                                  </p:childTnLst>
                                </p:cTn>
                              </p:par>
                            </p:childTnLst>
                          </p:cTn>
                        </p:par>
                        <p:par>
                          <p:cTn id="93" fill="hold">
                            <p:stCondLst>
                              <p:cond delay="3850"/>
                            </p:stCondLst>
                            <p:childTnLst>
                              <p:par>
                                <p:cTn id="94" presetID="2" presetClass="entr" presetSubtype="8" fill="hold" grpId="0" nodeType="afterEffect">
                                  <p:stCondLst>
                                    <p:cond delay="0"/>
                                  </p:stCondLst>
                                  <p:childTnLst>
                                    <p:set>
                                      <p:cBhvr>
                                        <p:cTn id="95" dur="1" fill="hold">
                                          <p:stCondLst>
                                            <p:cond delay="0"/>
                                          </p:stCondLst>
                                        </p:cTn>
                                        <p:tgtEl>
                                          <p:spTgt spid="35"/>
                                        </p:tgtEl>
                                        <p:attrNameLst>
                                          <p:attrName>style.visibility</p:attrName>
                                        </p:attrNameLst>
                                      </p:cBhvr>
                                      <p:to>
                                        <p:strVal val="visible"/>
                                      </p:to>
                                    </p:set>
                                    <p:anim calcmode="lin" valueType="num">
                                      <p:cBhvr additive="base">
                                        <p:cTn id="96" dur="350" fill="hold"/>
                                        <p:tgtEl>
                                          <p:spTgt spid="35"/>
                                        </p:tgtEl>
                                        <p:attrNameLst>
                                          <p:attrName>ppt_x</p:attrName>
                                        </p:attrNameLst>
                                      </p:cBhvr>
                                      <p:tavLst>
                                        <p:tav tm="0">
                                          <p:val>
                                            <p:strVal val="0-#ppt_w/2"/>
                                          </p:val>
                                        </p:tav>
                                        <p:tav tm="100000">
                                          <p:val>
                                            <p:strVal val="#ppt_x"/>
                                          </p:val>
                                        </p:tav>
                                      </p:tavLst>
                                    </p:anim>
                                    <p:anim calcmode="lin" valueType="num">
                                      <p:cBhvr additive="base">
                                        <p:cTn id="97" dur="350" fill="hold"/>
                                        <p:tgtEl>
                                          <p:spTgt spid="35"/>
                                        </p:tgtEl>
                                        <p:attrNameLst>
                                          <p:attrName>ppt_y</p:attrName>
                                        </p:attrNameLst>
                                      </p:cBhvr>
                                      <p:tavLst>
                                        <p:tav tm="0">
                                          <p:val>
                                            <p:strVal val="#ppt_y"/>
                                          </p:val>
                                        </p:tav>
                                        <p:tav tm="100000">
                                          <p:val>
                                            <p:strVal val="#ppt_y"/>
                                          </p:val>
                                        </p:tav>
                                      </p:tavLst>
                                    </p:anim>
                                  </p:childTnLst>
                                </p:cTn>
                              </p:par>
                            </p:childTnLst>
                          </p:cTn>
                        </p:par>
                        <p:par>
                          <p:cTn id="98" fill="hold">
                            <p:stCondLst>
                              <p:cond delay="4200"/>
                            </p:stCondLst>
                            <p:childTnLst>
                              <p:par>
                                <p:cTn id="99" presetID="10" presetClass="entr" presetSubtype="0" fill="hold" nodeType="afterEffect">
                                  <p:stCondLst>
                                    <p:cond delay="0"/>
                                  </p:stCondLst>
                                  <p:childTnLst>
                                    <p:set>
                                      <p:cBhvr>
                                        <p:cTn id="100" dur="1" fill="hold">
                                          <p:stCondLst>
                                            <p:cond delay="0"/>
                                          </p:stCondLst>
                                        </p:cTn>
                                        <p:tgtEl>
                                          <p:spTgt spid="36"/>
                                        </p:tgtEl>
                                        <p:attrNameLst>
                                          <p:attrName>style.visibility</p:attrName>
                                        </p:attrNameLst>
                                      </p:cBhvr>
                                      <p:to>
                                        <p:strVal val="visible"/>
                                      </p:to>
                                    </p:set>
                                    <p:animEffect transition="in" filter="fade">
                                      <p:cBhvr>
                                        <p:cTn id="101" dur="35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p:bldP spid="12" grpId="0"/>
      <p:bldP spid="16" grpId="0"/>
      <p:bldP spid="23" grpId="0"/>
      <p:bldP spid="3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p:cNvGrpSpPr/>
          <p:nvPr/>
        </p:nvGrpSpPr>
        <p:grpSpPr>
          <a:xfrm>
            <a:off x="4629936" y="2033357"/>
            <a:ext cx="1395643" cy="1395643"/>
            <a:chOff x="1677608" y="2996952"/>
            <a:chExt cx="1395643" cy="1395643"/>
          </a:xfrm>
        </p:grpSpPr>
        <p:sp>
          <p:nvSpPr>
            <p:cNvPr id="40"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latin typeface="微软雅黑" panose="020B0503020204020204" pitchFamily="34" charset="-122"/>
                <a:ea typeface="微软雅黑" panose="020B0503020204020204" pitchFamily="34" charset="-122"/>
              </a:endParaRPr>
            </a:p>
          </p:txBody>
        </p:sp>
        <p:sp>
          <p:nvSpPr>
            <p:cNvPr id="41"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a:t>
              </a:r>
            </a:p>
          </p:txBody>
        </p:sp>
      </p:grpSp>
      <p:grpSp>
        <p:nvGrpSpPr>
          <p:cNvPr id="42" name="组合 41"/>
          <p:cNvGrpSpPr/>
          <p:nvPr/>
        </p:nvGrpSpPr>
        <p:grpSpPr>
          <a:xfrm>
            <a:off x="6097587" y="2033357"/>
            <a:ext cx="1395643" cy="1395643"/>
            <a:chOff x="1677608" y="2996952"/>
            <a:chExt cx="1395643" cy="1395643"/>
          </a:xfrm>
        </p:grpSpPr>
        <p:sp>
          <p:nvSpPr>
            <p:cNvPr id="43"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latin typeface="微软雅黑" panose="020B0503020204020204" pitchFamily="34" charset="-122"/>
                <a:ea typeface="微软雅黑" panose="020B0503020204020204" pitchFamily="34" charset="-122"/>
              </a:endParaRPr>
            </a:p>
          </p:txBody>
        </p:sp>
        <p:sp>
          <p:nvSpPr>
            <p:cNvPr id="44"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a:t>
              </a:r>
            </a:p>
          </p:txBody>
        </p:sp>
      </p:grpSp>
      <p:grpSp>
        <p:nvGrpSpPr>
          <p:cNvPr id="45" name="组合 44"/>
          <p:cNvGrpSpPr/>
          <p:nvPr/>
        </p:nvGrpSpPr>
        <p:grpSpPr>
          <a:xfrm>
            <a:off x="7565238" y="2033357"/>
            <a:ext cx="1395643" cy="1395643"/>
            <a:chOff x="1677608" y="2996952"/>
            <a:chExt cx="1395643" cy="1395643"/>
          </a:xfrm>
        </p:grpSpPr>
        <p:sp>
          <p:nvSpPr>
            <p:cNvPr id="46"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latin typeface="微软雅黑" panose="020B0503020204020204" pitchFamily="34" charset="-122"/>
                <a:ea typeface="微软雅黑" panose="020B0503020204020204" pitchFamily="34" charset="-122"/>
              </a:endParaRPr>
            </a:p>
          </p:txBody>
        </p:sp>
        <p:sp>
          <p:nvSpPr>
            <p:cNvPr id="47"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a:t>
              </a:r>
            </a:p>
          </p:txBody>
        </p:sp>
      </p:grpSp>
      <p:grpSp>
        <p:nvGrpSpPr>
          <p:cNvPr id="48" name="组合 47"/>
          <p:cNvGrpSpPr/>
          <p:nvPr/>
        </p:nvGrpSpPr>
        <p:grpSpPr>
          <a:xfrm>
            <a:off x="3176872" y="2008287"/>
            <a:ext cx="1395643" cy="1395643"/>
            <a:chOff x="1677608" y="2996952"/>
            <a:chExt cx="1395643" cy="1395643"/>
          </a:xfrm>
        </p:grpSpPr>
        <p:sp>
          <p:nvSpPr>
            <p:cNvPr id="49"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latin typeface="微软雅黑" panose="020B0503020204020204" pitchFamily="34" charset="-122"/>
                <a:ea typeface="微软雅黑" panose="020B0503020204020204" pitchFamily="34" charset="-122"/>
              </a:endParaRPr>
            </a:p>
          </p:txBody>
        </p:sp>
        <p:sp>
          <p:nvSpPr>
            <p:cNvPr id="50"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a:t>
              </a:r>
            </a:p>
          </p:txBody>
        </p:sp>
      </p:grpSp>
      <p:sp>
        <p:nvSpPr>
          <p:cNvPr id="51" name="TextBox 50"/>
          <p:cNvSpPr txBox="1"/>
          <p:nvPr/>
        </p:nvSpPr>
        <p:spPr>
          <a:xfrm flipH="1">
            <a:off x="3721323" y="2321389"/>
            <a:ext cx="360040" cy="769441"/>
          </a:xfrm>
          <a:prstGeom prst="rect">
            <a:avLst/>
          </a:prstGeom>
          <a:noFill/>
        </p:spPr>
        <p:txBody>
          <a:bodyPr wrap="square" rtlCol="0">
            <a:spAutoFit/>
          </a:bodyPr>
          <a:lstStyle/>
          <a:p>
            <a:pPr algn="ctr"/>
            <a:r>
              <a:rPr lang="zh-CN" altLang="en-US" sz="4400" b="1" dirty="0">
                <a:solidFill>
                  <a:schemeClr val="bg1"/>
                </a:solidFill>
                <a:latin typeface="微软雅黑" panose="020B0503020204020204" pitchFamily="34" charset="-122"/>
                <a:ea typeface="微软雅黑" panose="020B0503020204020204" pitchFamily="34" charset="-122"/>
              </a:rPr>
              <a:t>谢</a:t>
            </a:r>
            <a:endParaRPr lang="id-ID" sz="4400" b="1" dirty="0">
              <a:solidFill>
                <a:schemeClr val="bg1"/>
              </a:solidFill>
              <a:latin typeface="微软雅黑" panose="020B0503020204020204" pitchFamily="34" charset="-122"/>
              <a:ea typeface="微软雅黑" panose="020B0503020204020204" pitchFamily="34" charset="-122"/>
            </a:endParaRPr>
          </a:p>
        </p:txBody>
      </p:sp>
      <p:sp>
        <p:nvSpPr>
          <p:cNvPr id="52" name="TextBox 51"/>
          <p:cNvSpPr txBox="1"/>
          <p:nvPr/>
        </p:nvSpPr>
        <p:spPr>
          <a:xfrm flipH="1">
            <a:off x="5193096" y="2321389"/>
            <a:ext cx="360040" cy="769441"/>
          </a:xfrm>
          <a:prstGeom prst="rect">
            <a:avLst/>
          </a:prstGeom>
          <a:noFill/>
        </p:spPr>
        <p:txBody>
          <a:bodyPr wrap="square" rtlCol="0">
            <a:spAutoFit/>
          </a:bodyPr>
          <a:lstStyle/>
          <a:p>
            <a:pPr algn="ctr"/>
            <a:r>
              <a:rPr lang="zh-CN" altLang="en-US" sz="4400" b="1" dirty="0">
                <a:solidFill>
                  <a:schemeClr val="bg1"/>
                </a:solidFill>
                <a:latin typeface="微软雅黑" panose="020B0503020204020204" pitchFamily="34" charset="-122"/>
                <a:ea typeface="微软雅黑" panose="020B0503020204020204" pitchFamily="34" charset="-122"/>
              </a:rPr>
              <a:t>谢</a:t>
            </a:r>
            <a:endParaRPr lang="id-ID" sz="4400" b="1" dirty="0">
              <a:solidFill>
                <a:schemeClr val="bg1"/>
              </a:solidFill>
              <a:latin typeface="微软雅黑" panose="020B0503020204020204" pitchFamily="34" charset="-122"/>
              <a:ea typeface="微软雅黑" panose="020B0503020204020204" pitchFamily="34" charset="-122"/>
            </a:endParaRPr>
          </a:p>
        </p:txBody>
      </p:sp>
      <p:sp>
        <p:nvSpPr>
          <p:cNvPr id="53" name="TextBox 52"/>
          <p:cNvSpPr txBox="1"/>
          <p:nvPr/>
        </p:nvSpPr>
        <p:spPr>
          <a:xfrm flipH="1">
            <a:off x="6659195" y="2321389"/>
            <a:ext cx="360040" cy="769441"/>
          </a:xfrm>
          <a:prstGeom prst="rect">
            <a:avLst/>
          </a:prstGeom>
          <a:noFill/>
        </p:spPr>
        <p:txBody>
          <a:bodyPr wrap="square" rtlCol="0">
            <a:spAutoFit/>
          </a:bodyPr>
          <a:lstStyle/>
          <a:p>
            <a:pPr algn="ctr"/>
            <a:r>
              <a:rPr lang="zh-CN" altLang="en-US" sz="4400" b="1" dirty="0">
                <a:solidFill>
                  <a:schemeClr val="bg1"/>
                </a:solidFill>
                <a:latin typeface="微软雅黑" panose="020B0503020204020204" pitchFamily="34" charset="-122"/>
                <a:ea typeface="微软雅黑" panose="020B0503020204020204" pitchFamily="34" charset="-122"/>
              </a:rPr>
              <a:t>聆</a:t>
            </a:r>
            <a:endParaRPr lang="id-ID" sz="4400" b="1" dirty="0">
              <a:solidFill>
                <a:schemeClr val="bg1"/>
              </a:solidFill>
              <a:latin typeface="微软雅黑" panose="020B0503020204020204" pitchFamily="34" charset="-122"/>
              <a:ea typeface="微软雅黑" panose="020B0503020204020204" pitchFamily="34" charset="-122"/>
            </a:endParaRPr>
          </a:p>
        </p:txBody>
      </p:sp>
      <p:sp>
        <p:nvSpPr>
          <p:cNvPr id="54" name="TextBox 53"/>
          <p:cNvSpPr txBox="1"/>
          <p:nvPr/>
        </p:nvSpPr>
        <p:spPr>
          <a:xfrm flipH="1">
            <a:off x="8113811" y="2321389"/>
            <a:ext cx="360040" cy="769441"/>
          </a:xfrm>
          <a:prstGeom prst="rect">
            <a:avLst/>
          </a:prstGeom>
          <a:noFill/>
        </p:spPr>
        <p:txBody>
          <a:bodyPr wrap="square" rtlCol="0">
            <a:spAutoFit/>
          </a:bodyPr>
          <a:lstStyle/>
          <a:p>
            <a:pPr algn="ctr"/>
            <a:r>
              <a:rPr lang="zh-CN" altLang="en-US" sz="4400" b="1" dirty="0">
                <a:solidFill>
                  <a:schemeClr val="bg1"/>
                </a:solidFill>
                <a:latin typeface="微软雅黑" panose="020B0503020204020204" pitchFamily="34" charset="-122"/>
                <a:ea typeface="微软雅黑" panose="020B0503020204020204" pitchFamily="34" charset="-122"/>
              </a:rPr>
              <a:t>听</a:t>
            </a:r>
            <a:endParaRPr lang="id-ID" sz="4400" b="1" dirty="0">
              <a:solidFill>
                <a:schemeClr val="bg1"/>
              </a:solidFill>
              <a:latin typeface="微软雅黑" panose="020B0503020204020204" pitchFamily="34" charset="-122"/>
              <a:ea typeface="微软雅黑" panose="020B0503020204020204" pitchFamily="34" charset="-122"/>
            </a:endParaRPr>
          </a:p>
        </p:txBody>
      </p:sp>
      <p:sp>
        <p:nvSpPr>
          <p:cNvPr id="55" name="矩形 41"/>
          <p:cNvSpPr/>
          <p:nvPr/>
        </p:nvSpPr>
        <p:spPr>
          <a:xfrm>
            <a:off x="0" y="4221088"/>
            <a:ext cx="12195175" cy="2664296"/>
          </a:xfrm>
          <a:custGeom>
            <a:avLst/>
            <a:gdLst>
              <a:gd name="connsiteX0" fmla="*/ 0 w 12195175"/>
              <a:gd name="connsiteY0" fmla="*/ 0 h 2204864"/>
              <a:gd name="connsiteX1" fmla="*/ 12195175 w 12195175"/>
              <a:gd name="connsiteY1" fmla="*/ 0 h 2204864"/>
              <a:gd name="connsiteX2" fmla="*/ 12195175 w 12195175"/>
              <a:gd name="connsiteY2" fmla="*/ 2204864 h 2204864"/>
              <a:gd name="connsiteX3" fmla="*/ 0 w 12195175"/>
              <a:gd name="connsiteY3" fmla="*/ 2204864 h 2204864"/>
              <a:gd name="connsiteX4" fmla="*/ 0 w 12195175"/>
              <a:gd name="connsiteY4" fmla="*/ 0 h 2204864"/>
              <a:gd name="connsiteX0" fmla="*/ 0 w 12195175"/>
              <a:gd name="connsiteY0" fmla="*/ 4018 h 2208882"/>
              <a:gd name="connsiteX1" fmla="*/ 5976651 w 12195175"/>
              <a:gd name="connsiteY1" fmla="*/ 0 h 2208882"/>
              <a:gd name="connsiteX2" fmla="*/ 12195175 w 12195175"/>
              <a:gd name="connsiteY2" fmla="*/ 4018 h 2208882"/>
              <a:gd name="connsiteX3" fmla="*/ 12195175 w 12195175"/>
              <a:gd name="connsiteY3" fmla="*/ 2208882 h 2208882"/>
              <a:gd name="connsiteX4" fmla="*/ 0 w 12195175"/>
              <a:gd name="connsiteY4" fmla="*/ 2208882 h 2208882"/>
              <a:gd name="connsiteX5" fmla="*/ 0 w 12195175"/>
              <a:gd name="connsiteY5" fmla="*/ 4018 h 2208882"/>
              <a:gd name="connsiteX0" fmla="*/ 0 w 12195175"/>
              <a:gd name="connsiteY0" fmla="*/ 6772 h 2211636"/>
              <a:gd name="connsiteX1" fmla="*/ 5976651 w 12195175"/>
              <a:gd name="connsiteY1" fmla="*/ 2754 h 2211636"/>
              <a:gd name="connsiteX2" fmla="*/ 6221776 w 12195175"/>
              <a:gd name="connsiteY2" fmla="*/ 0 h 2211636"/>
              <a:gd name="connsiteX3" fmla="*/ 12195175 w 12195175"/>
              <a:gd name="connsiteY3" fmla="*/ 6772 h 2211636"/>
              <a:gd name="connsiteX4" fmla="*/ 12195175 w 12195175"/>
              <a:gd name="connsiteY4" fmla="*/ 2211636 h 2211636"/>
              <a:gd name="connsiteX5" fmla="*/ 0 w 12195175"/>
              <a:gd name="connsiteY5" fmla="*/ 2211636 h 2211636"/>
              <a:gd name="connsiteX6" fmla="*/ 0 w 12195175"/>
              <a:gd name="connsiteY6" fmla="*/ 6772 h 2211636"/>
              <a:gd name="connsiteX0" fmla="*/ 0 w 12195175"/>
              <a:gd name="connsiteY0" fmla="*/ 6772 h 2211636"/>
              <a:gd name="connsiteX1" fmla="*/ 5976651 w 12195175"/>
              <a:gd name="connsiteY1" fmla="*/ 2754 h 2211636"/>
              <a:gd name="connsiteX2" fmla="*/ 6089573 w 12195175"/>
              <a:gd name="connsiteY2" fmla="*/ 0 h 2211636"/>
              <a:gd name="connsiteX3" fmla="*/ 6221776 w 12195175"/>
              <a:gd name="connsiteY3" fmla="*/ 0 h 2211636"/>
              <a:gd name="connsiteX4" fmla="*/ 12195175 w 12195175"/>
              <a:gd name="connsiteY4" fmla="*/ 6772 h 2211636"/>
              <a:gd name="connsiteX5" fmla="*/ 12195175 w 12195175"/>
              <a:gd name="connsiteY5" fmla="*/ 2211636 h 2211636"/>
              <a:gd name="connsiteX6" fmla="*/ 0 w 12195175"/>
              <a:gd name="connsiteY6" fmla="*/ 2211636 h 2211636"/>
              <a:gd name="connsiteX7" fmla="*/ 0 w 12195175"/>
              <a:gd name="connsiteY7" fmla="*/ 6772 h 2211636"/>
              <a:gd name="connsiteX0" fmla="*/ 0 w 12195175"/>
              <a:gd name="connsiteY0" fmla="*/ 6772 h 2211636"/>
              <a:gd name="connsiteX1" fmla="*/ 5976651 w 12195175"/>
              <a:gd name="connsiteY1" fmla="*/ 2754 h 2211636"/>
              <a:gd name="connsiteX2" fmla="*/ 6108853 w 12195175"/>
              <a:gd name="connsiteY2" fmla="*/ 231354 h 2211636"/>
              <a:gd name="connsiteX3" fmla="*/ 6221776 w 12195175"/>
              <a:gd name="connsiteY3" fmla="*/ 0 h 2211636"/>
              <a:gd name="connsiteX4" fmla="*/ 12195175 w 12195175"/>
              <a:gd name="connsiteY4" fmla="*/ 6772 h 2211636"/>
              <a:gd name="connsiteX5" fmla="*/ 12195175 w 12195175"/>
              <a:gd name="connsiteY5" fmla="*/ 2211636 h 2211636"/>
              <a:gd name="connsiteX6" fmla="*/ 0 w 12195175"/>
              <a:gd name="connsiteY6" fmla="*/ 2211636 h 2211636"/>
              <a:gd name="connsiteX7" fmla="*/ 0 w 12195175"/>
              <a:gd name="connsiteY7" fmla="*/ 6772 h 2211636"/>
              <a:gd name="connsiteX0" fmla="*/ 0 w 12195175"/>
              <a:gd name="connsiteY0" fmla="*/ 6772 h 2211636"/>
              <a:gd name="connsiteX1" fmla="*/ 5976651 w 12195175"/>
              <a:gd name="connsiteY1" fmla="*/ 2754 h 2211636"/>
              <a:gd name="connsiteX2" fmla="*/ 6095082 w 12195175"/>
              <a:gd name="connsiteY2" fmla="*/ 236862 h 2211636"/>
              <a:gd name="connsiteX3" fmla="*/ 6221776 w 12195175"/>
              <a:gd name="connsiteY3" fmla="*/ 0 h 2211636"/>
              <a:gd name="connsiteX4" fmla="*/ 12195175 w 12195175"/>
              <a:gd name="connsiteY4" fmla="*/ 6772 h 2211636"/>
              <a:gd name="connsiteX5" fmla="*/ 12195175 w 12195175"/>
              <a:gd name="connsiteY5" fmla="*/ 2211636 h 2211636"/>
              <a:gd name="connsiteX6" fmla="*/ 0 w 12195175"/>
              <a:gd name="connsiteY6" fmla="*/ 2211636 h 2211636"/>
              <a:gd name="connsiteX7" fmla="*/ 0 w 12195175"/>
              <a:gd name="connsiteY7" fmla="*/ 6772 h 2211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5175" h="2211636">
                <a:moveTo>
                  <a:pt x="0" y="6772"/>
                </a:moveTo>
                <a:lnTo>
                  <a:pt x="5976651" y="2754"/>
                </a:lnTo>
                <a:lnTo>
                  <a:pt x="6095082" y="236862"/>
                </a:lnTo>
                <a:lnTo>
                  <a:pt x="6221776" y="0"/>
                </a:lnTo>
                <a:lnTo>
                  <a:pt x="12195175" y="6772"/>
                </a:lnTo>
                <a:lnTo>
                  <a:pt x="12195175" y="2211636"/>
                </a:lnTo>
                <a:lnTo>
                  <a:pt x="0" y="2211636"/>
                </a:lnTo>
                <a:lnTo>
                  <a:pt x="0" y="6772"/>
                </a:lnTo>
                <a:close/>
              </a:path>
            </a:pathLst>
          </a:custGeom>
          <a:solidFill>
            <a:srgbClr val="C00000"/>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253783029"/>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wipe(down)">
                                      <p:cBhvr>
                                        <p:cTn id="7" dur="101">
                                          <p:stCondLst>
                                            <p:cond delay="0"/>
                                          </p:stCondLst>
                                        </p:cTn>
                                        <p:tgtEl>
                                          <p:spTgt spid="48"/>
                                        </p:tgtEl>
                                      </p:cBhvr>
                                    </p:animEffect>
                                    <p:anim calcmode="lin" valueType="num">
                                      <p:cBhvr>
                                        <p:cTn id="8" dur="319" tmFilter="0,0; 0.14,0.36; 0.43,0.73; 0.71,0.91; 1.0,1.0">
                                          <p:stCondLst>
                                            <p:cond delay="0"/>
                                          </p:stCondLst>
                                        </p:cTn>
                                        <p:tgtEl>
                                          <p:spTgt spid="48"/>
                                        </p:tgtEl>
                                        <p:attrNameLst>
                                          <p:attrName>ppt_x</p:attrName>
                                        </p:attrNameLst>
                                      </p:cBhvr>
                                      <p:tavLst>
                                        <p:tav tm="0">
                                          <p:val>
                                            <p:strVal val="#ppt_x-0.25"/>
                                          </p:val>
                                        </p:tav>
                                        <p:tav tm="100000">
                                          <p:val>
                                            <p:strVal val="#ppt_x"/>
                                          </p:val>
                                        </p:tav>
                                      </p:tavLst>
                                    </p:anim>
                                    <p:anim calcmode="lin" valueType="num">
                                      <p:cBhvr>
                                        <p:cTn id="9" dur="116" tmFilter="0.0,0.0; 0.25,0.07; 0.50,0.2; 0.75,0.467; 1.0,1.0">
                                          <p:stCondLst>
                                            <p:cond delay="0"/>
                                          </p:stCondLst>
                                        </p:cTn>
                                        <p:tgtEl>
                                          <p:spTgt spid="48"/>
                                        </p:tgtEl>
                                        <p:attrNameLst>
                                          <p:attrName>ppt_y</p:attrName>
                                        </p:attrNameLst>
                                      </p:cBhvr>
                                      <p:tavLst>
                                        <p:tav tm="0" fmla="#ppt_y-sin(pi*$)/3">
                                          <p:val>
                                            <p:fltVal val="0.5"/>
                                          </p:val>
                                        </p:tav>
                                        <p:tav tm="100000">
                                          <p:val>
                                            <p:fltVal val="1"/>
                                          </p:val>
                                        </p:tav>
                                      </p:tavLst>
                                    </p:anim>
                                    <p:anim calcmode="lin" valueType="num">
                                      <p:cBhvr>
                                        <p:cTn id="10" dur="116" tmFilter="0, 0; 0.125,0.2665; 0.25,0.4; 0.375,0.465; 0.5,0.5;  0.625,0.535; 0.75,0.6; 0.875,0.7335; 1,1">
                                          <p:stCondLst>
                                            <p:cond delay="116"/>
                                          </p:stCondLst>
                                        </p:cTn>
                                        <p:tgtEl>
                                          <p:spTgt spid="48"/>
                                        </p:tgtEl>
                                        <p:attrNameLst>
                                          <p:attrName>ppt_y</p:attrName>
                                        </p:attrNameLst>
                                      </p:cBhvr>
                                      <p:tavLst>
                                        <p:tav tm="0" fmla="#ppt_y-sin(pi*$)/9">
                                          <p:val>
                                            <p:fltVal val="0"/>
                                          </p:val>
                                        </p:tav>
                                        <p:tav tm="100000">
                                          <p:val>
                                            <p:fltVal val="1"/>
                                          </p:val>
                                        </p:tav>
                                      </p:tavLst>
                                    </p:anim>
                                    <p:anim calcmode="lin" valueType="num">
                                      <p:cBhvr>
                                        <p:cTn id="11" dur="58" tmFilter="0, 0; 0.125,0.2665; 0.25,0.4; 0.375,0.465; 0.5,0.5;  0.625,0.535; 0.75,0.6; 0.875,0.7335; 1,1">
                                          <p:stCondLst>
                                            <p:cond delay="232"/>
                                          </p:stCondLst>
                                        </p:cTn>
                                        <p:tgtEl>
                                          <p:spTgt spid="48"/>
                                        </p:tgtEl>
                                        <p:attrNameLst>
                                          <p:attrName>ppt_y</p:attrName>
                                        </p:attrNameLst>
                                      </p:cBhvr>
                                      <p:tavLst>
                                        <p:tav tm="0" fmla="#ppt_y-sin(pi*$)/27">
                                          <p:val>
                                            <p:fltVal val="0"/>
                                          </p:val>
                                        </p:tav>
                                        <p:tav tm="100000">
                                          <p:val>
                                            <p:fltVal val="1"/>
                                          </p:val>
                                        </p:tav>
                                      </p:tavLst>
                                    </p:anim>
                                    <p:anim calcmode="lin" valueType="num">
                                      <p:cBhvr>
                                        <p:cTn id="12" dur="29" tmFilter="0, 0; 0.125,0.2665; 0.25,0.4; 0.375,0.465; 0.5,0.5;  0.625,0.535; 0.75,0.6; 0.875,0.7335; 1,1">
                                          <p:stCondLst>
                                            <p:cond delay="290"/>
                                          </p:stCondLst>
                                        </p:cTn>
                                        <p:tgtEl>
                                          <p:spTgt spid="48"/>
                                        </p:tgtEl>
                                        <p:attrNameLst>
                                          <p:attrName>ppt_y</p:attrName>
                                        </p:attrNameLst>
                                      </p:cBhvr>
                                      <p:tavLst>
                                        <p:tav tm="0" fmla="#ppt_y-sin(pi*$)/81">
                                          <p:val>
                                            <p:fltVal val="0"/>
                                          </p:val>
                                        </p:tav>
                                        <p:tav tm="100000">
                                          <p:val>
                                            <p:fltVal val="1"/>
                                          </p:val>
                                        </p:tav>
                                      </p:tavLst>
                                    </p:anim>
                                    <p:animScale>
                                      <p:cBhvr>
                                        <p:cTn id="13" dur="5">
                                          <p:stCondLst>
                                            <p:cond delay="114"/>
                                          </p:stCondLst>
                                        </p:cTn>
                                        <p:tgtEl>
                                          <p:spTgt spid="48"/>
                                        </p:tgtEl>
                                      </p:cBhvr>
                                      <p:to x="100000" y="60000"/>
                                    </p:animScale>
                                    <p:animScale>
                                      <p:cBhvr>
                                        <p:cTn id="14" dur="29" decel="50000">
                                          <p:stCondLst>
                                            <p:cond delay="118"/>
                                          </p:stCondLst>
                                        </p:cTn>
                                        <p:tgtEl>
                                          <p:spTgt spid="48"/>
                                        </p:tgtEl>
                                      </p:cBhvr>
                                      <p:to x="100000" y="100000"/>
                                    </p:animScale>
                                    <p:animScale>
                                      <p:cBhvr>
                                        <p:cTn id="15" dur="5">
                                          <p:stCondLst>
                                            <p:cond delay="230"/>
                                          </p:stCondLst>
                                        </p:cTn>
                                        <p:tgtEl>
                                          <p:spTgt spid="48"/>
                                        </p:tgtEl>
                                      </p:cBhvr>
                                      <p:to x="100000" y="80000"/>
                                    </p:animScale>
                                    <p:animScale>
                                      <p:cBhvr>
                                        <p:cTn id="16" dur="29" decel="50000">
                                          <p:stCondLst>
                                            <p:cond delay="234"/>
                                          </p:stCondLst>
                                        </p:cTn>
                                        <p:tgtEl>
                                          <p:spTgt spid="48"/>
                                        </p:tgtEl>
                                      </p:cBhvr>
                                      <p:to x="100000" y="100000"/>
                                    </p:animScale>
                                    <p:animScale>
                                      <p:cBhvr>
                                        <p:cTn id="17" dur="5">
                                          <p:stCondLst>
                                            <p:cond delay="287"/>
                                          </p:stCondLst>
                                        </p:cTn>
                                        <p:tgtEl>
                                          <p:spTgt spid="48"/>
                                        </p:tgtEl>
                                      </p:cBhvr>
                                      <p:to x="100000" y="90000"/>
                                    </p:animScale>
                                    <p:animScale>
                                      <p:cBhvr>
                                        <p:cTn id="18" dur="29" decel="50000">
                                          <p:stCondLst>
                                            <p:cond delay="292"/>
                                          </p:stCondLst>
                                        </p:cTn>
                                        <p:tgtEl>
                                          <p:spTgt spid="48"/>
                                        </p:tgtEl>
                                      </p:cBhvr>
                                      <p:to x="100000" y="100000"/>
                                    </p:animScale>
                                    <p:animScale>
                                      <p:cBhvr>
                                        <p:cTn id="19" dur="5">
                                          <p:stCondLst>
                                            <p:cond delay="316"/>
                                          </p:stCondLst>
                                        </p:cTn>
                                        <p:tgtEl>
                                          <p:spTgt spid="48"/>
                                        </p:tgtEl>
                                      </p:cBhvr>
                                      <p:to x="100000" y="95000"/>
                                    </p:animScale>
                                    <p:animScale>
                                      <p:cBhvr>
                                        <p:cTn id="20" dur="29" decel="50000">
                                          <p:stCondLst>
                                            <p:cond delay="321"/>
                                          </p:stCondLst>
                                        </p:cTn>
                                        <p:tgtEl>
                                          <p:spTgt spid="48"/>
                                        </p:tgtEl>
                                      </p:cBhvr>
                                      <p:to x="100000" y="100000"/>
                                    </p:animScale>
                                  </p:childTnLst>
                                </p:cTn>
                              </p:par>
                            </p:childTnLst>
                          </p:cTn>
                        </p:par>
                        <p:par>
                          <p:cTn id="21" fill="hold">
                            <p:stCondLst>
                              <p:cond delay="350"/>
                            </p:stCondLst>
                            <p:childTnLst>
                              <p:par>
                                <p:cTn id="22" presetID="26" presetClass="entr" presetSubtype="0" fill="hold" nodeType="afterEffect">
                                  <p:stCondLst>
                                    <p:cond delay="0"/>
                                  </p:stCondLst>
                                  <p:childTnLst>
                                    <p:set>
                                      <p:cBhvr>
                                        <p:cTn id="23" dur="1" fill="hold">
                                          <p:stCondLst>
                                            <p:cond delay="0"/>
                                          </p:stCondLst>
                                        </p:cTn>
                                        <p:tgtEl>
                                          <p:spTgt spid="39"/>
                                        </p:tgtEl>
                                        <p:attrNameLst>
                                          <p:attrName>style.visibility</p:attrName>
                                        </p:attrNameLst>
                                      </p:cBhvr>
                                      <p:to>
                                        <p:strVal val="visible"/>
                                      </p:to>
                                    </p:set>
                                    <p:animEffect transition="in" filter="wipe(down)">
                                      <p:cBhvr>
                                        <p:cTn id="24" dur="101">
                                          <p:stCondLst>
                                            <p:cond delay="0"/>
                                          </p:stCondLst>
                                        </p:cTn>
                                        <p:tgtEl>
                                          <p:spTgt spid="39"/>
                                        </p:tgtEl>
                                      </p:cBhvr>
                                    </p:animEffect>
                                    <p:anim calcmode="lin" valueType="num">
                                      <p:cBhvr>
                                        <p:cTn id="25" dur="319" tmFilter="0,0; 0.14,0.36; 0.43,0.73; 0.71,0.91; 1.0,1.0">
                                          <p:stCondLst>
                                            <p:cond delay="0"/>
                                          </p:stCondLst>
                                        </p:cTn>
                                        <p:tgtEl>
                                          <p:spTgt spid="39"/>
                                        </p:tgtEl>
                                        <p:attrNameLst>
                                          <p:attrName>ppt_x</p:attrName>
                                        </p:attrNameLst>
                                      </p:cBhvr>
                                      <p:tavLst>
                                        <p:tav tm="0">
                                          <p:val>
                                            <p:strVal val="#ppt_x-0.25"/>
                                          </p:val>
                                        </p:tav>
                                        <p:tav tm="100000">
                                          <p:val>
                                            <p:strVal val="#ppt_x"/>
                                          </p:val>
                                        </p:tav>
                                      </p:tavLst>
                                    </p:anim>
                                    <p:anim calcmode="lin" valueType="num">
                                      <p:cBhvr>
                                        <p:cTn id="26" dur="116" tmFilter="0.0,0.0; 0.25,0.07; 0.50,0.2; 0.75,0.467; 1.0,1.0">
                                          <p:stCondLst>
                                            <p:cond delay="0"/>
                                          </p:stCondLst>
                                        </p:cTn>
                                        <p:tgtEl>
                                          <p:spTgt spid="39"/>
                                        </p:tgtEl>
                                        <p:attrNameLst>
                                          <p:attrName>ppt_y</p:attrName>
                                        </p:attrNameLst>
                                      </p:cBhvr>
                                      <p:tavLst>
                                        <p:tav tm="0" fmla="#ppt_y-sin(pi*$)/3">
                                          <p:val>
                                            <p:fltVal val="0.5"/>
                                          </p:val>
                                        </p:tav>
                                        <p:tav tm="100000">
                                          <p:val>
                                            <p:fltVal val="1"/>
                                          </p:val>
                                        </p:tav>
                                      </p:tavLst>
                                    </p:anim>
                                    <p:anim calcmode="lin" valueType="num">
                                      <p:cBhvr>
                                        <p:cTn id="27" dur="116" tmFilter="0, 0; 0.125,0.2665; 0.25,0.4; 0.375,0.465; 0.5,0.5;  0.625,0.535; 0.75,0.6; 0.875,0.7335; 1,1">
                                          <p:stCondLst>
                                            <p:cond delay="116"/>
                                          </p:stCondLst>
                                        </p:cTn>
                                        <p:tgtEl>
                                          <p:spTgt spid="39"/>
                                        </p:tgtEl>
                                        <p:attrNameLst>
                                          <p:attrName>ppt_y</p:attrName>
                                        </p:attrNameLst>
                                      </p:cBhvr>
                                      <p:tavLst>
                                        <p:tav tm="0" fmla="#ppt_y-sin(pi*$)/9">
                                          <p:val>
                                            <p:fltVal val="0"/>
                                          </p:val>
                                        </p:tav>
                                        <p:tav tm="100000">
                                          <p:val>
                                            <p:fltVal val="1"/>
                                          </p:val>
                                        </p:tav>
                                      </p:tavLst>
                                    </p:anim>
                                    <p:anim calcmode="lin" valueType="num">
                                      <p:cBhvr>
                                        <p:cTn id="28" dur="58" tmFilter="0, 0; 0.125,0.2665; 0.25,0.4; 0.375,0.465; 0.5,0.5;  0.625,0.535; 0.75,0.6; 0.875,0.7335; 1,1">
                                          <p:stCondLst>
                                            <p:cond delay="232"/>
                                          </p:stCondLst>
                                        </p:cTn>
                                        <p:tgtEl>
                                          <p:spTgt spid="39"/>
                                        </p:tgtEl>
                                        <p:attrNameLst>
                                          <p:attrName>ppt_y</p:attrName>
                                        </p:attrNameLst>
                                      </p:cBhvr>
                                      <p:tavLst>
                                        <p:tav tm="0" fmla="#ppt_y-sin(pi*$)/27">
                                          <p:val>
                                            <p:fltVal val="0"/>
                                          </p:val>
                                        </p:tav>
                                        <p:tav tm="100000">
                                          <p:val>
                                            <p:fltVal val="1"/>
                                          </p:val>
                                        </p:tav>
                                      </p:tavLst>
                                    </p:anim>
                                    <p:anim calcmode="lin" valueType="num">
                                      <p:cBhvr>
                                        <p:cTn id="29" dur="29" tmFilter="0, 0; 0.125,0.2665; 0.25,0.4; 0.375,0.465; 0.5,0.5;  0.625,0.535; 0.75,0.6; 0.875,0.7335; 1,1">
                                          <p:stCondLst>
                                            <p:cond delay="290"/>
                                          </p:stCondLst>
                                        </p:cTn>
                                        <p:tgtEl>
                                          <p:spTgt spid="39"/>
                                        </p:tgtEl>
                                        <p:attrNameLst>
                                          <p:attrName>ppt_y</p:attrName>
                                        </p:attrNameLst>
                                      </p:cBhvr>
                                      <p:tavLst>
                                        <p:tav tm="0" fmla="#ppt_y-sin(pi*$)/81">
                                          <p:val>
                                            <p:fltVal val="0"/>
                                          </p:val>
                                        </p:tav>
                                        <p:tav tm="100000">
                                          <p:val>
                                            <p:fltVal val="1"/>
                                          </p:val>
                                        </p:tav>
                                      </p:tavLst>
                                    </p:anim>
                                    <p:animScale>
                                      <p:cBhvr>
                                        <p:cTn id="30" dur="5">
                                          <p:stCondLst>
                                            <p:cond delay="114"/>
                                          </p:stCondLst>
                                        </p:cTn>
                                        <p:tgtEl>
                                          <p:spTgt spid="39"/>
                                        </p:tgtEl>
                                      </p:cBhvr>
                                      <p:to x="100000" y="60000"/>
                                    </p:animScale>
                                    <p:animScale>
                                      <p:cBhvr>
                                        <p:cTn id="31" dur="29" decel="50000">
                                          <p:stCondLst>
                                            <p:cond delay="118"/>
                                          </p:stCondLst>
                                        </p:cTn>
                                        <p:tgtEl>
                                          <p:spTgt spid="39"/>
                                        </p:tgtEl>
                                      </p:cBhvr>
                                      <p:to x="100000" y="100000"/>
                                    </p:animScale>
                                    <p:animScale>
                                      <p:cBhvr>
                                        <p:cTn id="32" dur="5">
                                          <p:stCondLst>
                                            <p:cond delay="230"/>
                                          </p:stCondLst>
                                        </p:cTn>
                                        <p:tgtEl>
                                          <p:spTgt spid="39"/>
                                        </p:tgtEl>
                                      </p:cBhvr>
                                      <p:to x="100000" y="80000"/>
                                    </p:animScale>
                                    <p:animScale>
                                      <p:cBhvr>
                                        <p:cTn id="33" dur="29" decel="50000">
                                          <p:stCondLst>
                                            <p:cond delay="234"/>
                                          </p:stCondLst>
                                        </p:cTn>
                                        <p:tgtEl>
                                          <p:spTgt spid="39"/>
                                        </p:tgtEl>
                                      </p:cBhvr>
                                      <p:to x="100000" y="100000"/>
                                    </p:animScale>
                                    <p:animScale>
                                      <p:cBhvr>
                                        <p:cTn id="34" dur="5">
                                          <p:stCondLst>
                                            <p:cond delay="287"/>
                                          </p:stCondLst>
                                        </p:cTn>
                                        <p:tgtEl>
                                          <p:spTgt spid="39"/>
                                        </p:tgtEl>
                                      </p:cBhvr>
                                      <p:to x="100000" y="90000"/>
                                    </p:animScale>
                                    <p:animScale>
                                      <p:cBhvr>
                                        <p:cTn id="35" dur="29" decel="50000">
                                          <p:stCondLst>
                                            <p:cond delay="292"/>
                                          </p:stCondLst>
                                        </p:cTn>
                                        <p:tgtEl>
                                          <p:spTgt spid="39"/>
                                        </p:tgtEl>
                                      </p:cBhvr>
                                      <p:to x="100000" y="100000"/>
                                    </p:animScale>
                                    <p:animScale>
                                      <p:cBhvr>
                                        <p:cTn id="36" dur="5">
                                          <p:stCondLst>
                                            <p:cond delay="316"/>
                                          </p:stCondLst>
                                        </p:cTn>
                                        <p:tgtEl>
                                          <p:spTgt spid="39"/>
                                        </p:tgtEl>
                                      </p:cBhvr>
                                      <p:to x="100000" y="95000"/>
                                    </p:animScale>
                                    <p:animScale>
                                      <p:cBhvr>
                                        <p:cTn id="37" dur="29" decel="50000">
                                          <p:stCondLst>
                                            <p:cond delay="321"/>
                                          </p:stCondLst>
                                        </p:cTn>
                                        <p:tgtEl>
                                          <p:spTgt spid="39"/>
                                        </p:tgtEl>
                                      </p:cBhvr>
                                      <p:to x="100000" y="100000"/>
                                    </p:animScale>
                                  </p:childTnLst>
                                </p:cTn>
                              </p:par>
                            </p:childTnLst>
                          </p:cTn>
                        </p:par>
                        <p:par>
                          <p:cTn id="38" fill="hold">
                            <p:stCondLst>
                              <p:cond delay="700"/>
                            </p:stCondLst>
                            <p:childTnLst>
                              <p:par>
                                <p:cTn id="39" presetID="26" presetClass="entr" presetSubtype="0" fill="hold" nodeType="afterEffect">
                                  <p:stCondLst>
                                    <p:cond delay="0"/>
                                  </p:stCondLst>
                                  <p:childTnLst>
                                    <p:set>
                                      <p:cBhvr>
                                        <p:cTn id="40" dur="1" fill="hold">
                                          <p:stCondLst>
                                            <p:cond delay="0"/>
                                          </p:stCondLst>
                                        </p:cTn>
                                        <p:tgtEl>
                                          <p:spTgt spid="42"/>
                                        </p:tgtEl>
                                        <p:attrNameLst>
                                          <p:attrName>style.visibility</p:attrName>
                                        </p:attrNameLst>
                                      </p:cBhvr>
                                      <p:to>
                                        <p:strVal val="visible"/>
                                      </p:to>
                                    </p:set>
                                    <p:animEffect transition="in" filter="wipe(down)">
                                      <p:cBhvr>
                                        <p:cTn id="41" dur="101">
                                          <p:stCondLst>
                                            <p:cond delay="0"/>
                                          </p:stCondLst>
                                        </p:cTn>
                                        <p:tgtEl>
                                          <p:spTgt spid="42"/>
                                        </p:tgtEl>
                                      </p:cBhvr>
                                    </p:animEffect>
                                    <p:anim calcmode="lin" valueType="num">
                                      <p:cBhvr>
                                        <p:cTn id="42" dur="319" tmFilter="0,0; 0.14,0.36; 0.43,0.73; 0.71,0.91; 1.0,1.0">
                                          <p:stCondLst>
                                            <p:cond delay="0"/>
                                          </p:stCondLst>
                                        </p:cTn>
                                        <p:tgtEl>
                                          <p:spTgt spid="42"/>
                                        </p:tgtEl>
                                        <p:attrNameLst>
                                          <p:attrName>ppt_x</p:attrName>
                                        </p:attrNameLst>
                                      </p:cBhvr>
                                      <p:tavLst>
                                        <p:tav tm="0">
                                          <p:val>
                                            <p:strVal val="#ppt_x-0.25"/>
                                          </p:val>
                                        </p:tav>
                                        <p:tav tm="100000">
                                          <p:val>
                                            <p:strVal val="#ppt_x"/>
                                          </p:val>
                                        </p:tav>
                                      </p:tavLst>
                                    </p:anim>
                                    <p:anim calcmode="lin" valueType="num">
                                      <p:cBhvr>
                                        <p:cTn id="43" dur="116" tmFilter="0.0,0.0; 0.25,0.07; 0.50,0.2; 0.75,0.467; 1.0,1.0">
                                          <p:stCondLst>
                                            <p:cond delay="0"/>
                                          </p:stCondLst>
                                        </p:cTn>
                                        <p:tgtEl>
                                          <p:spTgt spid="42"/>
                                        </p:tgtEl>
                                        <p:attrNameLst>
                                          <p:attrName>ppt_y</p:attrName>
                                        </p:attrNameLst>
                                      </p:cBhvr>
                                      <p:tavLst>
                                        <p:tav tm="0" fmla="#ppt_y-sin(pi*$)/3">
                                          <p:val>
                                            <p:fltVal val="0.5"/>
                                          </p:val>
                                        </p:tav>
                                        <p:tav tm="100000">
                                          <p:val>
                                            <p:fltVal val="1"/>
                                          </p:val>
                                        </p:tav>
                                      </p:tavLst>
                                    </p:anim>
                                    <p:anim calcmode="lin" valueType="num">
                                      <p:cBhvr>
                                        <p:cTn id="44" dur="116" tmFilter="0, 0; 0.125,0.2665; 0.25,0.4; 0.375,0.465; 0.5,0.5;  0.625,0.535; 0.75,0.6; 0.875,0.7335; 1,1">
                                          <p:stCondLst>
                                            <p:cond delay="116"/>
                                          </p:stCondLst>
                                        </p:cTn>
                                        <p:tgtEl>
                                          <p:spTgt spid="42"/>
                                        </p:tgtEl>
                                        <p:attrNameLst>
                                          <p:attrName>ppt_y</p:attrName>
                                        </p:attrNameLst>
                                      </p:cBhvr>
                                      <p:tavLst>
                                        <p:tav tm="0" fmla="#ppt_y-sin(pi*$)/9">
                                          <p:val>
                                            <p:fltVal val="0"/>
                                          </p:val>
                                        </p:tav>
                                        <p:tav tm="100000">
                                          <p:val>
                                            <p:fltVal val="1"/>
                                          </p:val>
                                        </p:tav>
                                      </p:tavLst>
                                    </p:anim>
                                    <p:anim calcmode="lin" valueType="num">
                                      <p:cBhvr>
                                        <p:cTn id="45" dur="58" tmFilter="0, 0; 0.125,0.2665; 0.25,0.4; 0.375,0.465; 0.5,0.5;  0.625,0.535; 0.75,0.6; 0.875,0.7335; 1,1">
                                          <p:stCondLst>
                                            <p:cond delay="232"/>
                                          </p:stCondLst>
                                        </p:cTn>
                                        <p:tgtEl>
                                          <p:spTgt spid="42"/>
                                        </p:tgtEl>
                                        <p:attrNameLst>
                                          <p:attrName>ppt_y</p:attrName>
                                        </p:attrNameLst>
                                      </p:cBhvr>
                                      <p:tavLst>
                                        <p:tav tm="0" fmla="#ppt_y-sin(pi*$)/27">
                                          <p:val>
                                            <p:fltVal val="0"/>
                                          </p:val>
                                        </p:tav>
                                        <p:tav tm="100000">
                                          <p:val>
                                            <p:fltVal val="1"/>
                                          </p:val>
                                        </p:tav>
                                      </p:tavLst>
                                    </p:anim>
                                    <p:anim calcmode="lin" valueType="num">
                                      <p:cBhvr>
                                        <p:cTn id="46" dur="29" tmFilter="0, 0; 0.125,0.2665; 0.25,0.4; 0.375,0.465; 0.5,0.5;  0.625,0.535; 0.75,0.6; 0.875,0.7335; 1,1">
                                          <p:stCondLst>
                                            <p:cond delay="290"/>
                                          </p:stCondLst>
                                        </p:cTn>
                                        <p:tgtEl>
                                          <p:spTgt spid="42"/>
                                        </p:tgtEl>
                                        <p:attrNameLst>
                                          <p:attrName>ppt_y</p:attrName>
                                        </p:attrNameLst>
                                      </p:cBhvr>
                                      <p:tavLst>
                                        <p:tav tm="0" fmla="#ppt_y-sin(pi*$)/81">
                                          <p:val>
                                            <p:fltVal val="0"/>
                                          </p:val>
                                        </p:tav>
                                        <p:tav tm="100000">
                                          <p:val>
                                            <p:fltVal val="1"/>
                                          </p:val>
                                        </p:tav>
                                      </p:tavLst>
                                    </p:anim>
                                    <p:animScale>
                                      <p:cBhvr>
                                        <p:cTn id="47" dur="5">
                                          <p:stCondLst>
                                            <p:cond delay="114"/>
                                          </p:stCondLst>
                                        </p:cTn>
                                        <p:tgtEl>
                                          <p:spTgt spid="42"/>
                                        </p:tgtEl>
                                      </p:cBhvr>
                                      <p:to x="100000" y="60000"/>
                                    </p:animScale>
                                    <p:animScale>
                                      <p:cBhvr>
                                        <p:cTn id="48" dur="29" decel="50000">
                                          <p:stCondLst>
                                            <p:cond delay="118"/>
                                          </p:stCondLst>
                                        </p:cTn>
                                        <p:tgtEl>
                                          <p:spTgt spid="42"/>
                                        </p:tgtEl>
                                      </p:cBhvr>
                                      <p:to x="100000" y="100000"/>
                                    </p:animScale>
                                    <p:animScale>
                                      <p:cBhvr>
                                        <p:cTn id="49" dur="5">
                                          <p:stCondLst>
                                            <p:cond delay="230"/>
                                          </p:stCondLst>
                                        </p:cTn>
                                        <p:tgtEl>
                                          <p:spTgt spid="42"/>
                                        </p:tgtEl>
                                      </p:cBhvr>
                                      <p:to x="100000" y="80000"/>
                                    </p:animScale>
                                    <p:animScale>
                                      <p:cBhvr>
                                        <p:cTn id="50" dur="29" decel="50000">
                                          <p:stCondLst>
                                            <p:cond delay="234"/>
                                          </p:stCondLst>
                                        </p:cTn>
                                        <p:tgtEl>
                                          <p:spTgt spid="42"/>
                                        </p:tgtEl>
                                      </p:cBhvr>
                                      <p:to x="100000" y="100000"/>
                                    </p:animScale>
                                    <p:animScale>
                                      <p:cBhvr>
                                        <p:cTn id="51" dur="5">
                                          <p:stCondLst>
                                            <p:cond delay="287"/>
                                          </p:stCondLst>
                                        </p:cTn>
                                        <p:tgtEl>
                                          <p:spTgt spid="42"/>
                                        </p:tgtEl>
                                      </p:cBhvr>
                                      <p:to x="100000" y="90000"/>
                                    </p:animScale>
                                    <p:animScale>
                                      <p:cBhvr>
                                        <p:cTn id="52" dur="29" decel="50000">
                                          <p:stCondLst>
                                            <p:cond delay="292"/>
                                          </p:stCondLst>
                                        </p:cTn>
                                        <p:tgtEl>
                                          <p:spTgt spid="42"/>
                                        </p:tgtEl>
                                      </p:cBhvr>
                                      <p:to x="100000" y="100000"/>
                                    </p:animScale>
                                    <p:animScale>
                                      <p:cBhvr>
                                        <p:cTn id="53" dur="5">
                                          <p:stCondLst>
                                            <p:cond delay="316"/>
                                          </p:stCondLst>
                                        </p:cTn>
                                        <p:tgtEl>
                                          <p:spTgt spid="42"/>
                                        </p:tgtEl>
                                      </p:cBhvr>
                                      <p:to x="100000" y="95000"/>
                                    </p:animScale>
                                    <p:animScale>
                                      <p:cBhvr>
                                        <p:cTn id="54" dur="29" decel="50000">
                                          <p:stCondLst>
                                            <p:cond delay="321"/>
                                          </p:stCondLst>
                                        </p:cTn>
                                        <p:tgtEl>
                                          <p:spTgt spid="42"/>
                                        </p:tgtEl>
                                      </p:cBhvr>
                                      <p:to x="100000" y="100000"/>
                                    </p:animScale>
                                  </p:childTnLst>
                                </p:cTn>
                              </p:par>
                            </p:childTnLst>
                          </p:cTn>
                        </p:par>
                        <p:par>
                          <p:cTn id="55" fill="hold">
                            <p:stCondLst>
                              <p:cond delay="1050"/>
                            </p:stCondLst>
                            <p:childTnLst>
                              <p:par>
                                <p:cTn id="56" presetID="26" presetClass="entr" presetSubtype="0" fill="hold" nodeType="afterEffect">
                                  <p:stCondLst>
                                    <p:cond delay="0"/>
                                  </p:stCondLst>
                                  <p:childTnLst>
                                    <p:set>
                                      <p:cBhvr>
                                        <p:cTn id="57" dur="1" fill="hold">
                                          <p:stCondLst>
                                            <p:cond delay="0"/>
                                          </p:stCondLst>
                                        </p:cTn>
                                        <p:tgtEl>
                                          <p:spTgt spid="45"/>
                                        </p:tgtEl>
                                        <p:attrNameLst>
                                          <p:attrName>style.visibility</p:attrName>
                                        </p:attrNameLst>
                                      </p:cBhvr>
                                      <p:to>
                                        <p:strVal val="visible"/>
                                      </p:to>
                                    </p:set>
                                    <p:animEffect transition="in" filter="wipe(down)">
                                      <p:cBhvr>
                                        <p:cTn id="58" dur="101">
                                          <p:stCondLst>
                                            <p:cond delay="0"/>
                                          </p:stCondLst>
                                        </p:cTn>
                                        <p:tgtEl>
                                          <p:spTgt spid="45"/>
                                        </p:tgtEl>
                                      </p:cBhvr>
                                    </p:animEffect>
                                    <p:anim calcmode="lin" valueType="num">
                                      <p:cBhvr>
                                        <p:cTn id="59" dur="319" tmFilter="0,0; 0.14,0.36; 0.43,0.73; 0.71,0.91; 1.0,1.0">
                                          <p:stCondLst>
                                            <p:cond delay="0"/>
                                          </p:stCondLst>
                                        </p:cTn>
                                        <p:tgtEl>
                                          <p:spTgt spid="45"/>
                                        </p:tgtEl>
                                        <p:attrNameLst>
                                          <p:attrName>ppt_x</p:attrName>
                                        </p:attrNameLst>
                                      </p:cBhvr>
                                      <p:tavLst>
                                        <p:tav tm="0">
                                          <p:val>
                                            <p:strVal val="#ppt_x-0.25"/>
                                          </p:val>
                                        </p:tav>
                                        <p:tav tm="100000">
                                          <p:val>
                                            <p:strVal val="#ppt_x"/>
                                          </p:val>
                                        </p:tav>
                                      </p:tavLst>
                                    </p:anim>
                                    <p:anim calcmode="lin" valueType="num">
                                      <p:cBhvr>
                                        <p:cTn id="60" dur="116" tmFilter="0.0,0.0; 0.25,0.07; 0.50,0.2; 0.75,0.467; 1.0,1.0">
                                          <p:stCondLst>
                                            <p:cond delay="0"/>
                                          </p:stCondLst>
                                        </p:cTn>
                                        <p:tgtEl>
                                          <p:spTgt spid="45"/>
                                        </p:tgtEl>
                                        <p:attrNameLst>
                                          <p:attrName>ppt_y</p:attrName>
                                        </p:attrNameLst>
                                      </p:cBhvr>
                                      <p:tavLst>
                                        <p:tav tm="0" fmla="#ppt_y-sin(pi*$)/3">
                                          <p:val>
                                            <p:fltVal val="0.5"/>
                                          </p:val>
                                        </p:tav>
                                        <p:tav tm="100000">
                                          <p:val>
                                            <p:fltVal val="1"/>
                                          </p:val>
                                        </p:tav>
                                      </p:tavLst>
                                    </p:anim>
                                    <p:anim calcmode="lin" valueType="num">
                                      <p:cBhvr>
                                        <p:cTn id="61" dur="116" tmFilter="0, 0; 0.125,0.2665; 0.25,0.4; 0.375,0.465; 0.5,0.5;  0.625,0.535; 0.75,0.6; 0.875,0.7335; 1,1">
                                          <p:stCondLst>
                                            <p:cond delay="116"/>
                                          </p:stCondLst>
                                        </p:cTn>
                                        <p:tgtEl>
                                          <p:spTgt spid="45"/>
                                        </p:tgtEl>
                                        <p:attrNameLst>
                                          <p:attrName>ppt_y</p:attrName>
                                        </p:attrNameLst>
                                      </p:cBhvr>
                                      <p:tavLst>
                                        <p:tav tm="0" fmla="#ppt_y-sin(pi*$)/9">
                                          <p:val>
                                            <p:fltVal val="0"/>
                                          </p:val>
                                        </p:tav>
                                        <p:tav tm="100000">
                                          <p:val>
                                            <p:fltVal val="1"/>
                                          </p:val>
                                        </p:tav>
                                      </p:tavLst>
                                    </p:anim>
                                    <p:anim calcmode="lin" valueType="num">
                                      <p:cBhvr>
                                        <p:cTn id="62" dur="58" tmFilter="0, 0; 0.125,0.2665; 0.25,0.4; 0.375,0.465; 0.5,0.5;  0.625,0.535; 0.75,0.6; 0.875,0.7335; 1,1">
                                          <p:stCondLst>
                                            <p:cond delay="232"/>
                                          </p:stCondLst>
                                        </p:cTn>
                                        <p:tgtEl>
                                          <p:spTgt spid="45"/>
                                        </p:tgtEl>
                                        <p:attrNameLst>
                                          <p:attrName>ppt_y</p:attrName>
                                        </p:attrNameLst>
                                      </p:cBhvr>
                                      <p:tavLst>
                                        <p:tav tm="0" fmla="#ppt_y-sin(pi*$)/27">
                                          <p:val>
                                            <p:fltVal val="0"/>
                                          </p:val>
                                        </p:tav>
                                        <p:tav tm="100000">
                                          <p:val>
                                            <p:fltVal val="1"/>
                                          </p:val>
                                        </p:tav>
                                      </p:tavLst>
                                    </p:anim>
                                    <p:anim calcmode="lin" valueType="num">
                                      <p:cBhvr>
                                        <p:cTn id="63" dur="29" tmFilter="0, 0; 0.125,0.2665; 0.25,0.4; 0.375,0.465; 0.5,0.5;  0.625,0.535; 0.75,0.6; 0.875,0.7335; 1,1">
                                          <p:stCondLst>
                                            <p:cond delay="290"/>
                                          </p:stCondLst>
                                        </p:cTn>
                                        <p:tgtEl>
                                          <p:spTgt spid="45"/>
                                        </p:tgtEl>
                                        <p:attrNameLst>
                                          <p:attrName>ppt_y</p:attrName>
                                        </p:attrNameLst>
                                      </p:cBhvr>
                                      <p:tavLst>
                                        <p:tav tm="0" fmla="#ppt_y-sin(pi*$)/81">
                                          <p:val>
                                            <p:fltVal val="0"/>
                                          </p:val>
                                        </p:tav>
                                        <p:tav tm="100000">
                                          <p:val>
                                            <p:fltVal val="1"/>
                                          </p:val>
                                        </p:tav>
                                      </p:tavLst>
                                    </p:anim>
                                    <p:animScale>
                                      <p:cBhvr>
                                        <p:cTn id="64" dur="5">
                                          <p:stCondLst>
                                            <p:cond delay="114"/>
                                          </p:stCondLst>
                                        </p:cTn>
                                        <p:tgtEl>
                                          <p:spTgt spid="45"/>
                                        </p:tgtEl>
                                      </p:cBhvr>
                                      <p:to x="100000" y="60000"/>
                                    </p:animScale>
                                    <p:animScale>
                                      <p:cBhvr>
                                        <p:cTn id="65" dur="29" decel="50000">
                                          <p:stCondLst>
                                            <p:cond delay="118"/>
                                          </p:stCondLst>
                                        </p:cTn>
                                        <p:tgtEl>
                                          <p:spTgt spid="45"/>
                                        </p:tgtEl>
                                      </p:cBhvr>
                                      <p:to x="100000" y="100000"/>
                                    </p:animScale>
                                    <p:animScale>
                                      <p:cBhvr>
                                        <p:cTn id="66" dur="5">
                                          <p:stCondLst>
                                            <p:cond delay="230"/>
                                          </p:stCondLst>
                                        </p:cTn>
                                        <p:tgtEl>
                                          <p:spTgt spid="45"/>
                                        </p:tgtEl>
                                      </p:cBhvr>
                                      <p:to x="100000" y="80000"/>
                                    </p:animScale>
                                    <p:animScale>
                                      <p:cBhvr>
                                        <p:cTn id="67" dur="29" decel="50000">
                                          <p:stCondLst>
                                            <p:cond delay="234"/>
                                          </p:stCondLst>
                                        </p:cTn>
                                        <p:tgtEl>
                                          <p:spTgt spid="45"/>
                                        </p:tgtEl>
                                      </p:cBhvr>
                                      <p:to x="100000" y="100000"/>
                                    </p:animScale>
                                    <p:animScale>
                                      <p:cBhvr>
                                        <p:cTn id="68" dur="5">
                                          <p:stCondLst>
                                            <p:cond delay="287"/>
                                          </p:stCondLst>
                                        </p:cTn>
                                        <p:tgtEl>
                                          <p:spTgt spid="45"/>
                                        </p:tgtEl>
                                      </p:cBhvr>
                                      <p:to x="100000" y="90000"/>
                                    </p:animScale>
                                    <p:animScale>
                                      <p:cBhvr>
                                        <p:cTn id="69" dur="29" decel="50000">
                                          <p:stCondLst>
                                            <p:cond delay="292"/>
                                          </p:stCondLst>
                                        </p:cTn>
                                        <p:tgtEl>
                                          <p:spTgt spid="45"/>
                                        </p:tgtEl>
                                      </p:cBhvr>
                                      <p:to x="100000" y="100000"/>
                                    </p:animScale>
                                    <p:animScale>
                                      <p:cBhvr>
                                        <p:cTn id="70" dur="5">
                                          <p:stCondLst>
                                            <p:cond delay="316"/>
                                          </p:stCondLst>
                                        </p:cTn>
                                        <p:tgtEl>
                                          <p:spTgt spid="45"/>
                                        </p:tgtEl>
                                      </p:cBhvr>
                                      <p:to x="100000" y="95000"/>
                                    </p:animScale>
                                    <p:animScale>
                                      <p:cBhvr>
                                        <p:cTn id="71" dur="29" decel="50000">
                                          <p:stCondLst>
                                            <p:cond delay="321"/>
                                          </p:stCondLst>
                                        </p:cTn>
                                        <p:tgtEl>
                                          <p:spTgt spid="45"/>
                                        </p:tgtEl>
                                      </p:cBhvr>
                                      <p:to x="100000" y="100000"/>
                                    </p:animScale>
                                  </p:childTnLst>
                                </p:cTn>
                              </p:par>
                              <p:par>
                                <p:cTn id="72" presetID="42" presetClass="entr" presetSubtype="0" fill="hold" grpId="0" nodeType="withEffect">
                                  <p:stCondLst>
                                    <p:cond delay="0"/>
                                  </p:stCondLst>
                                  <p:childTnLst>
                                    <p:set>
                                      <p:cBhvr>
                                        <p:cTn id="73" dur="1" fill="hold">
                                          <p:stCondLst>
                                            <p:cond delay="0"/>
                                          </p:stCondLst>
                                        </p:cTn>
                                        <p:tgtEl>
                                          <p:spTgt spid="51"/>
                                        </p:tgtEl>
                                        <p:attrNameLst>
                                          <p:attrName>style.visibility</p:attrName>
                                        </p:attrNameLst>
                                      </p:cBhvr>
                                      <p:to>
                                        <p:strVal val="visible"/>
                                      </p:to>
                                    </p:set>
                                    <p:animEffect transition="in" filter="fade">
                                      <p:cBhvr>
                                        <p:cTn id="74" dur="350"/>
                                        <p:tgtEl>
                                          <p:spTgt spid="51"/>
                                        </p:tgtEl>
                                      </p:cBhvr>
                                    </p:animEffect>
                                    <p:anim calcmode="lin" valueType="num">
                                      <p:cBhvr>
                                        <p:cTn id="75" dur="350" fill="hold"/>
                                        <p:tgtEl>
                                          <p:spTgt spid="51"/>
                                        </p:tgtEl>
                                        <p:attrNameLst>
                                          <p:attrName>ppt_x</p:attrName>
                                        </p:attrNameLst>
                                      </p:cBhvr>
                                      <p:tavLst>
                                        <p:tav tm="0">
                                          <p:val>
                                            <p:strVal val="#ppt_x"/>
                                          </p:val>
                                        </p:tav>
                                        <p:tav tm="100000">
                                          <p:val>
                                            <p:strVal val="#ppt_x"/>
                                          </p:val>
                                        </p:tav>
                                      </p:tavLst>
                                    </p:anim>
                                    <p:anim calcmode="lin" valueType="num">
                                      <p:cBhvr>
                                        <p:cTn id="76" dur="350" fill="hold"/>
                                        <p:tgtEl>
                                          <p:spTgt spid="51"/>
                                        </p:tgtEl>
                                        <p:attrNameLst>
                                          <p:attrName>ppt_y</p:attrName>
                                        </p:attrNameLst>
                                      </p:cBhvr>
                                      <p:tavLst>
                                        <p:tav tm="0">
                                          <p:val>
                                            <p:strVal val="#ppt_y+.1"/>
                                          </p:val>
                                        </p:tav>
                                        <p:tav tm="100000">
                                          <p:val>
                                            <p:strVal val="#ppt_y"/>
                                          </p:val>
                                        </p:tav>
                                      </p:tavLst>
                                    </p:anim>
                                  </p:childTnLst>
                                </p:cTn>
                              </p:par>
                              <p:par>
                                <p:cTn id="77" presetID="42" presetClass="entr" presetSubtype="0" fill="hold" grpId="0" nodeType="withEffect">
                                  <p:stCondLst>
                                    <p:cond delay="0"/>
                                  </p:stCondLst>
                                  <p:childTnLst>
                                    <p:set>
                                      <p:cBhvr>
                                        <p:cTn id="78" dur="1" fill="hold">
                                          <p:stCondLst>
                                            <p:cond delay="0"/>
                                          </p:stCondLst>
                                        </p:cTn>
                                        <p:tgtEl>
                                          <p:spTgt spid="52"/>
                                        </p:tgtEl>
                                        <p:attrNameLst>
                                          <p:attrName>style.visibility</p:attrName>
                                        </p:attrNameLst>
                                      </p:cBhvr>
                                      <p:to>
                                        <p:strVal val="visible"/>
                                      </p:to>
                                    </p:set>
                                    <p:animEffect transition="in" filter="fade">
                                      <p:cBhvr>
                                        <p:cTn id="79" dur="350"/>
                                        <p:tgtEl>
                                          <p:spTgt spid="52"/>
                                        </p:tgtEl>
                                      </p:cBhvr>
                                    </p:animEffect>
                                    <p:anim calcmode="lin" valueType="num">
                                      <p:cBhvr>
                                        <p:cTn id="80" dur="350" fill="hold"/>
                                        <p:tgtEl>
                                          <p:spTgt spid="52"/>
                                        </p:tgtEl>
                                        <p:attrNameLst>
                                          <p:attrName>ppt_x</p:attrName>
                                        </p:attrNameLst>
                                      </p:cBhvr>
                                      <p:tavLst>
                                        <p:tav tm="0">
                                          <p:val>
                                            <p:strVal val="#ppt_x"/>
                                          </p:val>
                                        </p:tav>
                                        <p:tav tm="100000">
                                          <p:val>
                                            <p:strVal val="#ppt_x"/>
                                          </p:val>
                                        </p:tav>
                                      </p:tavLst>
                                    </p:anim>
                                    <p:anim calcmode="lin" valueType="num">
                                      <p:cBhvr>
                                        <p:cTn id="81" dur="350" fill="hold"/>
                                        <p:tgtEl>
                                          <p:spTgt spid="52"/>
                                        </p:tgtEl>
                                        <p:attrNameLst>
                                          <p:attrName>ppt_y</p:attrName>
                                        </p:attrNameLst>
                                      </p:cBhvr>
                                      <p:tavLst>
                                        <p:tav tm="0">
                                          <p:val>
                                            <p:strVal val="#ppt_y+.1"/>
                                          </p:val>
                                        </p:tav>
                                        <p:tav tm="100000">
                                          <p:val>
                                            <p:strVal val="#ppt_y"/>
                                          </p:val>
                                        </p:tav>
                                      </p:tavLst>
                                    </p:anim>
                                  </p:childTnLst>
                                </p:cTn>
                              </p:par>
                              <p:par>
                                <p:cTn id="82" presetID="42" presetClass="entr" presetSubtype="0" fill="hold" grpId="0" nodeType="withEffect">
                                  <p:stCondLst>
                                    <p:cond delay="0"/>
                                  </p:stCondLst>
                                  <p:childTnLst>
                                    <p:set>
                                      <p:cBhvr>
                                        <p:cTn id="83" dur="1" fill="hold">
                                          <p:stCondLst>
                                            <p:cond delay="0"/>
                                          </p:stCondLst>
                                        </p:cTn>
                                        <p:tgtEl>
                                          <p:spTgt spid="53"/>
                                        </p:tgtEl>
                                        <p:attrNameLst>
                                          <p:attrName>style.visibility</p:attrName>
                                        </p:attrNameLst>
                                      </p:cBhvr>
                                      <p:to>
                                        <p:strVal val="visible"/>
                                      </p:to>
                                    </p:set>
                                    <p:animEffect transition="in" filter="fade">
                                      <p:cBhvr>
                                        <p:cTn id="84" dur="350"/>
                                        <p:tgtEl>
                                          <p:spTgt spid="53"/>
                                        </p:tgtEl>
                                      </p:cBhvr>
                                    </p:animEffect>
                                    <p:anim calcmode="lin" valueType="num">
                                      <p:cBhvr>
                                        <p:cTn id="85" dur="350" fill="hold"/>
                                        <p:tgtEl>
                                          <p:spTgt spid="53"/>
                                        </p:tgtEl>
                                        <p:attrNameLst>
                                          <p:attrName>ppt_x</p:attrName>
                                        </p:attrNameLst>
                                      </p:cBhvr>
                                      <p:tavLst>
                                        <p:tav tm="0">
                                          <p:val>
                                            <p:strVal val="#ppt_x"/>
                                          </p:val>
                                        </p:tav>
                                        <p:tav tm="100000">
                                          <p:val>
                                            <p:strVal val="#ppt_x"/>
                                          </p:val>
                                        </p:tav>
                                      </p:tavLst>
                                    </p:anim>
                                    <p:anim calcmode="lin" valueType="num">
                                      <p:cBhvr>
                                        <p:cTn id="86" dur="350" fill="hold"/>
                                        <p:tgtEl>
                                          <p:spTgt spid="53"/>
                                        </p:tgtEl>
                                        <p:attrNameLst>
                                          <p:attrName>ppt_y</p:attrName>
                                        </p:attrNameLst>
                                      </p:cBhvr>
                                      <p:tavLst>
                                        <p:tav tm="0">
                                          <p:val>
                                            <p:strVal val="#ppt_y+.1"/>
                                          </p:val>
                                        </p:tav>
                                        <p:tav tm="100000">
                                          <p:val>
                                            <p:strVal val="#ppt_y"/>
                                          </p:val>
                                        </p:tav>
                                      </p:tavLst>
                                    </p:anim>
                                  </p:childTnLst>
                                </p:cTn>
                              </p:par>
                              <p:par>
                                <p:cTn id="87" presetID="42" presetClass="entr" presetSubtype="0" fill="hold" grpId="0" nodeType="withEffect">
                                  <p:stCondLst>
                                    <p:cond delay="0"/>
                                  </p:stCondLst>
                                  <p:childTnLst>
                                    <p:set>
                                      <p:cBhvr>
                                        <p:cTn id="88" dur="1" fill="hold">
                                          <p:stCondLst>
                                            <p:cond delay="0"/>
                                          </p:stCondLst>
                                        </p:cTn>
                                        <p:tgtEl>
                                          <p:spTgt spid="54"/>
                                        </p:tgtEl>
                                        <p:attrNameLst>
                                          <p:attrName>style.visibility</p:attrName>
                                        </p:attrNameLst>
                                      </p:cBhvr>
                                      <p:to>
                                        <p:strVal val="visible"/>
                                      </p:to>
                                    </p:set>
                                    <p:animEffect transition="in" filter="fade">
                                      <p:cBhvr>
                                        <p:cTn id="89" dur="350"/>
                                        <p:tgtEl>
                                          <p:spTgt spid="54"/>
                                        </p:tgtEl>
                                      </p:cBhvr>
                                    </p:animEffect>
                                    <p:anim calcmode="lin" valueType="num">
                                      <p:cBhvr>
                                        <p:cTn id="90" dur="350" fill="hold"/>
                                        <p:tgtEl>
                                          <p:spTgt spid="54"/>
                                        </p:tgtEl>
                                        <p:attrNameLst>
                                          <p:attrName>ppt_x</p:attrName>
                                        </p:attrNameLst>
                                      </p:cBhvr>
                                      <p:tavLst>
                                        <p:tav tm="0">
                                          <p:val>
                                            <p:strVal val="#ppt_x"/>
                                          </p:val>
                                        </p:tav>
                                        <p:tav tm="100000">
                                          <p:val>
                                            <p:strVal val="#ppt_x"/>
                                          </p:val>
                                        </p:tav>
                                      </p:tavLst>
                                    </p:anim>
                                    <p:anim calcmode="lin" valueType="num">
                                      <p:cBhvr>
                                        <p:cTn id="91" dur="350" fill="hold"/>
                                        <p:tgtEl>
                                          <p:spTgt spid="54"/>
                                        </p:tgtEl>
                                        <p:attrNameLst>
                                          <p:attrName>ppt_y</p:attrName>
                                        </p:attrNameLst>
                                      </p:cBhvr>
                                      <p:tavLst>
                                        <p:tav tm="0">
                                          <p:val>
                                            <p:strVal val="#ppt_y+.1"/>
                                          </p:val>
                                        </p:tav>
                                        <p:tav tm="100000">
                                          <p:val>
                                            <p:strVal val="#ppt_y"/>
                                          </p:val>
                                        </p:tav>
                                      </p:tavLst>
                                    </p:anim>
                                  </p:childTnLst>
                                </p:cTn>
                              </p:par>
                            </p:childTnLst>
                          </p:cTn>
                        </p:par>
                        <p:par>
                          <p:cTn id="92" fill="hold">
                            <p:stCondLst>
                              <p:cond delay="1400"/>
                            </p:stCondLst>
                            <p:childTnLst>
                              <p:par>
                                <p:cTn id="93" presetID="42" presetClass="entr" presetSubtype="0" fill="hold" grpId="0" nodeType="afterEffect">
                                  <p:stCondLst>
                                    <p:cond delay="0"/>
                                  </p:stCondLst>
                                  <p:childTnLst>
                                    <p:set>
                                      <p:cBhvr>
                                        <p:cTn id="94" dur="1" fill="hold">
                                          <p:stCondLst>
                                            <p:cond delay="0"/>
                                          </p:stCondLst>
                                        </p:cTn>
                                        <p:tgtEl>
                                          <p:spTgt spid="55"/>
                                        </p:tgtEl>
                                        <p:attrNameLst>
                                          <p:attrName>style.visibility</p:attrName>
                                        </p:attrNameLst>
                                      </p:cBhvr>
                                      <p:to>
                                        <p:strVal val="visible"/>
                                      </p:to>
                                    </p:set>
                                    <p:animEffect transition="in" filter="fade">
                                      <p:cBhvr>
                                        <p:cTn id="95" dur="350"/>
                                        <p:tgtEl>
                                          <p:spTgt spid="55"/>
                                        </p:tgtEl>
                                      </p:cBhvr>
                                    </p:animEffect>
                                    <p:anim calcmode="lin" valueType="num">
                                      <p:cBhvr>
                                        <p:cTn id="96" dur="350" fill="hold"/>
                                        <p:tgtEl>
                                          <p:spTgt spid="55"/>
                                        </p:tgtEl>
                                        <p:attrNameLst>
                                          <p:attrName>ppt_x</p:attrName>
                                        </p:attrNameLst>
                                      </p:cBhvr>
                                      <p:tavLst>
                                        <p:tav tm="0">
                                          <p:val>
                                            <p:strVal val="#ppt_x"/>
                                          </p:val>
                                        </p:tav>
                                        <p:tav tm="100000">
                                          <p:val>
                                            <p:strVal val="#ppt_x"/>
                                          </p:val>
                                        </p:tav>
                                      </p:tavLst>
                                    </p:anim>
                                    <p:anim calcmode="lin" valueType="num">
                                      <p:cBhvr>
                                        <p:cTn id="97" dur="350" fill="hold"/>
                                        <p:tgtEl>
                                          <p:spTgt spid="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53" grpId="0"/>
      <p:bldP spid="54" grpId="0"/>
      <p:bldP spid="5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矩形 27"/>
          <p:cNvSpPr/>
          <p:nvPr/>
        </p:nvSpPr>
        <p:spPr>
          <a:xfrm>
            <a:off x="0" y="2420888"/>
            <a:ext cx="12195175" cy="2016224"/>
          </a:xfrm>
          <a:prstGeom prst="rect">
            <a:avLst/>
          </a:prstGeom>
          <a:solidFill>
            <a:srgbClr val="C00000"/>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5233491" y="3401862"/>
            <a:ext cx="3096344" cy="0"/>
          </a:xfrm>
          <a:prstGeom prst="line">
            <a:avLst/>
          </a:prstGeom>
          <a:ln>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5449515" y="2833780"/>
            <a:ext cx="2664295" cy="523212"/>
          </a:xfrm>
          <a:prstGeom prst="rect">
            <a:avLst/>
          </a:prstGeom>
        </p:spPr>
        <p:txBody>
          <a:bodyPr wrap="square" lIns="91431" tIns="45716" rIns="91431" bIns="45716">
            <a:spAutoFit/>
          </a:bodyPr>
          <a:lstStyle/>
          <a:p>
            <a:pPr>
              <a:spcBef>
                <a:spcPct val="0"/>
              </a:spcBef>
              <a:buFont typeface="Arial" charset="0"/>
              <a:buNone/>
            </a:pPr>
            <a:r>
              <a:rPr lang="zh-CN" altLang="en-US" sz="2800" b="1"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点击输入标题</a:t>
            </a:r>
            <a:endParaRPr lang="zh-CN" altLang="en-US" sz="2800" b="1"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nvGrpSpPr>
          <p:cNvPr id="2" name="组合 1"/>
          <p:cNvGrpSpPr/>
          <p:nvPr/>
        </p:nvGrpSpPr>
        <p:grpSpPr>
          <a:xfrm>
            <a:off x="3937347" y="2731179"/>
            <a:ext cx="1395643" cy="1395643"/>
            <a:chOff x="1677608" y="2996952"/>
            <a:chExt cx="1395643" cy="1395643"/>
          </a:xfrm>
        </p:grpSpPr>
        <p:sp>
          <p:nvSpPr>
            <p:cNvPr id="3"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4"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DIN-BoldItalic" pitchFamily="50" charset="0"/>
                </a:rPr>
                <a:t></a:t>
              </a:r>
            </a:p>
          </p:txBody>
        </p:sp>
      </p:grpSp>
      <p:sp>
        <p:nvSpPr>
          <p:cNvPr id="5" name="KSO_Shape"/>
          <p:cNvSpPr>
            <a:spLocks/>
          </p:cNvSpPr>
          <p:nvPr/>
        </p:nvSpPr>
        <p:spPr bwMode="auto">
          <a:xfrm>
            <a:off x="4342335" y="3200894"/>
            <a:ext cx="585667" cy="444130"/>
          </a:xfrm>
          <a:custGeom>
            <a:avLst/>
            <a:gdLst>
              <a:gd name="T0" fmla="*/ 104753 w 3040062"/>
              <a:gd name="T1" fmla="*/ 1241540 h 2303463"/>
              <a:gd name="T2" fmla="*/ 251725 w 3040062"/>
              <a:gd name="T3" fmla="*/ 1260899 h 2303463"/>
              <a:gd name="T4" fmla="*/ 265692 w 3040062"/>
              <a:gd name="T5" fmla="*/ 1110467 h 2303463"/>
              <a:gd name="T6" fmla="*/ 844867 w 3040062"/>
              <a:gd name="T7" fmla="*/ 970596 h 2303463"/>
              <a:gd name="T8" fmla="*/ 870584 w 3040062"/>
              <a:gd name="T9" fmla="*/ 987377 h 2303463"/>
              <a:gd name="T10" fmla="*/ 872172 w 3040062"/>
              <a:gd name="T11" fmla="*/ 1402771 h 2303463"/>
              <a:gd name="T12" fmla="*/ 848359 w 3040062"/>
              <a:gd name="T13" fmla="*/ 1421768 h 2303463"/>
              <a:gd name="T14" fmla="*/ 615315 w 3040062"/>
              <a:gd name="T15" fmla="*/ 1415119 h 2303463"/>
              <a:gd name="T16" fmla="*/ 603250 w 3040062"/>
              <a:gd name="T17" fmla="*/ 1002891 h 2303463"/>
              <a:gd name="T18" fmla="*/ 617855 w 3040062"/>
              <a:gd name="T19" fmla="*/ 975662 h 2303463"/>
              <a:gd name="T20" fmla="*/ 1240437 w 3040062"/>
              <a:gd name="T21" fmla="*/ 749300 h 2303463"/>
              <a:gd name="T22" fmla="*/ 1265867 w 3040062"/>
              <a:gd name="T23" fmla="*/ 766421 h 2303463"/>
              <a:gd name="T24" fmla="*/ 1267138 w 3040062"/>
              <a:gd name="T25" fmla="*/ 1402743 h 2303463"/>
              <a:gd name="T26" fmla="*/ 1243616 w 3040062"/>
              <a:gd name="T27" fmla="*/ 1421766 h 2303463"/>
              <a:gd name="T28" fmla="*/ 1010298 w 3040062"/>
              <a:gd name="T29" fmla="*/ 1415108 h 2303463"/>
              <a:gd name="T30" fmla="*/ 998537 w 3040062"/>
              <a:gd name="T31" fmla="*/ 782273 h 2303463"/>
              <a:gd name="T32" fmla="*/ 1012841 w 3040062"/>
              <a:gd name="T33" fmla="*/ 755007 h 2303463"/>
              <a:gd name="T34" fmla="*/ 2175011 w 3040062"/>
              <a:gd name="T35" fmla="*/ 666432 h 2303463"/>
              <a:gd name="T36" fmla="*/ 2235666 w 3040062"/>
              <a:gd name="T37" fmla="*/ 692135 h 2303463"/>
              <a:gd name="T38" fmla="*/ 2277268 w 3040062"/>
              <a:gd name="T39" fmla="*/ 742271 h 2303463"/>
              <a:gd name="T40" fmla="*/ 2290605 w 3040062"/>
              <a:gd name="T41" fmla="*/ 1286150 h 2303463"/>
              <a:gd name="T42" fmla="*/ 2948603 w 3040062"/>
              <a:gd name="T43" fmla="*/ 1365796 h 2303463"/>
              <a:gd name="T44" fmla="*/ 3005765 w 3040062"/>
              <a:gd name="T45" fmla="*/ 1408316 h 2303463"/>
              <a:gd name="T46" fmla="*/ 3036887 w 3040062"/>
              <a:gd name="T47" fmla="*/ 1473366 h 2303463"/>
              <a:gd name="T48" fmla="*/ 3035616 w 3040062"/>
              <a:gd name="T49" fmla="*/ 2191451 h 2303463"/>
              <a:gd name="T50" fmla="*/ 3001319 w 3040062"/>
              <a:gd name="T51" fmla="*/ 2254597 h 2303463"/>
              <a:gd name="T52" fmla="*/ 2941934 w 3040062"/>
              <a:gd name="T53" fmla="*/ 2294578 h 2303463"/>
              <a:gd name="T54" fmla="*/ 2171200 w 3040062"/>
              <a:gd name="T55" fmla="*/ 2303146 h 2303463"/>
              <a:gd name="T56" fmla="*/ 2113403 w 3040062"/>
              <a:gd name="T57" fmla="*/ 2292040 h 2303463"/>
              <a:gd name="T58" fmla="*/ 1552263 w 3040062"/>
              <a:gd name="T59" fmla="*/ 1741815 h 2303463"/>
              <a:gd name="T60" fmla="*/ 1526223 w 3040062"/>
              <a:gd name="T61" fmla="*/ 1686919 h 2303463"/>
              <a:gd name="T62" fmla="*/ 1529081 w 3040062"/>
              <a:gd name="T63" fmla="*/ 1626946 h 2303463"/>
              <a:gd name="T64" fmla="*/ 1560520 w 3040062"/>
              <a:gd name="T65" fmla="*/ 1574272 h 2303463"/>
              <a:gd name="T66" fmla="*/ 1612919 w 3040062"/>
              <a:gd name="T67" fmla="*/ 1542858 h 2303463"/>
              <a:gd name="T68" fmla="*/ 1673891 w 3040062"/>
              <a:gd name="T69" fmla="*/ 1539685 h 2303463"/>
              <a:gd name="T70" fmla="*/ 1728513 w 3040062"/>
              <a:gd name="T71" fmla="*/ 1565705 h 2303463"/>
              <a:gd name="T72" fmla="*/ 2024167 w 3040062"/>
              <a:gd name="T73" fmla="*/ 760992 h 2303463"/>
              <a:gd name="T74" fmla="*/ 2057829 w 3040062"/>
              <a:gd name="T75" fmla="*/ 704828 h 2303463"/>
              <a:gd name="T76" fmla="*/ 2113721 w 3040062"/>
              <a:gd name="T77" fmla="*/ 670875 h 2303463"/>
              <a:gd name="T78" fmla="*/ 1640947 w 3040062"/>
              <a:gd name="T79" fmla="*/ 485773 h 2303463"/>
              <a:gd name="T80" fmla="*/ 1662436 w 3040062"/>
              <a:gd name="T81" fmla="*/ 507334 h 2303463"/>
              <a:gd name="T82" fmla="*/ 1658328 w 3040062"/>
              <a:gd name="T83" fmla="*/ 1408133 h 2303463"/>
              <a:gd name="T84" fmla="*/ 1631151 w 3040062"/>
              <a:gd name="T85" fmla="*/ 1422401 h 2303463"/>
              <a:gd name="T86" fmla="*/ 1401409 w 3040062"/>
              <a:gd name="T87" fmla="*/ 1410669 h 2303463"/>
              <a:gd name="T88" fmla="*/ 1394457 w 3040062"/>
              <a:gd name="T89" fmla="*/ 510505 h 2303463"/>
              <a:gd name="T90" fmla="*/ 1413734 w 3040062"/>
              <a:gd name="T91" fmla="*/ 486725 h 2303463"/>
              <a:gd name="T92" fmla="*/ 2856582 w 3040062"/>
              <a:gd name="T93" fmla="*/ 2539 h 2303463"/>
              <a:gd name="T94" fmla="*/ 2942924 w 3040062"/>
              <a:gd name="T95" fmla="*/ 45384 h 2303463"/>
              <a:gd name="T96" fmla="*/ 3001649 w 3040062"/>
              <a:gd name="T97" fmla="*/ 130121 h 2303463"/>
              <a:gd name="T98" fmla="*/ 3021012 w 3040062"/>
              <a:gd name="T99" fmla="*/ 1276768 h 2303463"/>
              <a:gd name="T100" fmla="*/ 2944193 w 3040062"/>
              <a:gd name="T101" fmla="*/ 1247252 h 2303463"/>
              <a:gd name="T102" fmla="*/ 374889 w 3040062"/>
              <a:gd name="T103" fmla="*/ 1959424 h 2303463"/>
              <a:gd name="T104" fmla="*/ 127291 w 3040062"/>
              <a:gd name="T105" fmla="*/ 2259336 h 2303463"/>
              <a:gd name="T106" fmla="*/ 50472 w 3040062"/>
              <a:gd name="T107" fmla="*/ 2198402 h 2303463"/>
              <a:gd name="T108" fmla="*/ 6349 w 3040062"/>
              <a:gd name="T109" fmla="*/ 2100970 h 2303463"/>
              <a:gd name="T110" fmla="*/ 3809 w 3040062"/>
              <a:gd name="T111" fmla="*/ 183438 h 2303463"/>
              <a:gd name="T112" fmla="*/ 44441 w 3040062"/>
              <a:gd name="T113" fmla="*/ 83468 h 2303463"/>
              <a:gd name="T114" fmla="*/ 118720 w 3040062"/>
              <a:gd name="T115" fmla="*/ 17773 h 2303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0062" h="2303463">
                <a:moveTo>
                  <a:pt x="124116" y="1098725"/>
                </a:moveTo>
                <a:lnTo>
                  <a:pt x="120307" y="1099042"/>
                </a:lnTo>
                <a:lnTo>
                  <a:pt x="116498" y="1099994"/>
                </a:lnTo>
                <a:lnTo>
                  <a:pt x="113324" y="1101898"/>
                </a:lnTo>
                <a:lnTo>
                  <a:pt x="110467" y="1104120"/>
                </a:lnTo>
                <a:lnTo>
                  <a:pt x="108245" y="1107294"/>
                </a:lnTo>
                <a:lnTo>
                  <a:pt x="106340" y="1110467"/>
                </a:lnTo>
                <a:lnTo>
                  <a:pt x="105071" y="1114276"/>
                </a:lnTo>
                <a:lnTo>
                  <a:pt x="104753" y="1118084"/>
                </a:lnTo>
                <a:lnTo>
                  <a:pt x="104753" y="1241540"/>
                </a:lnTo>
                <a:lnTo>
                  <a:pt x="105071" y="1245348"/>
                </a:lnTo>
                <a:lnTo>
                  <a:pt x="106340" y="1249157"/>
                </a:lnTo>
                <a:lnTo>
                  <a:pt x="108245" y="1252330"/>
                </a:lnTo>
                <a:lnTo>
                  <a:pt x="110467" y="1255187"/>
                </a:lnTo>
                <a:lnTo>
                  <a:pt x="113324" y="1257726"/>
                </a:lnTo>
                <a:lnTo>
                  <a:pt x="116498" y="1259312"/>
                </a:lnTo>
                <a:lnTo>
                  <a:pt x="120307" y="1260899"/>
                </a:lnTo>
                <a:lnTo>
                  <a:pt x="124116" y="1261217"/>
                </a:lnTo>
                <a:lnTo>
                  <a:pt x="247598" y="1261217"/>
                </a:lnTo>
                <a:lnTo>
                  <a:pt x="251725" y="1260899"/>
                </a:lnTo>
                <a:lnTo>
                  <a:pt x="255216" y="1259312"/>
                </a:lnTo>
                <a:lnTo>
                  <a:pt x="258708" y="1257726"/>
                </a:lnTo>
                <a:lnTo>
                  <a:pt x="261565" y="1255187"/>
                </a:lnTo>
                <a:lnTo>
                  <a:pt x="264105" y="1252330"/>
                </a:lnTo>
                <a:lnTo>
                  <a:pt x="265692" y="1249157"/>
                </a:lnTo>
                <a:lnTo>
                  <a:pt x="266644" y="1245348"/>
                </a:lnTo>
                <a:lnTo>
                  <a:pt x="266961" y="1241540"/>
                </a:lnTo>
                <a:lnTo>
                  <a:pt x="266961" y="1118084"/>
                </a:lnTo>
                <a:lnTo>
                  <a:pt x="266644" y="1114276"/>
                </a:lnTo>
                <a:lnTo>
                  <a:pt x="265692" y="1110467"/>
                </a:lnTo>
                <a:lnTo>
                  <a:pt x="264105" y="1107294"/>
                </a:lnTo>
                <a:lnTo>
                  <a:pt x="261565" y="1104120"/>
                </a:lnTo>
                <a:lnTo>
                  <a:pt x="258708" y="1101898"/>
                </a:lnTo>
                <a:lnTo>
                  <a:pt x="255216" y="1099994"/>
                </a:lnTo>
                <a:lnTo>
                  <a:pt x="251725" y="1099042"/>
                </a:lnTo>
                <a:lnTo>
                  <a:pt x="247598" y="1098725"/>
                </a:lnTo>
                <a:lnTo>
                  <a:pt x="124116" y="1098725"/>
                </a:lnTo>
                <a:close/>
                <a:moveTo>
                  <a:pt x="636270" y="969963"/>
                </a:moveTo>
                <a:lnTo>
                  <a:pt x="841692" y="969963"/>
                </a:lnTo>
                <a:lnTo>
                  <a:pt x="844867" y="970596"/>
                </a:lnTo>
                <a:lnTo>
                  <a:pt x="848359" y="970913"/>
                </a:lnTo>
                <a:lnTo>
                  <a:pt x="851534" y="971546"/>
                </a:lnTo>
                <a:lnTo>
                  <a:pt x="854709" y="972813"/>
                </a:lnTo>
                <a:lnTo>
                  <a:pt x="857567" y="974396"/>
                </a:lnTo>
                <a:lnTo>
                  <a:pt x="860107" y="975662"/>
                </a:lnTo>
                <a:lnTo>
                  <a:pt x="862647" y="977878"/>
                </a:lnTo>
                <a:lnTo>
                  <a:pt x="865187" y="979778"/>
                </a:lnTo>
                <a:lnTo>
                  <a:pt x="867092" y="982311"/>
                </a:lnTo>
                <a:lnTo>
                  <a:pt x="868997" y="984844"/>
                </a:lnTo>
                <a:lnTo>
                  <a:pt x="870584" y="987377"/>
                </a:lnTo>
                <a:lnTo>
                  <a:pt x="872172" y="990226"/>
                </a:lnTo>
                <a:lnTo>
                  <a:pt x="873124" y="993076"/>
                </a:lnTo>
                <a:lnTo>
                  <a:pt x="873760" y="996242"/>
                </a:lnTo>
                <a:lnTo>
                  <a:pt x="874712" y="999725"/>
                </a:lnTo>
                <a:lnTo>
                  <a:pt x="874712" y="1002891"/>
                </a:lnTo>
                <a:lnTo>
                  <a:pt x="874712" y="1389790"/>
                </a:lnTo>
                <a:lnTo>
                  <a:pt x="874712" y="1393273"/>
                </a:lnTo>
                <a:lnTo>
                  <a:pt x="873760" y="1396439"/>
                </a:lnTo>
                <a:lnTo>
                  <a:pt x="873124" y="1399605"/>
                </a:lnTo>
                <a:lnTo>
                  <a:pt x="872172" y="1402771"/>
                </a:lnTo>
                <a:lnTo>
                  <a:pt x="870584" y="1405304"/>
                </a:lnTo>
                <a:lnTo>
                  <a:pt x="868997" y="1408154"/>
                </a:lnTo>
                <a:lnTo>
                  <a:pt x="867092" y="1410686"/>
                </a:lnTo>
                <a:lnTo>
                  <a:pt x="865187" y="1413219"/>
                </a:lnTo>
                <a:lnTo>
                  <a:pt x="862647" y="1415119"/>
                </a:lnTo>
                <a:lnTo>
                  <a:pt x="860107" y="1417019"/>
                </a:lnTo>
                <a:lnTo>
                  <a:pt x="857567" y="1418602"/>
                </a:lnTo>
                <a:lnTo>
                  <a:pt x="854709" y="1420185"/>
                </a:lnTo>
                <a:lnTo>
                  <a:pt x="851534" y="1421135"/>
                </a:lnTo>
                <a:lnTo>
                  <a:pt x="848359" y="1421768"/>
                </a:lnTo>
                <a:lnTo>
                  <a:pt x="844867" y="1422401"/>
                </a:lnTo>
                <a:lnTo>
                  <a:pt x="841692" y="1422401"/>
                </a:lnTo>
                <a:lnTo>
                  <a:pt x="636270" y="1422401"/>
                </a:lnTo>
                <a:lnTo>
                  <a:pt x="632777" y="1422401"/>
                </a:lnTo>
                <a:lnTo>
                  <a:pt x="629920" y="1421768"/>
                </a:lnTo>
                <a:lnTo>
                  <a:pt x="626745" y="1421135"/>
                </a:lnTo>
                <a:lnTo>
                  <a:pt x="623570" y="1420185"/>
                </a:lnTo>
                <a:lnTo>
                  <a:pt x="620713" y="1418602"/>
                </a:lnTo>
                <a:lnTo>
                  <a:pt x="617855" y="1417019"/>
                </a:lnTo>
                <a:lnTo>
                  <a:pt x="615315" y="1415119"/>
                </a:lnTo>
                <a:lnTo>
                  <a:pt x="613093" y="1413219"/>
                </a:lnTo>
                <a:lnTo>
                  <a:pt x="610870" y="1410686"/>
                </a:lnTo>
                <a:lnTo>
                  <a:pt x="608965" y="1408154"/>
                </a:lnTo>
                <a:lnTo>
                  <a:pt x="607378" y="1405304"/>
                </a:lnTo>
                <a:lnTo>
                  <a:pt x="606108" y="1402771"/>
                </a:lnTo>
                <a:lnTo>
                  <a:pt x="605155" y="1399605"/>
                </a:lnTo>
                <a:lnTo>
                  <a:pt x="603885" y="1396439"/>
                </a:lnTo>
                <a:lnTo>
                  <a:pt x="603568" y="1393273"/>
                </a:lnTo>
                <a:lnTo>
                  <a:pt x="603250" y="1389790"/>
                </a:lnTo>
                <a:lnTo>
                  <a:pt x="603250" y="1002891"/>
                </a:lnTo>
                <a:lnTo>
                  <a:pt x="603568" y="999725"/>
                </a:lnTo>
                <a:lnTo>
                  <a:pt x="603885" y="996242"/>
                </a:lnTo>
                <a:lnTo>
                  <a:pt x="605155" y="993076"/>
                </a:lnTo>
                <a:lnTo>
                  <a:pt x="606108" y="990226"/>
                </a:lnTo>
                <a:lnTo>
                  <a:pt x="607378" y="987377"/>
                </a:lnTo>
                <a:lnTo>
                  <a:pt x="608965" y="984844"/>
                </a:lnTo>
                <a:lnTo>
                  <a:pt x="610870" y="982311"/>
                </a:lnTo>
                <a:lnTo>
                  <a:pt x="613093" y="979778"/>
                </a:lnTo>
                <a:lnTo>
                  <a:pt x="615315" y="977878"/>
                </a:lnTo>
                <a:lnTo>
                  <a:pt x="617855" y="975662"/>
                </a:lnTo>
                <a:lnTo>
                  <a:pt x="620713" y="974396"/>
                </a:lnTo>
                <a:lnTo>
                  <a:pt x="623570" y="972813"/>
                </a:lnTo>
                <a:lnTo>
                  <a:pt x="626745" y="971546"/>
                </a:lnTo>
                <a:lnTo>
                  <a:pt x="629920" y="970913"/>
                </a:lnTo>
                <a:lnTo>
                  <a:pt x="632777" y="970596"/>
                </a:lnTo>
                <a:lnTo>
                  <a:pt x="636270" y="969963"/>
                </a:lnTo>
                <a:close/>
                <a:moveTo>
                  <a:pt x="1027781" y="749300"/>
                </a:moveTo>
                <a:lnTo>
                  <a:pt x="1031278" y="749300"/>
                </a:lnTo>
                <a:lnTo>
                  <a:pt x="1236940" y="749300"/>
                </a:lnTo>
                <a:lnTo>
                  <a:pt x="1240437" y="749300"/>
                </a:lnTo>
                <a:lnTo>
                  <a:pt x="1243616" y="750251"/>
                </a:lnTo>
                <a:lnTo>
                  <a:pt x="1246476" y="750885"/>
                </a:lnTo>
                <a:lnTo>
                  <a:pt x="1249655" y="751837"/>
                </a:lnTo>
                <a:lnTo>
                  <a:pt x="1252516" y="753105"/>
                </a:lnTo>
                <a:lnTo>
                  <a:pt x="1255377" y="755007"/>
                </a:lnTo>
                <a:lnTo>
                  <a:pt x="1257920" y="756592"/>
                </a:lnTo>
                <a:lnTo>
                  <a:pt x="1260145" y="758812"/>
                </a:lnTo>
                <a:lnTo>
                  <a:pt x="1262370" y="761348"/>
                </a:lnTo>
                <a:lnTo>
                  <a:pt x="1264595" y="763567"/>
                </a:lnTo>
                <a:lnTo>
                  <a:pt x="1265867" y="766421"/>
                </a:lnTo>
                <a:lnTo>
                  <a:pt x="1267138" y="769274"/>
                </a:lnTo>
                <a:lnTo>
                  <a:pt x="1268410" y="772445"/>
                </a:lnTo>
                <a:lnTo>
                  <a:pt x="1269363" y="775615"/>
                </a:lnTo>
                <a:lnTo>
                  <a:pt x="1269681" y="778786"/>
                </a:lnTo>
                <a:lnTo>
                  <a:pt x="1269999" y="782273"/>
                </a:lnTo>
                <a:lnTo>
                  <a:pt x="1269999" y="1389744"/>
                </a:lnTo>
                <a:lnTo>
                  <a:pt x="1269681" y="1393231"/>
                </a:lnTo>
                <a:lnTo>
                  <a:pt x="1269363" y="1396402"/>
                </a:lnTo>
                <a:lnTo>
                  <a:pt x="1268410" y="1399572"/>
                </a:lnTo>
                <a:lnTo>
                  <a:pt x="1267138" y="1402743"/>
                </a:lnTo>
                <a:lnTo>
                  <a:pt x="1265867" y="1405279"/>
                </a:lnTo>
                <a:lnTo>
                  <a:pt x="1264595" y="1408133"/>
                </a:lnTo>
                <a:lnTo>
                  <a:pt x="1262370" y="1410669"/>
                </a:lnTo>
                <a:lnTo>
                  <a:pt x="1260145" y="1413206"/>
                </a:lnTo>
                <a:lnTo>
                  <a:pt x="1257920" y="1415108"/>
                </a:lnTo>
                <a:lnTo>
                  <a:pt x="1255377" y="1417010"/>
                </a:lnTo>
                <a:lnTo>
                  <a:pt x="1252516" y="1418595"/>
                </a:lnTo>
                <a:lnTo>
                  <a:pt x="1249655" y="1420181"/>
                </a:lnTo>
                <a:lnTo>
                  <a:pt x="1246476" y="1421132"/>
                </a:lnTo>
                <a:lnTo>
                  <a:pt x="1243616" y="1421766"/>
                </a:lnTo>
                <a:lnTo>
                  <a:pt x="1240437" y="1422400"/>
                </a:lnTo>
                <a:lnTo>
                  <a:pt x="1236940" y="1422400"/>
                </a:lnTo>
                <a:lnTo>
                  <a:pt x="1031278" y="1422400"/>
                </a:lnTo>
                <a:lnTo>
                  <a:pt x="1027781" y="1422400"/>
                </a:lnTo>
                <a:lnTo>
                  <a:pt x="1024602" y="1421766"/>
                </a:lnTo>
                <a:lnTo>
                  <a:pt x="1021424" y="1421132"/>
                </a:lnTo>
                <a:lnTo>
                  <a:pt x="1018245" y="1420181"/>
                </a:lnTo>
                <a:lnTo>
                  <a:pt x="1015384" y="1418595"/>
                </a:lnTo>
                <a:lnTo>
                  <a:pt x="1012841" y="1417010"/>
                </a:lnTo>
                <a:lnTo>
                  <a:pt x="1010298" y="1415108"/>
                </a:lnTo>
                <a:lnTo>
                  <a:pt x="1007755" y="1413206"/>
                </a:lnTo>
                <a:lnTo>
                  <a:pt x="1005848" y="1410669"/>
                </a:lnTo>
                <a:lnTo>
                  <a:pt x="1003941" y="1408133"/>
                </a:lnTo>
                <a:lnTo>
                  <a:pt x="1002351" y="1405279"/>
                </a:lnTo>
                <a:lnTo>
                  <a:pt x="1000762" y="1402743"/>
                </a:lnTo>
                <a:lnTo>
                  <a:pt x="999808" y="1399572"/>
                </a:lnTo>
                <a:lnTo>
                  <a:pt x="999173" y="1396402"/>
                </a:lnTo>
                <a:lnTo>
                  <a:pt x="998537" y="1393231"/>
                </a:lnTo>
                <a:lnTo>
                  <a:pt x="998537" y="1389744"/>
                </a:lnTo>
                <a:lnTo>
                  <a:pt x="998537" y="782273"/>
                </a:lnTo>
                <a:lnTo>
                  <a:pt x="998537" y="778786"/>
                </a:lnTo>
                <a:lnTo>
                  <a:pt x="999173" y="775615"/>
                </a:lnTo>
                <a:lnTo>
                  <a:pt x="999808" y="772445"/>
                </a:lnTo>
                <a:lnTo>
                  <a:pt x="1000762" y="769274"/>
                </a:lnTo>
                <a:lnTo>
                  <a:pt x="1002351" y="766421"/>
                </a:lnTo>
                <a:lnTo>
                  <a:pt x="1003941" y="763567"/>
                </a:lnTo>
                <a:lnTo>
                  <a:pt x="1005848" y="761348"/>
                </a:lnTo>
                <a:lnTo>
                  <a:pt x="1007755" y="758812"/>
                </a:lnTo>
                <a:lnTo>
                  <a:pt x="1010298" y="756592"/>
                </a:lnTo>
                <a:lnTo>
                  <a:pt x="1012841" y="755007"/>
                </a:lnTo>
                <a:lnTo>
                  <a:pt x="1015384" y="753105"/>
                </a:lnTo>
                <a:lnTo>
                  <a:pt x="1018245" y="751837"/>
                </a:lnTo>
                <a:lnTo>
                  <a:pt x="1021424" y="750885"/>
                </a:lnTo>
                <a:lnTo>
                  <a:pt x="1024602" y="750251"/>
                </a:lnTo>
                <a:lnTo>
                  <a:pt x="1027781" y="749300"/>
                </a:lnTo>
                <a:close/>
                <a:moveTo>
                  <a:pt x="2147065" y="665163"/>
                </a:moveTo>
                <a:lnTo>
                  <a:pt x="2154052" y="665163"/>
                </a:lnTo>
                <a:lnTo>
                  <a:pt x="2161038" y="665163"/>
                </a:lnTo>
                <a:lnTo>
                  <a:pt x="2168025" y="665798"/>
                </a:lnTo>
                <a:lnTo>
                  <a:pt x="2175011" y="666432"/>
                </a:lnTo>
                <a:lnTo>
                  <a:pt x="2181680" y="667702"/>
                </a:lnTo>
                <a:lnTo>
                  <a:pt x="2188349" y="669288"/>
                </a:lnTo>
                <a:lnTo>
                  <a:pt x="2194700" y="670875"/>
                </a:lnTo>
                <a:lnTo>
                  <a:pt x="2201369" y="673413"/>
                </a:lnTo>
                <a:lnTo>
                  <a:pt x="2207085" y="675952"/>
                </a:lnTo>
                <a:lnTo>
                  <a:pt x="2213437" y="678173"/>
                </a:lnTo>
                <a:lnTo>
                  <a:pt x="2219471" y="681346"/>
                </a:lnTo>
                <a:lnTo>
                  <a:pt x="2224869" y="684519"/>
                </a:lnTo>
                <a:lnTo>
                  <a:pt x="2230585" y="688327"/>
                </a:lnTo>
                <a:lnTo>
                  <a:pt x="2235666" y="692135"/>
                </a:lnTo>
                <a:lnTo>
                  <a:pt x="2241065" y="695943"/>
                </a:lnTo>
                <a:lnTo>
                  <a:pt x="2245829" y="700702"/>
                </a:lnTo>
                <a:lnTo>
                  <a:pt x="2250910" y="704828"/>
                </a:lnTo>
                <a:lnTo>
                  <a:pt x="2255356" y="709587"/>
                </a:lnTo>
                <a:lnTo>
                  <a:pt x="2259484" y="714347"/>
                </a:lnTo>
                <a:lnTo>
                  <a:pt x="2263612" y="719741"/>
                </a:lnTo>
                <a:lnTo>
                  <a:pt x="2267423" y="724819"/>
                </a:lnTo>
                <a:lnTo>
                  <a:pt x="2270916" y="730530"/>
                </a:lnTo>
                <a:lnTo>
                  <a:pt x="2274092" y="736559"/>
                </a:lnTo>
                <a:lnTo>
                  <a:pt x="2277268" y="742271"/>
                </a:lnTo>
                <a:lnTo>
                  <a:pt x="2280126" y="748300"/>
                </a:lnTo>
                <a:lnTo>
                  <a:pt x="2282666" y="754646"/>
                </a:lnTo>
                <a:lnTo>
                  <a:pt x="2284572" y="760992"/>
                </a:lnTo>
                <a:lnTo>
                  <a:pt x="2286477" y="767021"/>
                </a:lnTo>
                <a:lnTo>
                  <a:pt x="2287747" y="773685"/>
                </a:lnTo>
                <a:lnTo>
                  <a:pt x="2289018" y="780349"/>
                </a:lnTo>
                <a:lnTo>
                  <a:pt x="2289970" y="787330"/>
                </a:lnTo>
                <a:lnTo>
                  <a:pt x="2290605" y="794311"/>
                </a:lnTo>
                <a:lnTo>
                  <a:pt x="2290605" y="801292"/>
                </a:lnTo>
                <a:lnTo>
                  <a:pt x="2290605" y="1286150"/>
                </a:lnTo>
                <a:lnTo>
                  <a:pt x="2884137" y="1353738"/>
                </a:lnTo>
                <a:lnTo>
                  <a:pt x="2890488" y="1354055"/>
                </a:lnTo>
                <a:lnTo>
                  <a:pt x="2898110" y="1354372"/>
                </a:lnTo>
                <a:lnTo>
                  <a:pt x="2905732" y="1355007"/>
                </a:lnTo>
                <a:lnTo>
                  <a:pt x="2913353" y="1355642"/>
                </a:lnTo>
                <a:lnTo>
                  <a:pt x="2920657" y="1357228"/>
                </a:lnTo>
                <a:lnTo>
                  <a:pt x="2927644" y="1358815"/>
                </a:lnTo>
                <a:lnTo>
                  <a:pt x="2934948" y="1361036"/>
                </a:lnTo>
                <a:lnTo>
                  <a:pt x="2941934" y="1362940"/>
                </a:lnTo>
                <a:lnTo>
                  <a:pt x="2948603" y="1365796"/>
                </a:lnTo>
                <a:lnTo>
                  <a:pt x="2955272" y="1368969"/>
                </a:lnTo>
                <a:lnTo>
                  <a:pt x="2961941" y="1372142"/>
                </a:lnTo>
                <a:lnTo>
                  <a:pt x="2968292" y="1375633"/>
                </a:lnTo>
                <a:lnTo>
                  <a:pt x="2974008" y="1379758"/>
                </a:lnTo>
                <a:lnTo>
                  <a:pt x="2980042" y="1383883"/>
                </a:lnTo>
                <a:lnTo>
                  <a:pt x="2985758" y="1388008"/>
                </a:lnTo>
                <a:lnTo>
                  <a:pt x="2990839" y="1393085"/>
                </a:lnTo>
                <a:lnTo>
                  <a:pt x="2996238" y="1397845"/>
                </a:lnTo>
                <a:lnTo>
                  <a:pt x="3001319" y="1403239"/>
                </a:lnTo>
                <a:lnTo>
                  <a:pt x="3005765" y="1408316"/>
                </a:lnTo>
                <a:lnTo>
                  <a:pt x="3010529" y="1414345"/>
                </a:lnTo>
                <a:lnTo>
                  <a:pt x="3014657" y="1419739"/>
                </a:lnTo>
                <a:lnTo>
                  <a:pt x="3018468" y="1426086"/>
                </a:lnTo>
                <a:lnTo>
                  <a:pt x="3021961" y="1432432"/>
                </a:lnTo>
                <a:lnTo>
                  <a:pt x="3025454" y="1438778"/>
                </a:lnTo>
                <a:lnTo>
                  <a:pt x="3028312" y="1445125"/>
                </a:lnTo>
                <a:lnTo>
                  <a:pt x="3030853" y="1452106"/>
                </a:lnTo>
                <a:lnTo>
                  <a:pt x="3033393" y="1459087"/>
                </a:lnTo>
                <a:lnTo>
                  <a:pt x="3035616" y="1466067"/>
                </a:lnTo>
                <a:lnTo>
                  <a:pt x="3036887" y="1473366"/>
                </a:lnTo>
                <a:lnTo>
                  <a:pt x="3038474" y="1480664"/>
                </a:lnTo>
                <a:lnTo>
                  <a:pt x="3039427" y="1488280"/>
                </a:lnTo>
                <a:lnTo>
                  <a:pt x="3040062" y="1495895"/>
                </a:lnTo>
                <a:lnTo>
                  <a:pt x="3040062" y="1503511"/>
                </a:lnTo>
                <a:lnTo>
                  <a:pt x="3040062" y="2154008"/>
                </a:lnTo>
                <a:lnTo>
                  <a:pt x="3040062" y="2161623"/>
                </a:lnTo>
                <a:lnTo>
                  <a:pt x="3039427" y="2169556"/>
                </a:lnTo>
                <a:lnTo>
                  <a:pt x="3038474" y="2177172"/>
                </a:lnTo>
                <a:lnTo>
                  <a:pt x="3036887" y="2184470"/>
                </a:lnTo>
                <a:lnTo>
                  <a:pt x="3035616" y="2191451"/>
                </a:lnTo>
                <a:lnTo>
                  <a:pt x="3033393" y="2198749"/>
                </a:lnTo>
                <a:lnTo>
                  <a:pt x="3030853" y="2205730"/>
                </a:lnTo>
                <a:lnTo>
                  <a:pt x="3028312" y="2212394"/>
                </a:lnTo>
                <a:lnTo>
                  <a:pt x="3025454" y="2219057"/>
                </a:lnTo>
                <a:lnTo>
                  <a:pt x="3021961" y="2225404"/>
                </a:lnTo>
                <a:lnTo>
                  <a:pt x="3018468" y="2231433"/>
                </a:lnTo>
                <a:lnTo>
                  <a:pt x="3014657" y="2237779"/>
                </a:lnTo>
                <a:lnTo>
                  <a:pt x="3010529" y="2243808"/>
                </a:lnTo>
                <a:lnTo>
                  <a:pt x="3005765" y="2249202"/>
                </a:lnTo>
                <a:lnTo>
                  <a:pt x="3001319" y="2254597"/>
                </a:lnTo>
                <a:lnTo>
                  <a:pt x="2996238" y="2259674"/>
                </a:lnTo>
                <a:lnTo>
                  <a:pt x="2990839" y="2264433"/>
                </a:lnTo>
                <a:lnTo>
                  <a:pt x="2985758" y="2269510"/>
                </a:lnTo>
                <a:lnTo>
                  <a:pt x="2980042" y="2273953"/>
                </a:lnTo>
                <a:lnTo>
                  <a:pt x="2974008" y="2278078"/>
                </a:lnTo>
                <a:lnTo>
                  <a:pt x="2968292" y="2281886"/>
                </a:lnTo>
                <a:lnTo>
                  <a:pt x="2961941" y="2285376"/>
                </a:lnTo>
                <a:lnTo>
                  <a:pt x="2955272" y="2288867"/>
                </a:lnTo>
                <a:lnTo>
                  <a:pt x="2948603" y="2291723"/>
                </a:lnTo>
                <a:lnTo>
                  <a:pt x="2941934" y="2294578"/>
                </a:lnTo>
                <a:lnTo>
                  <a:pt x="2934948" y="2297117"/>
                </a:lnTo>
                <a:lnTo>
                  <a:pt x="2927644" y="2298703"/>
                </a:lnTo>
                <a:lnTo>
                  <a:pt x="2920657" y="2300607"/>
                </a:lnTo>
                <a:lnTo>
                  <a:pt x="2913353" y="2301877"/>
                </a:lnTo>
                <a:lnTo>
                  <a:pt x="2905732" y="2302829"/>
                </a:lnTo>
                <a:lnTo>
                  <a:pt x="2898110" y="2303146"/>
                </a:lnTo>
                <a:lnTo>
                  <a:pt x="2890488" y="2303463"/>
                </a:lnTo>
                <a:lnTo>
                  <a:pt x="2177552" y="2303463"/>
                </a:lnTo>
                <a:lnTo>
                  <a:pt x="2173423" y="2303146"/>
                </a:lnTo>
                <a:lnTo>
                  <a:pt x="2171200" y="2303146"/>
                </a:lnTo>
                <a:lnTo>
                  <a:pt x="2169613" y="2303146"/>
                </a:lnTo>
                <a:lnTo>
                  <a:pt x="2162944" y="2303146"/>
                </a:lnTo>
                <a:lnTo>
                  <a:pt x="2156275" y="2303146"/>
                </a:lnTo>
                <a:lnTo>
                  <a:pt x="2149924" y="2302511"/>
                </a:lnTo>
                <a:lnTo>
                  <a:pt x="2143572" y="2301559"/>
                </a:lnTo>
                <a:lnTo>
                  <a:pt x="2137538" y="2300607"/>
                </a:lnTo>
                <a:lnTo>
                  <a:pt x="2131187" y="2298703"/>
                </a:lnTo>
                <a:lnTo>
                  <a:pt x="2125153" y="2297117"/>
                </a:lnTo>
                <a:lnTo>
                  <a:pt x="2119437" y="2294896"/>
                </a:lnTo>
                <a:lnTo>
                  <a:pt x="2113403" y="2292040"/>
                </a:lnTo>
                <a:lnTo>
                  <a:pt x="2107370" y="2289501"/>
                </a:lnTo>
                <a:lnTo>
                  <a:pt x="2101971" y="2286645"/>
                </a:lnTo>
                <a:lnTo>
                  <a:pt x="2096572" y="2283155"/>
                </a:lnTo>
                <a:lnTo>
                  <a:pt x="2091491" y="2279665"/>
                </a:lnTo>
                <a:lnTo>
                  <a:pt x="2086093" y="2275222"/>
                </a:lnTo>
                <a:lnTo>
                  <a:pt x="2081329" y="2271097"/>
                </a:lnTo>
                <a:lnTo>
                  <a:pt x="2076883" y="2266972"/>
                </a:lnTo>
                <a:lnTo>
                  <a:pt x="1560520" y="1751334"/>
                </a:lnTo>
                <a:lnTo>
                  <a:pt x="1556074" y="1746574"/>
                </a:lnTo>
                <a:lnTo>
                  <a:pt x="1552263" y="1741815"/>
                </a:lnTo>
                <a:lnTo>
                  <a:pt x="1548135" y="1737055"/>
                </a:lnTo>
                <a:lnTo>
                  <a:pt x="1544642" y="1731661"/>
                </a:lnTo>
                <a:lnTo>
                  <a:pt x="1541466" y="1726583"/>
                </a:lnTo>
                <a:lnTo>
                  <a:pt x="1538291" y="1720872"/>
                </a:lnTo>
                <a:lnTo>
                  <a:pt x="1535432" y="1715477"/>
                </a:lnTo>
                <a:lnTo>
                  <a:pt x="1532892" y="1709766"/>
                </a:lnTo>
                <a:lnTo>
                  <a:pt x="1530987" y="1704054"/>
                </a:lnTo>
                <a:lnTo>
                  <a:pt x="1529081" y="1698342"/>
                </a:lnTo>
                <a:lnTo>
                  <a:pt x="1527493" y="1692631"/>
                </a:lnTo>
                <a:lnTo>
                  <a:pt x="1526223" y="1686919"/>
                </a:lnTo>
                <a:lnTo>
                  <a:pt x="1525270" y="1680890"/>
                </a:lnTo>
                <a:lnTo>
                  <a:pt x="1524635" y="1674544"/>
                </a:lnTo>
                <a:lnTo>
                  <a:pt x="1524000" y="1668515"/>
                </a:lnTo>
                <a:lnTo>
                  <a:pt x="1524000" y="1662803"/>
                </a:lnTo>
                <a:lnTo>
                  <a:pt x="1524000" y="1656774"/>
                </a:lnTo>
                <a:lnTo>
                  <a:pt x="1524635" y="1650428"/>
                </a:lnTo>
                <a:lnTo>
                  <a:pt x="1525270" y="1644716"/>
                </a:lnTo>
                <a:lnTo>
                  <a:pt x="1526223" y="1638687"/>
                </a:lnTo>
                <a:lnTo>
                  <a:pt x="1527493" y="1632658"/>
                </a:lnTo>
                <a:lnTo>
                  <a:pt x="1529081" y="1626946"/>
                </a:lnTo>
                <a:lnTo>
                  <a:pt x="1530987" y="1621235"/>
                </a:lnTo>
                <a:lnTo>
                  <a:pt x="1532892" y="1615523"/>
                </a:lnTo>
                <a:lnTo>
                  <a:pt x="1535432" y="1609811"/>
                </a:lnTo>
                <a:lnTo>
                  <a:pt x="1538291" y="1604417"/>
                </a:lnTo>
                <a:lnTo>
                  <a:pt x="1541466" y="1599023"/>
                </a:lnTo>
                <a:lnTo>
                  <a:pt x="1544642" y="1593628"/>
                </a:lnTo>
                <a:lnTo>
                  <a:pt x="1548135" y="1588551"/>
                </a:lnTo>
                <a:lnTo>
                  <a:pt x="1552263" y="1583474"/>
                </a:lnTo>
                <a:lnTo>
                  <a:pt x="1556074" y="1578714"/>
                </a:lnTo>
                <a:lnTo>
                  <a:pt x="1560520" y="1574272"/>
                </a:lnTo>
                <a:lnTo>
                  <a:pt x="1564966" y="1569830"/>
                </a:lnTo>
                <a:lnTo>
                  <a:pt x="1570047" y="1565705"/>
                </a:lnTo>
                <a:lnTo>
                  <a:pt x="1574811" y="1561897"/>
                </a:lnTo>
                <a:lnTo>
                  <a:pt x="1579574" y="1558406"/>
                </a:lnTo>
                <a:lnTo>
                  <a:pt x="1584973" y="1554916"/>
                </a:lnTo>
                <a:lnTo>
                  <a:pt x="1590054" y="1552060"/>
                </a:lnTo>
                <a:lnTo>
                  <a:pt x="1595770" y="1549521"/>
                </a:lnTo>
                <a:lnTo>
                  <a:pt x="1601486" y="1546666"/>
                </a:lnTo>
                <a:lnTo>
                  <a:pt x="1606885" y="1544444"/>
                </a:lnTo>
                <a:lnTo>
                  <a:pt x="1612919" y="1542858"/>
                </a:lnTo>
                <a:lnTo>
                  <a:pt x="1618635" y="1540954"/>
                </a:lnTo>
                <a:lnTo>
                  <a:pt x="1624669" y="1539685"/>
                </a:lnTo>
                <a:lnTo>
                  <a:pt x="1630702" y="1538733"/>
                </a:lnTo>
                <a:lnTo>
                  <a:pt x="1637054" y="1538098"/>
                </a:lnTo>
                <a:lnTo>
                  <a:pt x="1642770" y="1537463"/>
                </a:lnTo>
                <a:lnTo>
                  <a:pt x="1649121" y="1537146"/>
                </a:lnTo>
                <a:lnTo>
                  <a:pt x="1655473" y="1537463"/>
                </a:lnTo>
                <a:lnTo>
                  <a:pt x="1661824" y="1538098"/>
                </a:lnTo>
                <a:lnTo>
                  <a:pt x="1667858" y="1538733"/>
                </a:lnTo>
                <a:lnTo>
                  <a:pt x="1673891" y="1539685"/>
                </a:lnTo>
                <a:lnTo>
                  <a:pt x="1679925" y="1540954"/>
                </a:lnTo>
                <a:lnTo>
                  <a:pt x="1685641" y="1542858"/>
                </a:lnTo>
                <a:lnTo>
                  <a:pt x="1691675" y="1544444"/>
                </a:lnTo>
                <a:lnTo>
                  <a:pt x="1697391" y="1546666"/>
                </a:lnTo>
                <a:lnTo>
                  <a:pt x="1702790" y="1549521"/>
                </a:lnTo>
                <a:lnTo>
                  <a:pt x="1708506" y="1552060"/>
                </a:lnTo>
                <a:lnTo>
                  <a:pt x="1713587" y="1554916"/>
                </a:lnTo>
                <a:lnTo>
                  <a:pt x="1718986" y="1558406"/>
                </a:lnTo>
                <a:lnTo>
                  <a:pt x="1723749" y="1561897"/>
                </a:lnTo>
                <a:lnTo>
                  <a:pt x="1728513" y="1565705"/>
                </a:lnTo>
                <a:lnTo>
                  <a:pt x="1733594" y="1569830"/>
                </a:lnTo>
                <a:lnTo>
                  <a:pt x="1738040" y="1574272"/>
                </a:lnTo>
                <a:lnTo>
                  <a:pt x="2017816" y="1853827"/>
                </a:lnTo>
                <a:lnTo>
                  <a:pt x="2017816" y="801292"/>
                </a:lnTo>
                <a:lnTo>
                  <a:pt x="2018133" y="794311"/>
                </a:lnTo>
                <a:lnTo>
                  <a:pt x="2018451" y="787330"/>
                </a:lnTo>
                <a:lnTo>
                  <a:pt x="2019404" y="780349"/>
                </a:lnTo>
                <a:lnTo>
                  <a:pt x="2020674" y="773685"/>
                </a:lnTo>
                <a:lnTo>
                  <a:pt x="2021944" y="767021"/>
                </a:lnTo>
                <a:lnTo>
                  <a:pt x="2024167" y="760992"/>
                </a:lnTo>
                <a:lnTo>
                  <a:pt x="2026073" y="754646"/>
                </a:lnTo>
                <a:lnTo>
                  <a:pt x="2028613" y="748300"/>
                </a:lnTo>
                <a:lnTo>
                  <a:pt x="2031471" y="742271"/>
                </a:lnTo>
                <a:lnTo>
                  <a:pt x="2034329" y="736559"/>
                </a:lnTo>
                <a:lnTo>
                  <a:pt x="2037823" y="730530"/>
                </a:lnTo>
                <a:lnTo>
                  <a:pt x="2040998" y="724819"/>
                </a:lnTo>
                <a:lnTo>
                  <a:pt x="2045127" y="719741"/>
                </a:lnTo>
                <a:lnTo>
                  <a:pt x="2048937" y="714347"/>
                </a:lnTo>
                <a:lnTo>
                  <a:pt x="2053383" y="709587"/>
                </a:lnTo>
                <a:lnTo>
                  <a:pt x="2057829" y="704828"/>
                </a:lnTo>
                <a:lnTo>
                  <a:pt x="2062275" y="700702"/>
                </a:lnTo>
                <a:lnTo>
                  <a:pt x="2067674" y="695943"/>
                </a:lnTo>
                <a:lnTo>
                  <a:pt x="2072437" y="692135"/>
                </a:lnTo>
                <a:lnTo>
                  <a:pt x="2078154" y="688327"/>
                </a:lnTo>
                <a:lnTo>
                  <a:pt x="2083552" y="684519"/>
                </a:lnTo>
                <a:lnTo>
                  <a:pt x="2089268" y="681346"/>
                </a:lnTo>
                <a:lnTo>
                  <a:pt x="2095302" y="678173"/>
                </a:lnTo>
                <a:lnTo>
                  <a:pt x="2101018" y="675952"/>
                </a:lnTo>
                <a:lnTo>
                  <a:pt x="2107370" y="673413"/>
                </a:lnTo>
                <a:lnTo>
                  <a:pt x="2113721" y="670875"/>
                </a:lnTo>
                <a:lnTo>
                  <a:pt x="2120390" y="669288"/>
                </a:lnTo>
                <a:lnTo>
                  <a:pt x="2127059" y="667702"/>
                </a:lnTo>
                <a:lnTo>
                  <a:pt x="2133728" y="666432"/>
                </a:lnTo>
                <a:lnTo>
                  <a:pt x="2140079" y="665798"/>
                </a:lnTo>
                <a:lnTo>
                  <a:pt x="2147065" y="665163"/>
                </a:lnTo>
                <a:close/>
                <a:moveTo>
                  <a:pt x="1426690" y="484188"/>
                </a:moveTo>
                <a:lnTo>
                  <a:pt x="1631151" y="484188"/>
                </a:lnTo>
                <a:lnTo>
                  <a:pt x="1634627" y="484505"/>
                </a:lnTo>
                <a:lnTo>
                  <a:pt x="1637787" y="484822"/>
                </a:lnTo>
                <a:lnTo>
                  <a:pt x="1640947" y="485773"/>
                </a:lnTo>
                <a:lnTo>
                  <a:pt x="1644107" y="486725"/>
                </a:lnTo>
                <a:lnTo>
                  <a:pt x="1646635" y="488310"/>
                </a:lnTo>
                <a:lnTo>
                  <a:pt x="1649479" y="489895"/>
                </a:lnTo>
                <a:lnTo>
                  <a:pt x="1652008" y="491798"/>
                </a:lnTo>
                <a:lnTo>
                  <a:pt x="1654536" y="493700"/>
                </a:lnTo>
                <a:lnTo>
                  <a:pt x="1656432" y="496237"/>
                </a:lnTo>
                <a:lnTo>
                  <a:pt x="1658328" y="498773"/>
                </a:lnTo>
                <a:lnTo>
                  <a:pt x="1659908" y="501310"/>
                </a:lnTo>
                <a:lnTo>
                  <a:pt x="1661488" y="504164"/>
                </a:lnTo>
                <a:lnTo>
                  <a:pt x="1662436" y="507334"/>
                </a:lnTo>
                <a:lnTo>
                  <a:pt x="1663068" y="510505"/>
                </a:lnTo>
                <a:lnTo>
                  <a:pt x="1663700" y="513676"/>
                </a:lnTo>
                <a:lnTo>
                  <a:pt x="1663700" y="517164"/>
                </a:lnTo>
                <a:lnTo>
                  <a:pt x="1663700" y="1389743"/>
                </a:lnTo>
                <a:lnTo>
                  <a:pt x="1663700" y="1393231"/>
                </a:lnTo>
                <a:lnTo>
                  <a:pt x="1663068" y="1396401"/>
                </a:lnTo>
                <a:lnTo>
                  <a:pt x="1662436" y="1399572"/>
                </a:lnTo>
                <a:lnTo>
                  <a:pt x="1661488" y="1402743"/>
                </a:lnTo>
                <a:lnTo>
                  <a:pt x="1659908" y="1405279"/>
                </a:lnTo>
                <a:lnTo>
                  <a:pt x="1658328" y="1408133"/>
                </a:lnTo>
                <a:lnTo>
                  <a:pt x="1656432" y="1410669"/>
                </a:lnTo>
                <a:lnTo>
                  <a:pt x="1654536" y="1413206"/>
                </a:lnTo>
                <a:lnTo>
                  <a:pt x="1652008" y="1415108"/>
                </a:lnTo>
                <a:lnTo>
                  <a:pt x="1649479" y="1417011"/>
                </a:lnTo>
                <a:lnTo>
                  <a:pt x="1646635" y="1418596"/>
                </a:lnTo>
                <a:lnTo>
                  <a:pt x="1644107" y="1420182"/>
                </a:lnTo>
                <a:lnTo>
                  <a:pt x="1640947" y="1421133"/>
                </a:lnTo>
                <a:lnTo>
                  <a:pt x="1637787" y="1421767"/>
                </a:lnTo>
                <a:lnTo>
                  <a:pt x="1634627" y="1422401"/>
                </a:lnTo>
                <a:lnTo>
                  <a:pt x="1631151" y="1422401"/>
                </a:lnTo>
                <a:lnTo>
                  <a:pt x="1426690" y="1422401"/>
                </a:lnTo>
                <a:lnTo>
                  <a:pt x="1423214" y="1422401"/>
                </a:lnTo>
                <a:lnTo>
                  <a:pt x="1420054" y="1421767"/>
                </a:lnTo>
                <a:lnTo>
                  <a:pt x="1416894" y="1421133"/>
                </a:lnTo>
                <a:lnTo>
                  <a:pt x="1413734" y="1420182"/>
                </a:lnTo>
                <a:lnTo>
                  <a:pt x="1411206" y="1418596"/>
                </a:lnTo>
                <a:lnTo>
                  <a:pt x="1408362" y="1417011"/>
                </a:lnTo>
                <a:lnTo>
                  <a:pt x="1405834" y="1415108"/>
                </a:lnTo>
                <a:lnTo>
                  <a:pt x="1403622" y="1413206"/>
                </a:lnTo>
                <a:lnTo>
                  <a:pt x="1401409" y="1410669"/>
                </a:lnTo>
                <a:lnTo>
                  <a:pt x="1399513" y="1408133"/>
                </a:lnTo>
                <a:lnTo>
                  <a:pt x="1397933" y="1405279"/>
                </a:lnTo>
                <a:lnTo>
                  <a:pt x="1396669" y="1402743"/>
                </a:lnTo>
                <a:lnTo>
                  <a:pt x="1395405" y="1399572"/>
                </a:lnTo>
                <a:lnTo>
                  <a:pt x="1394457" y="1396401"/>
                </a:lnTo>
                <a:lnTo>
                  <a:pt x="1394141" y="1393231"/>
                </a:lnTo>
                <a:lnTo>
                  <a:pt x="1393825" y="1389743"/>
                </a:lnTo>
                <a:lnTo>
                  <a:pt x="1393825" y="517164"/>
                </a:lnTo>
                <a:lnTo>
                  <a:pt x="1394141" y="513676"/>
                </a:lnTo>
                <a:lnTo>
                  <a:pt x="1394457" y="510505"/>
                </a:lnTo>
                <a:lnTo>
                  <a:pt x="1395405" y="507334"/>
                </a:lnTo>
                <a:lnTo>
                  <a:pt x="1396669" y="504164"/>
                </a:lnTo>
                <a:lnTo>
                  <a:pt x="1397933" y="501310"/>
                </a:lnTo>
                <a:lnTo>
                  <a:pt x="1399513" y="498773"/>
                </a:lnTo>
                <a:lnTo>
                  <a:pt x="1401409" y="496237"/>
                </a:lnTo>
                <a:lnTo>
                  <a:pt x="1403622" y="493700"/>
                </a:lnTo>
                <a:lnTo>
                  <a:pt x="1405834" y="491798"/>
                </a:lnTo>
                <a:lnTo>
                  <a:pt x="1408362" y="489895"/>
                </a:lnTo>
                <a:lnTo>
                  <a:pt x="1411206" y="488310"/>
                </a:lnTo>
                <a:lnTo>
                  <a:pt x="1413734" y="486725"/>
                </a:lnTo>
                <a:lnTo>
                  <a:pt x="1416894" y="485773"/>
                </a:lnTo>
                <a:lnTo>
                  <a:pt x="1420054" y="484822"/>
                </a:lnTo>
                <a:lnTo>
                  <a:pt x="1423214" y="484505"/>
                </a:lnTo>
                <a:lnTo>
                  <a:pt x="1426690" y="484188"/>
                </a:lnTo>
                <a:close/>
                <a:moveTo>
                  <a:pt x="183794" y="0"/>
                </a:moveTo>
                <a:lnTo>
                  <a:pt x="193952" y="0"/>
                </a:lnTo>
                <a:lnTo>
                  <a:pt x="2827060" y="0"/>
                </a:lnTo>
                <a:lnTo>
                  <a:pt x="2837218" y="0"/>
                </a:lnTo>
                <a:lnTo>
                  <a:pt x="2847059" y="952"/>
                </a:lnTo>
                <a:lnTo>
                  <a:pt x="2856582" y="2539"/>
                </a:lnTo>
                <a:lnTo>
                  <a:pt x="2866105" y="4443"/>
                </a:lnTo>
                <a:lnTo>
                  <a:pt x="2875628" y="6982"/>
                </a:lnTo>
                <a:lnTo>
                  <a:pt x="2884516" y="10156"/>
                </a:lnTo>
                <a:lnTo>
                  <a:pt x="2893721" y="13964"/>
                </a:lnTo>
                <a:lnTo>
                  <a:pt x="2902292" y="17773"/>
                </a:lnTo>
                <a:lnTo>
                  <a:pt x="2911180" y="22851"/>
                </a:lnTo>
                <a:lnTo>
                  <a:pt x="2919433" y="27611"/>
                </a:lnTo>
                <a:lnTo>
                  <a:pt x="2927369" y="33324"/>
                </a:lnTo>
                <a:lnTo>
                  <a:pt x="2935623" y="39036"/>
                </a:lnTo>
                <a:lnTo>
                  <a:pt x="2942924" y="45384"/>
                </a:lnTo>
                <a:lnTo>
                  <a:pt x="2950225" y="52366"/>
                </a:lnTo>
                <a:lnTo>
                  <a:pt x="2957525" y="59665"/>
                </a:lnTo>
                <a:lnTo>
                  <a:pt x="2964192" y="67282"/>
                </a:lnTo>
                <a:lnTo>
                  <a:pt x="2970540" y="74899"/>
                </a:lnTo>
                <a:lnTo>
                  <a:pt x="2976571" y="83468"/>
                </a:lnTo>
                <a:lnTo>
                  <a:pt x="2982285" y="92037"/>
                </a:lnTo>
                <a:lnTo>
                  <a:pt x="2987682" y="101240"/>
                </a:lnTo>
                <a:lnTo>
                  <a:pt x="2992761" y="110444"/>
                </a:lnTo>
                <a:lnTo>
                  <a:pt x="2997522" y="119965"/>
                </a:lnTo>
                <a:lnTo>
                  <a:pt x="3001649" y="130121"/>
                </a:lnTo>
                <a:lnTo>
                  <a:pt x="3005458" y="140276"/>
                </a:lnTo>
                <a:lnTo>
                  <a:pt x="3008950" y="150749"/>
                </a:lnTo>
                <a:lnTo>
                  <a:pt x="3012124" y="161540"/>
                </a:lnTo>
                <a:lnTo>
                  <a:pt x="3014663" y="172330"/>
                </a:lnTo>
                <a:lnTo>
                  <a:pt x="3016885" y="183438"/>
                </a:lnTo>
                <a:lnTo>
                  <a:pt x="3018473" y="194546"/>
                </a:lnTo>
                <a:lnTo>
                  <a:pt x="3019742" y="205971"/>
                </a:lnTo>
                <a:lnTo>
                  <a:pt x="3020695" y="218031"/>
                </a:lnTo>
                <a:lnTo>
                  <a:pt x="3021012" y="229774"/>
                </a:lnTo>
                <a:lnTo>
                  <a:pt x="3021012" y="1276768"/>
                </a:lnTo>
                <a:lnTo>
                  <a:pt x="3013711" y="1272642"/>
                </a:lnTo>
                <a:lnTo>
                  <a:pt x="3006410" y="1268833"/>
                </a:lnTo>
                <a:lnTo>
                  <a:pt x="2999109" y="1265342"/>
                </a:lnTo>
                <a:lnTo>
                  <a:pt x="2991808" y="1262169"/>
                </a:lnTo>
                <a:lnTo>
                  <a:pt x="2983872" y="1258995"/>
                </a:lnTo>
                <a:lnTo>
                  <a:pt x="2976254" y="1256139"/>
                </a:lnTo>
                <a:lnTo>
                  <a:pt x="2968318" y="1253282"/>
                </a:lnTo>
                <a:lnTo>
                  <a:pt x="2960382" y="1251061"/>
                </a:lnTo>
                <a:lnTo>
                  <a:pt x="2952129" y="1248839"/>
                </a:lnTo>
                <a:lnTo>
                  <a:pt x="2944193" y="1247252"/>
                </a:lnTo>
                <a:lnTo>
                  <a:pt x="2935940" y="1245348"/>
                </a:lnTo>
                <a:lnTo>
                  <a:pt x="2927369" y="1244079"/>
                </a:lnTo>
                <a:lnTo>
                  <a:pt x="2919116" y="1242809"/>
                </a:lnTo>
                <a:lnTo>
                  <a:pt x="2910863" y="1242175"/>
                </a:lnTo>
                <a:lnTo>
                  <a:pt x="2901975" y="1241540"/>
                </a:lnTo>
                <a:lnTo>
                  <a:pt x="2893404" y="1241540"/>
                </a:lnTo>
                <a:lnTo>
                  <a:pt x="2646123" y="1213294"/>
                </a:lnTo>
                <a:lnTo>
                  <a:pt x="2646123" y="313876"/>
                </a:lnTo>
                <a:lnTo>
                  <a:pt x="374889" y="313876"/>
                </a:lnTo>
                <a:lnTo>
                  <a:pt x="374889" y="1959424"/>
                </a:lnTo>
                <a:lnTo>
                  <a:pt x="1610021" y="1959424"/>
                </a:lnTo>
                <a:lnTo>
                  <a:pt x="1923646" y="2273300"/>
                </a:lnTo>
                <a:lnTo>
                  <a:pt x="193952" y="2273300"/>
                </a:lnTo>
                <a:lnTo>
                  <a:pt x="183794" y="2273300"/>
                </a:lnTo>
                <a:lnTo>
                  <a:pt x="173953" y="2272348"/>
                </a:lnTo>
                <a:lnTo>
                  <a:pt x="164113" y="2270761"/>
                </a:lnTo>
                <a:lnTo>
                  <a:pt x="154908" y="2268857"/>
                </a:lnTo>
                <a:lnTo>
                  <a:pt x="145385" y="2266318"/>
                </a:lnTo>
                <a:lnTo>
                  <a:pt x="136496" y="2263144"/>
                </a:lnTo>
                <a:lnTo>
                  <a:pt x="127291" y="2259336"/>
                </a:lnTo>
                <a:lnTo>
                  <a:pt x="118720" y="2255528"/>
                </a:lnTo>
                <a:lnTo>
                  <a:pt x="109832" y="2250450"/>
                </a:lnTo>
                <a:lnTo>
                  <a:pt x="101579" y="2245689"/>
                </a:lnTo>
                <a:lnTo>
                  <a:pt x="93326" y="2240294"/>
                </a:lnTo>
                <a:lnTo>
                  <a:pt x="85390" y="2234264"/>
                </a:lnTo>
                <a:lnTo>
                  <a:pt x="77771" y="2227917"/>
                </a:lnTo>
                <a:lnTo>
                  <a:pt x="70470" y="2220935"/>
                </a:lnTo>
                <a:lnTo>
                  <a:pt x="63487" y="2213635"/>
                </a:lnTo>
                <a:lnTo>
                  <a:pt x="56821" y="2206018"/>
                </a:lnTo>
                <a:lnTo>
                  <a:pt x="50472" y="2198402"/>
                </a:lnTo>
                <a:lnTo>
                  <a:pt x="44441" y="2189833"/>
                </a:lnTo>
                <a:lnTo>
                  <a:pt x="38727" y="2181264"/>
                </a:lnTo>
                <a:lnTo>
                  <a:pt x="33013" y="2172060"/>
                </a:lnTo>
                <a:lnTo>
                  <a:pt x="28252" y="2162856"/>
                </a:lnTo>
                <a:lnTo>
                  <a:pt x="23490" y="2153335"/>
                </a:lnTo>
                <a:lnTo>
                  <a:pt x="19364" y="2143180"/>
                </a:lnTo>
                <a:lnTo>
                  <a:pt x="15237" y="2133024"/>
                </a:lnTo>
                <a:lnTo>
                  <a:pt x="11745" y="2122551"/>
                </a:lnTo>
                <a:lnTo>
                  <a:pt x="8888" y="2112078"/>
                </a:lnTo>
                <a:lnTo>
                  <a:pt x="6349" y="2100970"/>
                </a:lnTo>
                <a:lnTo>
                  <a:pt x="3809" y="2089862"/>
                </a:lnTo>
                <a:lnTo>
                  <a:pt x="2540" y="2078754"/>
                </a:lnTo>
                <a:lnTo>
                  <a:pt x="952" y="2067329"/>
                </a:lnTo>
                <a:lnTo>
                  <a:pt x="318" y="2055269"/>
                </a:lnTo>
                <a:lnTo>
                  <a:pt x="0" y="2043844"/>
                </a:lnTo>
                <a:lnTo>
                  <a:pt x="0" y="229774"/>
                </a:lnTo>
                <a:lnTo>
                  <a:pt x="318" y="218031"/>
                </a:lnTo>
                <a:lnTo>
                  <a:pt x="952" y="205971"/>
                </a:lnTo>
                <a:lnTo>
                  <a:pt x="2540" y="194546"/>
                </a:lnTo>
                <a:lnTo>
                  <a:pt x="3809" y="183438"/>
                </a:lnTo>
                <a:lnTo>
                  <a:pt x="6349" y="172330"/>
                </a:lnTo>
                <a:lnTo>
                  <a:pt x="8888" y="161540"/>
                </a:lnTo>
                <a:lnTo>
                  <a:pt x="11745" y="150749"/>
                </a:lnTo>
                <a:lnTo>
                  <a:pt x="15237" y="140276"/>
                </a:lnTo>
                <a:lnTo>
                  <a:pt x="19364" y="130121"/>
                </a:lnTo>
                <a:lnTo>
                  <a:pt x="23490" y="119965"/>
                </a:lnTo>
                <a:lnTo>
                  <a:pt x="28252" y="110444"/>
                </a:lnTo>
                <a:lnTo>
                  <a:pt x="33013" y="101240"/>
                </a:lnTo>
                <a:lnTo>
                  <a:pt x="38727" y="92037"/>
                </a:lnTo>
                <a:lnTo>
                  <a:pt x="44441" y="83468"/>
                </a:lnTo>
                <a:lnTo>
                  <a:pt x="50472" y="74899"/>
                </a:lnTo>
                <a:lnTo>
                  <a:pt x="56821" y="67282"/>
                </a:lnTo>
                <a:lnTo>
                  <a:pt x="63487" y="59665"/>
                </a:lnTo>
                <a:lnTo>
                  <a:pt x="70470" y="52366"/>
                </a:lnTo>
                <a:lnTo>
                  <a:pt x="77771" y="45384"/>
                </a:lnTo>
                <a:lnTo>
                  <a:pt x="85390" y="39036"/>
                </a:lnTo>
                <a:lnTo>
                  <a:pt x="93326" y="33324"/>
                </a:lnTo>
                <a:lnTo>
                  <a:pt x="101579" y="27611"/>
                </a:lnTo>
                <a:lnTo>
                  <a:pt x="109832" y="22851"/>
                </a:lnTo>
                <a:lnTo>
                  <a:pt x="118720" y="17773"/>
                </a:lnTo>
                <a:lnTo>
                  <a:pt x="127291" y="13964"/>
                </a:lnTo>
                <a:lnTo>
                  <a:pt x="136496" y="10156"/>
                </a:lnTo>
                <a:lnTo>
                  <a:pt x="145385" y="6982"/>
                </a:lnTo>
                <a:lnTo>
                  <a:pt x="154908" y="4443"/>
                </a:lnTo>
                <a:lnTo>
                  <a:pt x="164113" y="2539"/>
                </a:lnTo>
                <a:lnTo>
                  <a:pt x="173953" y="952"/>
                </a:lnTo>
                <a:lnTo>
                  <a:pt x="183794" y="0"/>
                </a:lnTo>
                <a:close/>
              </a:path>
            </a:pathLst>
          </a:custGeom>
          <a:solidFill>
            <a:schemeClr val="bg1"/>
          </a:solidFill>
          <a:ln>
            <a:noFill/>
          </a:ln>
          <a:effectLst/>
          <a:extLst/>
        </p:spPr>
        <p:txBody>
          <a:bodyPr anchor="ctr">
            <a:scene3d>
              <a:camera prst="orthographicFront"/>
              <a:lightRig rig="threePt" dir="t"/>
            </a:scene3d>
            <a:sp3d>
              <a:contourClr>
                <a:srgbClr val="FFFFFF"/>
              </a:contourClr>
            </a:sp3d>
          </a:bodyPr>
          <a:lstStyle/>
          <a:p>
            <a:pPr algn="ctr">
              <a:defRPr/>
            </a:pPr>
            <a:endParaRPr lang="zh-CN" altLang="en-US">
              <a:solidFill>
                <a:schemeClr val="bg1"/>
              </a:solidFill>
              <a:latin typeface="微软雅黑" panose="020B0503020204020204" pitchFamily="34" charset="-122"/>
              <a:ea typeface="微软雅黑" panose="020B0503020204020204" pitchFamily="34" charset="-122"/>
            </a:endParaRPr>
          </a:p>
        </p:txBody>
      </p:sp>
      <p:grpSp>
        <p:nvGrpSpPr>
          <p:cNvPr id="8" name="组合 7"/>
          <p:cNvGrpSpPr/>
          <p:nvPr/>
        </p:nvGrpSpPr>
        <p:grpSpPr>
          <a:xfrm>
            <a:off x="5593531" y="3573596"/>
            <a:ext cx="1436675" cy="215444"/>
            <a:chOff x="4369395" y="3284984"/>
            <a:chExt cx="1436675" cy="215444"/>
          </a:xfrm>
        </p:grpSpPr>
        <p:sp>
          <p:nvSpPr>
            <p:cNvPr id="9"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smtClean="0">
                  <a:solidFill>
                    <a:schemeClr val="bg1"/>
                  </a:solidFill>
                  <a:latin typeface="微软雅黑" pitchFamily="34" charset="-122"/>
                  <a:ea typeface="微软雅黑" pitchFamily="34" charset="-122"/>
                </a:rPr>
                <a:t>点击输入标题</a:t>
              </a:r>
              <a:endParaRPr lang="zh-CN" altLang="en-US" sz="1400" dirty="0">
                <a:solidFill>
                  <a:schemeClr val="bg1"/>
                </a:solidFill>
                <a:latin typeface="微软雅黑" pitchFamily="34" charset="-122"/>
                <a:ea typeface="微软雅黑" pitchFamily="34" charset="-122"/>
              </a:endParaRPr>
            </a:p>
          </p:txBody>
        </p:sp>
        <p:grpSp>
          <p:nvGrpSpPr>
            <p:cNvPr id="10" name="组合 9"/>
            <p:cNvGrpSpPr/>
            <p:nvPr/>
          </p:nvGrpSpPr>
          <p:grpSpPr>
            <a:xfrm>
              <a:off x="4369395" y="3316401"/>
              <a:ext cx="168551" cy="168551"/>
              <a:chOff x="5005199" y="3717032"/>
              <a:chExt cx="168551" cy="168551"/>
            </a:xfrm>
          </p:grpSpPr>
          <p:sp>
            <p:nvSpPr>
              <p:cNvPr id="11" name="椭圆 10"/>
              <p:cNvSpPr/>
              <p:nvPr/>
            </p:nvSpPr>
            <p:spPr>
              <a:xfrm>
                <a:off x="5005199" y="3717032"/>
                <a:ext cx="168551" cy="16855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2" name="等腰三角形 11"/>
              <p:cNvSpPr/>
              <p:nvPr/>
            </p:nvSpPr>
            <p:spPr>
              <a:xfrm rot="5400000">
                <a:off x="5039924" y="3741566"/>
                <a:ext cx="130606" cy="119482"/>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grpSp>
        <p:nvGrpSpPr>
          <p:cNvPr id="13" name="组合 12"/>
          <p:cNvGrpSpPr/>
          <p:nvPr/>
        </p:nvGrpSpPr>
        <p:grpSpPr>
          <a:xfrm>
            <a:off x="6961683" y="3573016"/>
            <a:ext cx="1436675" cy="215444"/>
            <a:chOff x="4369395" y="3284984"/>
            <a:chExt cx="1436675" cy="215444"/>
          </a:xfrm>
        </p:grpSpPr>
        <p:sp>
          <p:nvSpPr>
            <p:cNvPr id="14"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chemeClr val="bg1"/>
                  </a:solidFill>
                  <a:latin typeface="微软雅黑" pitchFamily="34" charset="-122"/>
                  <a:ea typeface="微软雅黑" pitchFamily="34" charset="-122"/>
                </a:rPr>
                <a:t>点击输入标题</a:t>
              </a:r>
              <a:endParaRPr lang="zh-CN" altLang="en-US" sz="1400" dirty="0">
                <a:solidFill>
                  <a:schemeClr val="bg1"/>
                </a:solidFill>
                <a:latin typeface="微软雅黑" pitchFamily="34" charset="-122"/>
                <a:ea typeface="微软雅黑" pitchFamily="34" charset="-122"/>
              </a:endParaRPr>
            </a:p>
          </p:txBody>
        </p:sp>
        <p:grpSp>
          <p:nvGrpSpPr>
            <p:cNvPr id="15" name="组合 14"/>
            <p:cNvGrpSpPr/>
            <p:nvPr/>
          </p:nvGrpSpPr>
          <p:grpSpPr>
            <a:xfrm>
              <a:off x="4369395" y="3316401"/>
              <a:ext cx="168551" cy="168551"/>
              <a:chOff x="5005199" y="3717032"/>
              <a:chExt cx="168551" cy="168551"/>
            </a:xfrm>
          </p:grpSpPr>
          <p:sp>
            <p:nvSpPr>
              <p:cNvPr id="16" name="椭圆 15"/>
              <p:cNvSpPr/>
              <p:nvPr/>
            </p:nvSpPr>
            <p:spPr>
              <a:xfrm>
                <a:off x="5005199" y="3717032"/>
                <a:ext cx="168551" cy="16855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等腰三角形 16"/>
              <p:cNvSpPr/>
              <p:nvPr/>
            </p:nvSpPr>
            <p:spPr>
              <a:xfrm rot="5400000">
                <a:off x="5039924" y="3741566"/>
                <a:ext cx="130606" cy="119482"/>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grpSp>
        <p:nvGrpSpPr>
          <p:cNvPr id="18" name="组合 17"/>
          <p:cNvGrpSpPr/>
          <p:nvPr/>
        </p:nvGrpSpPr>
        <p:grpSpPr>
          <a:xfrm>
            <a:off x="5593531" y="3861628"/>
            <a:ext cx="1436675" cy="215444"/>
            <a:chOff x="4369395" y="3284984"/>
            <a:chExt cx="1436675" cy="215444"/>
          </a:xfrm>
        </p:grpSpPr>
        <p:sp>
          <p:nvSpPr>
            <p:cNvPr id="19"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chemeClr val="bg1"/>
                  </a:solidFill>
                  <a:latin typeface="微软雅黑" pitchFamily="34" charset="-122"/>
                  <a:ea typeface="微软雅黑" pitchFamily="34" charset="-122"/>
                </a:rPr>
                <a:t>点击输入标题</a:t>
              </a:r>
              <a:endParaRPr lang="zh-CN" altLang="en-US" sz="1400" dirty="0">
                <a:solidFill>
                  <a:schemeClr val="bg1"/>
                </a:solidFill>
                <a:latin typeface="微软雅黑" pitchFamily="34" charset="-122"/>
                <a:ea typeface="微软雅黑" pitchFamily="34" charset="-122"/>
              </a:endParaRPr>
            </a:p>
          </p:txBody>
        </p:sp>
        <p:grpSp>
          <p:nvGrpSpPr>
            <p:cNvPr id="20" name="组合 19"/>
            <p:cNvGrpSpPr/>
            <p:nvPr/>
          </p:nvGrpSpPr>
          <p:grpSpPr>
            <a:xfrm>
              <a:off x="4369395" y="3316401"/>
              <a:ext cx="168551" cy="168551"/>
              <a:chOff x="5005199" y="3717032"/>
              <a:chExt cx="168551" cy="168551"/>
            </a:xfrm>
          </p:grpSpPr>
          <p:sp>
            <p:nvSpPr>
              <p:cNvPr id="21" name="椭圆 20"/>
              <p:cNvSpPr/>
              <p:nvPr/>
            </p:nvSpPr>
            <p:spPr>
              <a:xfrm>
                <a:off x="5005199" y="3717032"/>
                <a:ext cx="168551" cy="16855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2" name="等腰三角形 21"/>
              <p:cNvSpPr/>
              <p:nvPr/>
            </p:nvSpPr>
            <p:spPr>
              <a:xfrm rot="5400000">
                <a:off x="5039924" y="3741566"/>
                <a:ext cx="130606" cy="119482"/>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grpSp>
        <p:nvGrpSpPr>
          <p:cNvPr id="23" name="组合 22"/>
          <p:cNvGrpSpPr/>
          <p:nvPr/>
        </p:nvGrpSpPr>
        <p:grpSpPr>
          <a:xfrm>
            <a:off x="6961683" y="3861048"/>
            <a:ext cx="1436675" cy="215444"/>
            <a:chOff x="4369395" y="3284984"/>
            <a:chExt cx="1436675" cy="215444"/>
          </a:xfrm>
        </p:grpSpPr>
        <p:sp>
          <p:nvSpPr>
            <p:cNvPr id="24" name="文本框 9"/>
            <p:cNvSpPr txBox="1"/>
            <p:nvPr/>
          </p:nvSpPr>
          <p:spPr>
            <a:xfrm>
              <a:off x="4581935" y="3284984"/>
              <a:ext cx="1224135" cy="215444"/>
            </a:xfrm>
            <a:prstGeom prst="rect">
              <a:avLst/>
            </a:prstGeom>
            <a:noFill/>
          </p:spPr>
          <p:txBody>
            <a:bodyPr wrap="square" lIns="0" tIns="0" rIns="0" bIns="0" rtlCol="0">
              <a:spAutoFit/>
            </a:bodyPr>
            <a:lstStyle/>
            <a:p>
              <a:pPr marL="0" lvl="1"/>
              <a:r>
                <a:rPr lang="zh-CN" altLang="en-US" sz="1400" dirty="0">
                  <a:solidFill>
                    <a:schemeClr val="bg1"/>
                  </a:solidFill>
                  <a:latin typeface="微软雅黑" pitchFamily="34" charset="-122"/>
                  <a:ea typeface="微软雅黑" pitchFamily="34" charset="-122"/>
                </a:rPr>
                <a:t>点击输入标题</a:t>
              </a:r>
              <a:endParaRPr lang="zh-CN" altLang="en-US" sz="1400" dirty="0">
                <a:solidFill>
                  <a:schemeClr val="bg1"/>
                </a:solidFill>
                <a:latin typeface="微软雅黑" pitchFamily="34" charset="-122"/>
                <a:ea typeface="微软雅黑" pitchFamily="34" charset="-122"/>
              </a:endParaRPr>
            </a:p>
          </p:txBody>
        </p:sp>
        <p:grpSp>
          <p:nvGrpSpPr>
            <p:cNvPr id="25" name="组合 24"/>
            <p:cNvGrpSpPr/>
            <p:nvPr/>
          </p:nvGrpSpPr>
          <p:grpSpPr>
            <a:xfrm>
              <a:off x="4369395" y="3316401"/>
              <a:ext cx="168551" cy="168551"/>
              <a:chOff x="5005199" y="3717032"/>
              <a:chExt cx="168551" cy="168551"/>
            </a:xfrm>
          </p:grpSpPr>
          <p:sp>
            <p:nvSpPr>
              <p:cNvPr id="26" name="椭圆 25"/>
              <p:cNvSpPr/>
              <p:nvPr/>
            </p:nvSpPr>
            <p:spPr>
              <a:xfrm>
                <a:off x="5005199" y="3717032"/>
                <a:ext cx="168551" cy="16855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7" name="等腰三角形 26"/>
              <p:cNvSpPr/>
              <p:nvPr/>
            </p:nvSpPr>
            <p:spPr>
              <a:xfrm rot="5400000">
                <a:off x="5039924" y="3741566"/>
                <a:ext cx="130606" cy="119482"/>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sp>
        <p:nvSpPr>
          <p:cNvPr id="30" name="矩形 29"/>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p:cNvGrpSpPr/>
          <p:nvPr/>
        </p:nvGrpSpPr>
        <p:grpSpPr>
          <a:xfrm>
            <a:off x="192931" y="0"/>
            <a:ext cx="576064" cy="836712"/>
            <a:chOff x="841003" y="360040"/>
            <a:chExt cx="504056" cy="836712"/>
          </a:xfrm>
          <a:solidFill>
            <a:srgbClr val="C00000"/>
          </a:solidFill>
        </p:grpSpPr>
        <p:sp>
          <p:nvSpPr>
            <p:cNvPr id="32" name="矩形 31"/>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4" name="文本框 9"/>
          <p:cNvSpPr txBox="1"/>
          <p:nvPr/>
        </p:nvSpPr>
        <p:spPr>
          <a:xfrm>
            <a:off x="841003" y="202431"/>
            <a:ext cx="1296144" cy="346249"/>
          </a:xfrm>
          <a:prstGeom prst="rect">
            <a:avLst/>
          </a:prstGeom>
          <a:noFill/>
        </p:spPr>
        <p:txBody>
          <a:bodyPr wrap="square" lIns="68580" tIns="34290" rIns="68580" bIns="34290" rtlCol="0">
            <a:spAutoFit/>
          </a:bodyPr>
          <a:lstStyle/>
          <a:p>
            <a:pPr marL="0" lvl="1"/>
            <a:r>
              <a:rPr lang="zh-CN" altLang="en-US" dirty="0">
                <a:solidFill>
                  <a:srgbClr val="C00000"/>
                </a:solidFill>
                <a:latin typeface="微软雅黑" pitchFamily="34" charset="-122"/>
                <a:ea typeface="微软雅黑" pitchFamily="34" charset="-122"/>
              </a:rPr>
              <a:t>第一章  </a:t>
            </a:r>
            <a:endParaRPr lang="en-US" altLang="ko-KR" kern="0" dirty="0">
              <a:solidFill>
                <a:srgbClr val="C00000"/>
              </a:solidFill>
              <a:latin typeface="微软雅黑" pitchFamily="34" charset="-122"/>
              <a:ea typeface="微软雅黑" pitchFamily="34" charset="-122"/>
            </a:endParaRPr>
          </a:p>
        </p:txBody>
      </p:sp>
      <p:sp>
        <p:nvSpPr>
          <p:cNvPr id="35" name="KSO_Shape"/>
          <p:cNvSpPr>
            <a:spLocks/>
          </p:cNvSpPr>
          <p:nvPr/>
        </p:nvSpPr>
        <p:spPr bwMode="auto">
          <a:xfrm>
            <a:off x="334546" y="254607"/>
            <a:ext cx="292833" cy="222065"/>
          </a:xfrm>
          <a:custGeom>
            <a:avLst/>
            <a:gdLst>
              <a:gd name="T0" fmla="*/ 104753 w 3040062"/>
              <a:gd name="T1" fmla="*/ 1241540 h 2303463"/>
              <a:gd name="T2" fmla="*/ 251725 w 3040062"/>
              <a:gd name="T3" fmla="*/ 1260899 h 2303463"/>
              <a:gd name="T4" fmla="*/ 265692 w 3040062"/>
              <a:gd name="T5" fmla="*/ 1110467 h 2303463"/>
              <a:gd name="T6" fmla="*/ 844867 w 3040062"/>
              <a:gd name="T7" fmla="*/ 970596 h 2303463"/>
              <a:gd name="T8" fmla="*/ 870584 w 3040062"/>
              <a:gd name="T9" fmla="*/ 987377 h 2303463"/>
              <a:gd name="T10" fmla="*/ 872172 w 3040062"/>
              <a:gd name="T11" fmla="*/ 1402771 h 2303463"/>
              <a:gd name="T12" fmla="*/ 848359 w 3040062"/>
              <a:gd name="T13" fmla="*/ 1421768 h 2303463"/>
              <a:gd name="T14" fmla="*/ 615315 w 3040062"/>
              <a:gd name="T15" fmla="*/ 1415119 h 2303463"/>
              <a:gd name="T16" fmla="*/ 603250 w 3040062"/>
              <a:gd name="T17" fmla="*/ 1002891 h 2303463"/>
              <a:gd name="T18" fmla="*/ 617855 w 3040062"/>
              <a:gd name="T19" fmla="*/ 975662 h 2303463"/>
              <a:gd name="T20" fmla="*/ 1240437 w 3040062"/>
              <a:gd name="T21" fmla="*/ 749300 h 2303463"/>
              <a:gd name="T22" fmla="*/ 1265867 w 3040062"/>
              <a:gd name="T23" fmla="*/ 766421 h 2303463"/>
              <a:gd name="T24" fmla="*/ 1267138 w 3040062"/>
              <a:gd name="T25" fmla="*/ 1402743 h 2303463"/>
              <a:gd name="T26" fmla="*/ 1243616 w 3040062"/>
              <a:gd name="T27" fmla="*/ 1421766 h 2303463"/>
              <a:gd name="T28" fmla="*/ 1010298 w 3040062"/>
              <a:gd name="T29" fmla="*/ 1415108 h 2303463"/>
              <a:gd name="T30" fmla="*/ 998537 w 3040062"/>
              <a:gd name="T31" fmla="*/ 782273 h 2303463"/>
              <a:gd name="T32" fmla="*/ 1012841 w 3040062"/>
              <a:gd name="T33" fmla="*/ 755007 h 2303463"/>
              <a:gd name="T34" fmla="*/ 2175011 w 3040062"/>
              <a:gd name="T35" fmla="*/ 666432 h 2303463"/>
              <a:gd name="T36" fmla="*/ 2235666 w 3040062"/>
              <a:gd name="T37" fmla="*/ 692135 h 2303463"/>
              <a:gd name="T38" fmla="*/ 2277268 w 3040062"/>
              <a:gd name="T39" fmla="*/ 742271 h 2303463"/>
              <a:gd name="T40" fmla="*/ 2290605 w 3040062"/>
              <a:gd name="T41" fmla="*/ 1286150 h 2303463"/>
              <a:gd name="T42" fmla="*/ 2948603 w 3040062"/>
              <a:gd name="T43" fmla="*/ 1365796 h 2303463"/>
              <a:gd name="T44" fmla="*/ 3005765 w 3040062"/>
              <a:gd name="T45" fmla="*/ 1408316 h 2303463"/>
              <a:gd name="T46" fmla="*/ 3036887 w 3040062"/>
              <a:gd name="T47" fmla="*/ 1473366 h 2303463"/>
              <a:gd name="T48" fmla="*/ 3035616 w 3040062"/>
              <a:gd name="T49" fmla="*/ 2191451 h 2303463"/>
              <a:gd name="T50" fmla="*/ 3001319 w 3040062"/>
              <a:gd name="T51" fmla="*/ 2254597 h 2303463"/>
              <a:gd name="T52" fmla="*/ 2941934 w 3040062"/>
              <a:gd name="T53" fmla="*/ 2294578 h 2303463"/>
              <a:gd name="T54" fmla="*/ 2171200 w 3040062"/>
              <a:gd name="T55" fmla="*/ 2303146 h 2303463"/>
              <a:gd name="T56" fmla="*/ 2113403 w 3040062"/>
              <a:gd name="T57" fmla="*/ 2292040 h 2303463"/>
              <a:gd name="T58" fmla="*/ 1552263 w 3040062"/>
              <a:gd name="T59" fmla="*/ 1741815 h 2303463"/>
              <a:gd name="T60" fmla="*/ 1526223 w 3040062"/>
              <a:gd name="T61" fmla="*/ 1686919 h 2303463"/>
              <a:gd name="T62" fmla="*/ 1529081 w 3040062"/>
              <a:gd name="T63" fmla="*/ 1626946 h 2303463"/>
              <a:gd name="T64" fmla="*/ 1560520 w 3040062"/>
              <a:gd name="T65" fmla="*/ 1574272 h 2303463"/>
              <a:gd name="T66" fmla="*/ 1612919 w 3040062"/>
              <a:gd name="T67" fmla="*/ 1542858 h 2303463"/>
              <a:gd name="T68" fmla="*/ 1673891 w 3040062"/>
              <a:gd name="T69" fmla="*/ 1539685 h 2303463"/>
              <a:gd name="T70" fmla="*/ 1728513 w 3040062"/>
              <a:gd name="T71" fmla="*/ 1565705 h 2303463"/>
              <a:gd name="T72" fmla="*/ 2024167 w 3040062"/>
              <a:gd name="T73" fmla="*/ 760992 h 2303463"/>
              <a:gd name="T74" fmla="*/ 2057829 w 3040062"/>
              <a:gd name="T75" fmla="*/ 704828 h 2303463"/>
              <a:gd name="T76" fmla="*/ 2113721 w 3040062"/>
              <a:gd name="T77" fmla="*/ 670875 h 2303463"/>
              <a:gd name="T78" fmla="*/ 1640947 w 3040062"/>
              <a:gd name="T79" fmla="*/ 485773 h 2303463"/>
              <a:gd name="T80" fmla="*/ 1662436 w 3040062"/>
              <a:gd name="T81" fmla="*/ 507334 h 2303463"/>
              <a:gd name="T82" fmla="*/ 1658328 w 3040062"/>
              <a:gd name="T83" fmla="*/ 1408133 h 2303463"/>
              <a:gd name="T84" fmla="*/ 1631151 w 3040062"/>
              <a:gd name="T85" fmla="*/ 1422401 h 2303463"/>
              <a:gd name="T86" fmla="*/ 1401409 w 3040062"/>
              <a:gd name="T87" fmla="*/ 1410669 h 2303463"/>
              <a:gd name="T88" fmla="*/ 1394457 w 3040062"/>
              <a:gd name="T89" fmla="*/ 510505 h 2303463"/>
              <a:gd name="T90" fmla="*/ 1413734 w 3040062"/>
              <a:gd name="T91" fmla="*/ 486725 h 2303463"/>
              <a:gd name="T92" fmla="*/ 2856582 w 3040062"/>
              <a:gd name="T93" fmla="*/ 2539 h 2303463"/>
              <a:gd name="T94" fmla="*/ 2942924 w 3040062"/>
              <a:gd name="T95" fmla="*/ 45384 h 2303463"/>
              <a:gd name="T96" fmla="*/ 3001649 w 3040062"/>
              <a:gd name="T97" fmla="*/ 130121 h 2303463"/>
              <a:gd name="T98" fmla="*/ 3021012 w 3040062"/>
              <a:gd name="T99" fmla="*/ 1276768 h 2303463"/>
              <a:gd name="T100" fmla="*/ 2944193 w 3040062"/>
              <a:gd name="T101" fmla="*/ 1247252 h 2303463"/>
              <a:gd name="T102" fmla="*/ 374889 w 3040062"/>
              <a:gd name="T103" fmla="*/ 1959424 h 2303463"/>
              <a:gd name="T104" fmla="*/ 127291 w 3040062"/>
              <a:gd name="T105" fmla="*/ 2259336 h 2303463"/>
              <a:gd name="T106" fmla="*/ 50472 w 3040062"/>
              <a:gd name="T107" fmla="*/ 2198402 h 2303463"/>
              <a:gd name="T108" fmla="*/ 6349 w 3040062"/>
              <a:gd name="T109" fmla="*/ 2100970 h 2303463"/>
              <a:gd name="T110" fmla="*/ 3809 w 3040062"/>
              <a:gd name="T111" fmla="*/ 183438 h 2303463"/>
              <a:gd name="T112" fmla="*/ 44441 w 3040062"/>
              <a:gd name="T113" fmla="*/ 83468 h 2303463"/>
              <a:gd name="T114" fmla="*/ 118720 w 3040062"/>
              <a:gd name="T115" fmla="*/ 17773 h 2303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0062" h="2303463">
                <a:moveTo>
                  <a:pt x="124116" y="1098725"/>
                </a:moveTo>
                <a:lnTo>
                  <a:pt x="120307" y="1099042"/>
                </a:lnTo>
                <a:lnTo>
                  <a:pt x="116498" y="1099994"/>
                </a:lnTo>
                <a:lnTo>
                  <a:pt x="113324" y="1101898"/>
                </a:lnTo>
                <a:lnTo>
                  <a:pt x="110467" y="1104120"/>
                </a:lnTo>
                <a:lnTo>
                  <a:pt x="108245" y="1107294"/>
                </a:lnTo>
                <a:lnTo>
                  <a:pt x="106340" y="1110467"/>
                </a:lnTo>
                <a:lnTo>
                  <a:pt x="105071" y="1114276"/>
                </a:lnTo>
                <a:lnTo>
                  <a:pt x="104753" y="1118084"/>
                </a:lnTo>
                <a:lnTo>
                  <a:pt x="104753" y="1241540"/>
                </a:lnTo>
                <a:lnTo>
                  <a:pt x="105071" y="1245348"/>
                </a:lnTo>
                <a:lnTo>
                  <a:pt x="106340" y="1249157"/>
                </a:lnTo>
                <a:lnTo>
                  <a:pt x="108245" y="1252330"/>
                </a:lnTo>
                <a:lnTo>
                  <a:pt x="110467" y="1255187"/>
                </a:lnTo>
                <a:lnTo>
                  <a:pt x="113324" y="1257726"/>
                </a:lnTo>
                <a:lnTo>
                  <a:pt x="116498" y="1259312"/>
                </a:lnTo>
                <a:lnTo>
                  <a:pt x="120307" y="1260899"/>
                </a:lnTo>
                <a:lnTo>
                  <a:pt x="124116" y="1261217"/>
                </a:lnTo>
                <a:lnTo>
                  <a:pt x="247598" y="1261217"/>
                </a:lnTo>
                <a:lnTo>
                  <a:pt x="251725" y="1260899"/>
                </a:lnTo>
                <a:lnTo>
                  <a:pt x="255216" y="1259312"/>
                </a:lnTo>
                <a:lnTo>
                  <a:pt x="258708" y="1257726"/>
                </a:lnTo>
                <a:lnTo>
                  <a:pt x="261565" y="1255187"/>
                </a:lnTo>
                <a:lnTo>
                  <a:pt x="264105" y="1252330"/>
                </a:lnTo>
                <a:lnTo>
                  <a:pt x="265692" y="1249157"/>
                </a:lnTo>
                <a:lnTo>
                  <a:pt x="266644" y="1245348"/>
                </a:lnTo>
                <a:lnTo>
                  <a:pt x="266961" y="1241540"/>
                </a:lnTo>
                <a:lnTo>
                  <a:pt x="266961" y="1118084"/>
                </a:lnTo>
                <a:lnTo>
                  <a:pt x="266644" y="1114276"/>
                </a:lnTo>
                <a:lnTo>
                  <a:pt x="265692" y="1110467"/>
                </a:lnTo>
                <a:lnTo>
                  <a:pt x="264105" y="1107294"/>
                </a:lnTo>
                <a:lnTo>
                  <a:pt x="261565" y="1104120"/>
                </a:lnTo>
                <a:lnTo>
                  <a:pt x="258708" y="1101898"/>
                </a:lnTo>
                <a:lnTo>
                  <a:pt x="255216" y="1099994"/>
                </a:lnTo>
                <a:lnTo>
                  <a:pt x="251725" y="1099042"/>
                </a:lnTo>
                <a:lnTo>
                  <a:pt x="247598" y="1098725"/>
                </a:lnTo>
                <a:lnTo>
                  <a:pt x="124116" y="1098725"/>
                </a:lnTo>
                <a:close/>
                <a:moveTo>
                  <a:pt x="636270" y="969963"/>
                </a:moveTo>
                <a:lnTo>
                  <a:pt x="841692" y="969963"/>
                </a:lnTo>
                <a:lnTo>
                  <a:pt x="844867" y="970596"/>
                </a:lnTo>
                <a:lnTo>
                  <a:pt x="848359" y="970913"/>
                </a:lnTo>
                <a:lnTo>
                  <a:pt x="851534" y="971546"/>
                </a:lnTo>
                <a:lnTo>
                  <a:pt x="854709" y="972813"/>
                </a:lnTo>
                <a:lnTo>
                  <a:pt x="857567" y="974396"/>
                </a:lnTo>
                <a:lnTo>
                  <a:pt x="860107" y="975662"/>
                </a:lnTo>
                <a:lnTo>
                  <a:pt x="862647" y="977878"/>
                </a:lnTo>
                <a:lnTo>
                  <a:pt x="865187" y="979778"/>
                </a:lnTo>
                <a:lnTo>
                  <a:pt x="867092" y="982311"/>
                </a:lnTo>
                <a:lnTo>
                  <a:pt x="868997" y="984844"/>
                </a:lnTo>
                <a:lnTo>
                  <a:pt x="870584" y="987377"/>
                </a:lnTo>
                <a:lnTo>
                  <a:pt x="872172" y="990226"/>
                </a:lnTo>
                <a:lnTo>
                  <a:pt x="873124" y="993076"/>
                </a:lnTo>
                <a:lnTo>
                  <a:pt x="873760" y="996242"/>
                </a:lnTo>
                <a:lnTo>
                  <a:pt x="874712" y="999725"/>
                </a:lnTo>
                <a:lnTo>
                  <a:pt x="874712" y="1002891"/>
                </a:lnTo>
                <a:lnTo>
                  <a:pt x="874712" y="1389790"/>
                </a:lnTo>
                <a:lnTo>
                  <a:pt x="874712" y="1393273"/>
                </a:lnTo>
                <a:lnTo>
                  <a:pt x="873760" y="1396439"/>
                </a:lnTo>
                <a:lnTo>
                  <a:pt x="873124" y="1399605"/>
                </a:lnTo>
                <a:lnTo>
                  <a:pt x="872172" y="1402771"/>
                </a:lnTo>
                <a:lnTo>
                  <a:pt x="870584" y="1405304"/>
                </a:lnTo>
                <a:lnTo>
                  <a:pt x="868997" y="1408154"/>
                </a:lnTo>
                <a:lnTo>
                  <a:pt x="867092" y="1410686"/>
                </a:lnTo>
                <a:lnTo>
                  <a:pt x="865187" y="1413219"/>
                </a:lnTo>
                <a:lnTo>
                  <a:pt x="862647" y="1415119"/>
                </a:lnTo>
                <a:lnTo>
                  <a:pt x="860107" y="1417019"/>
                </a:lnTo>
                <a:lnTo>
                  <a:pt x="857567" y="1418602"/>
                </a:lnTo>
                <a:lnTo>
                  <a:pt x="854709" y="1420185"/>
                </a:lnTo>
                <a:lnTo>
                  <a:pt x="851534" y="1421135"/>
                </a:lnTo>
                <a:lnTo>
                  <a:pt x="848359" y="1421768"/>
                </a:lnTo>
                <a:lnTo>
                  <a:pt x="844867" y="1422401"/>
                </a:lnTo>
                <a:lnTo>
                  <a:pt x="841692" y="1422401"/>
                </a:lnTo>
                <a:lnTo>
                  <a:pt x="636270" y="1422401"/>
                </a:lnTo>
                <a:lnTo>
                  <a:pt x="632777" y="1422401"/>
                </a:lnTo>
                <a:lnTo>
                  <a:pt x="629920" y="1421768"/>
                </a:lnTo>
                <a:lnTo>
                  <a:pt x="626745" y="1421135"/>
                </a:lnTo>
                <a:lnTo>
                  <a:pt x="623570" y="1420185"/>
                </a:lnTo>
                <a:lnTo>
                  <a:pt x="620713" y="1418602"/>
                </a:lnTo>
                <a:lnTo>
                  <a:pt x="617855" y="1417019"/>
                </a:lnTo>
                <a:lnTo>
                  <a:pt x="615315" y="1415119"/>
                </a:lnTo>
                <a:lnTo>
                  <a:pt x="613093" y="1413219"/>
                </a:lnTo>
                <a:lnTo>
                  <a:pt x="610870" y="1410686"/>
                </a:lnTo>
                <a:lnTo>
                  <a:pt x="608965" y="1408154"/>
                </a:lnTo>
                <a:lnTo>
                  <a:pt x="607378" y="1405304"/>
                </a:lnTo>
                <a:lnTo>
                  <a:pt x="606108" y="1402771"/>
                </a:lnTo>
                <a:lnTo>
                  <a:pt x="605155" y="1399605"/>
                </a:lnTo>
                <a:lnTo>
                  <a:pt x="603885" y="1396439"/>
                </a:lnTo>
                <a:lnTo>
                  <a:pt x="603568" y="1393273"/>
                </a:lnTo>
                <a:lnTo>
                  <a:pt x="603250" y="1389790"/>
                </a:lnTo>
                <a:lnTo>
                  <a:pt x="603250" y="1002891"/>
                </a:lnTo>
                <a:lnTo>
                  <a:pt x="603568" y="999725"/>
                </a:lnTo>
                <a:lnTo>
                  <a:pt x="603885" y="996242"/>
                </a:lnTo>
                <a:lnTo>
                  <a:pt x="605155" y="993076"/>
                </a:lnTo>
                <a:lnTo>
                  <a:pt x="606108" y="990226"/>
                </a:lnTo>
                <a:lnTo>
                  <a:pt x="607378" y="987377"/>
                </a:lnTo>
                <a:lnTo>
                  <a:pt x="608965" y="984844"/>
                </a:lnTo>
                <a:lnTo>
                  <a:pt x="610870" y="982311"/>
                </a:lnTo>
                <a:lnTo>
                  <a:pt x="613093" y="979778"/>
                </a:lnTo>
                <a:lnTo>
                  <a:pt x="615315" y="977878"/>
                </a:lnTo>
                <a:lnTo>
                  <a:pt x="617855" y="975662"/>
                </a:lnTo>
                <a:lnTo>
                  <a:pt x="620713" y="974396"/>
                </a:lnTo>
                <a:lnTo>
                  <a:pt x="623570" y="972813"/>
                </a:lnTo>
                <a:lnTo>
                  <a:pt x="626745" y="971546"/>
                </a:lnTo>
                <a:lnTo>
                  <a:pt x="629920" y="970913"/>
                </a:lnTo>
                <a:lnTo>
                  <a:pt x="632777" y="970596"/>
                </a:lnTo>
                <a:lnTo>
                  <a:pt x="636270" y="969963"/>
                </a:lnTo>
                <a:close/>
                <a:moveTo>
                  <a:pt x="1027781" y="749300"/>
                </a:moveTo>
                <a:lnTo>
                  <a:pt x="1031278" y="749300"/>
                </a:lnTo>
                <a:lnTo>
                  <a:pt x="1236940" y="749300"/>
                </a:lnTo>
                <a:lnTo>
                  <a:pt x="1240437" y="749300"/>
                </a:lnTo>
                <a:lnTo>
                  <a:pt x="1243616" y="750251"/>
                </a:lnTo>
                <a:lnTo>
                  <a:pt x="1246476" y="750885"/>
                </a:lnTo>
                <a:lnTo>
                  <a:pt x="1249655" y="751837"/>
                </a:lnTo>
                <a:lnTo>
                  <a:pt x="1252516" y="753105"/>
                </a:lnTo>
                <a:lnTo>
                  <a:pt x="1255377" y="755007"/>
                </a:lnTo>
                <a:lnTo>
                  <a:pt x="1257920" y="756592"/>
                </a:lnTo>
                <a:lnTo>
                  <a:pt x="1260145" y="758812"/>
                </a:lnTo>
                <a:lnTo>
                  <a:pt x="1262370" y="761348"/>
                </a:lnTo>
                <a:lnTo>
                  <a:pt x="1264595" y="763567"/>
                </a:lnTo>
                <a:lnTo>
                  <a:pt x="1265867" y="766421"/>
                </a:lnTo>
                <a:lnTo>
                  <a:pt x="1267138" y="769274"/>
                </a:lnTo>
                <a:lnTo>
                  <a:pt x="1268410" y="772445"/>
                </a:lnTo>
                <a:lnTo>
                  <a:pt x="1269363" y="775615"/>
                </a:lnTo>
                <a:lnTo>
                  <a:pt x="1269681" y="778786"/>
                </a:lnTo>
                <a:lnTo>
                  <a:pt x="1269999" y="782273"/>
                </a:lnTo>
                <a:lnTo>
                  <a:pt x="1269999" y="1389744"/>
                </a:lnTo>
                <a:lnTo>
                  <a:pt x="1269681" y="1393231"/>
                </a:lnTo>
                <a:lnTo>
                  <a:pt x="1269363" y="1396402"/>
                </a:lnTo>
                <a:lnTo>
                  <a:pt x="1268410" y="1399572"/>
                </a:lnTo>
                <a:lnTo>
                  <a:pt x="1267138" y="1402743"/>
                </a:lnTo>
                <a:lnTo>
                  <a:pt x="1265867" y="1405279"/>
                </a:lnTo>
                <a:lnTo>
                  <a:pt x="1264595" y="1408133"/>
                </a:lnTo>
                <a:lnTo>
                  <a:pt x="1262370" y="1410669"/>
                </a:lnTo>
                <a:lnTo>
                  <a:pt x="1260145" y="1413206"/>
                </a:lnTo>
                <a:lnTo>
                  <a:pt x="1257920" y="1415108"/>
                </a:lnTo>
                <a:lnTo>
                  <a:pt x="1255377" y="1417010"/>
                </a:lnTo>
                <a:lnTo>
                  <a:pt x="1252516" y="1418595"/>
                </a:lnTo>
                <a:lnTo>
                  <a:pt x="1249655" y="1420181"/>
                </a:lnTo>
                <a:lnTo>
                  <a:pt x="1246476" y="1421132"/>
                </a:lnTo>
                <a:lnTo>
                  <a:pt x="1243616" y="1421766"/>
                </a:lnTo>
                <a:lnTo>
                  <a:pt x="1240437" y="1422400"/>
                </a:lnTo>
                <a:lnTo>
                  <a:pt x="1236940" y="1422400"/>
                </a:lnTo>
                <a:lnTo>
                  <a:pt x="1031278" y="1422400"/>
                </a:lnTo>
                <a:lnTo>
                  <a:pt x="1027781" y="1422400"/>
                </a:lnTo>
                <a:lnTo>
                  <a:pt x="1024602" y="1421766"/>
                </a:lnTo>
                <a:lnTo>
                  <a:pt x="1021424" y="1421132"/>
                </a:lnTo>
                <a:lnTo>
                  <a:pt x="1018245" y="1420181"/>
                </a:lnTo>
                <a:lnTo>
                  <a:pt x="1015384" y="1418595"/>
                </a:lnTo>
                <a:lnTo>
                  <a:pt x="1012841" y="1417010"/>
                </a:lnTo>
                <a:lnTo>
                  <a:pt x="1010298" y="1415108"/>
                </a:lnTo>
                <a:lnTo>
                  <a:pt x="1007755" y="1413206"/>
                </a:lnTo>
                <a:lnTo>
                  <a:pt x="1005848" y="1410669"/>
                </a:lnTo>
                <a:lnTo>
                  <a:pt x="1003941" y="1408133"/>
                </a:lnTo>
                <a:lnTo>
                  <a:pt x="1002351" y="1405279"/>
                </a:lnTo>
                <a:lnTo>
                  <a:pt x="1000762" y="1402743"/>
                </a:lnTo>
                <a:lnTo>
                  <a:pt x="999808" y="1399572"/>
                </a:lnTo>
                <a:lnTo>
                  <a:pt x="999173" y="1396402"/>
                </a:lnTo>
                <a:lnTo>
                  <a:pt x="998537" y="1393231"/>
                </a:lnTo>
                <a:lnTo>
                  <a:pt x="998537" y="1389744"/>
                </a:lnTo>
                <a:lnTo>
                  <a:pt x="998537" y="782273"/>
                </a:lnTo>
                <a:lnTo>
                  <a:pt x="998537" y="778786"/>
                </a:lnTo>
                <a:lnTo>
                  <a:pt x="999173" y="775615"/>
                </a:lnTo>
                <a:lnTo>
                  <a:pt x="999808" y="772445"/>
                </a:lnTo>
                <a:lnTo>
                  <a:pt x="1000762" y="769274"/>
                </a:lnTo>
                <a:lnTo>
                  <a:pt x="1002351" y="766421"/>
                </a:lnTo>
                <a:lnTo>
                  <a:pt x="1003941" y="763567"/>
                </a:lnTo>
                <a:lnTo>
                  <a:pt x="1005848" y="761348"/>
                </a:lnTo>
                <a:lnTo>
                  <a:pt x="1007755" y="758812"/>
                </a:lnTo>
                <a:lnTo>
                  <a:pt x="1010298" y="756592"/>
                </a:lnTo>
                <a:lnTo>
                  <a:pt x="1012841" y="755007"/>
                </a:lnTo>
                <a:lnTo>
                  <a:pt x="1015384" y="753105"/>
                </a:lnTo>
                <a:lnTo>
                  <a:pt x="1018245" y="751837"/>
                </a:lnTo>
                <a:lnTo>
                  <a:pt x="1021424" y="750885"/>
                </a:lnTo>
                <a:lnTo>
                  <a:pt x="1024602" y="750251"/>
                </a:lnTo>
                <a:lnTo>
                  <a:pt x="1027781" y="749300"/>
                </a:lnTo>
                <a:close/>
                <a:moveTo>
                  <a:pt x="2147065" y="665163"/>
                </a:moveTo>
                <a:lnTo>
                  <a:pt x="2154052" y="665163"/>
                </a:lnTo>
                <a:lnTo>
                  <a:pt x="2161038" y="665163"/>
                </a:lnTo>
                <a:lnTo>
                  <a:pt x="2168025" y="665798"/>
                </a:lnTo>
                <a:lnTo>
                  <a:pt x="2175011" y="666432"/>
                </a:lnTo>
                <a:lnTo>
                  <a:pt x="2181680" y="667702"/>
                </a:lnTo>
                <a:lnTo>
                  <a:pt x="2188349" y="669288"/>
                </a:lnTo>
                <a:lnTo>
                  <a:pt x="2194700" y="670875"/>
                </a:lnTo>
                <a:lnTo>
                  <a:pt x="2201369" y="673413"/>
                </a:lnTo>
                <a:lnTo>
                  <a:pt x="2207085" y="675952"/>
                </a:lnTo>
                <a:lnTo>
                  <a:pt x="2213437" y="678173"/>
                </a:lnTo>
                <a:lnTo>
                  <a:pt x="2219471" y="681346"/>
                </a:lnTo>
                <a:lnTo>
                  <a:pt x="2224869" y="684519"/>
                </a:lnTo>
                <a:lnTo>
                  <a:pt x="2230585" y="688327"/>
                </a:lnTo>
                <a:lnTo>
                  <a:pt x="2235666" y="692135"/>
                </a:lnTo>
                <a:lnTo>
                  <a:pt x="2241065" y="695943"/>
                </a:lnTo>
                <a:lnTo>
                  <a:pt x="2245829" y="700702"/>
                </a:lnTo>
                <a:lnTo>
                  <a:pt x="2250910" y="704828"/>
                </a:lnTo>
                <a:lnTo>
                  <a:pt x="2255356" y="709587"/>
                </a:lnTo>
                <a:lnTo>
                  <a:pt x="2259484" y="714347"/>
                </a:lnTo>
                <a:lnTo>
                  <a:pt x="2263612" y="719741"/>
                </a:lnTo>
                <a:lnTo>
                  <a:pt x="2267423" y="724819"/>
                </a:lnTo>
                <a:lnTo>
                  <a:pt x="2270916" y="730530"/>
                </a:lnTo>
                <a:lnTo>
                  <a:pt x="2274092" y="736559"/>
                </a:lnTo>
                <a:lnTo>
                  <a:pt x="2277268" y="742271"/>
                </a:lnTo>
                <a:lnTo>
                  <a:pt x="2280126" y="748300"/>
                </a:lnTo>
                <a:lnTo>
                  <a:pt x="2282666" y="754646"/>
                </a:lnTo>
                <a:lnTo>
                  <a:pt x="2284572" y="760992"/>
                </a:lnTo>
                <a:lnTo>
                  <a:pt x="2286477" y="767021"/>
                </a:lnTo>
                <a:lnTo>
                  <a:pt x="2287747" y="773685"/>
                </a:lnTo>
                <a:lnTo>
                  <a:pt x="2289018" y="780349"/>
                </a:lnTo>
                <a:lnTo>
                  <a:pt x="2289970" y="787330"/>
                </a:lnTo>
                <a:lnTo>
                  <a:pt x="2290605" y="794311"/>
                </a:lnTo>
                <a:lnTo>
                  <a:pt x="2290605" y="801292"/>
                </a:lnTo>
                <a:lnTo>
                  <a:pt x="2290605" y="1286150"/>
                </a:lnTo>
                <a:lnTo>
                  <a:pt x="2884137" y="1353738"/>
                </a:lnTo>
                <a:lnTo>
                  <a:pt x="2890488" y="1354055"/>
                </a:lnTo>
                <a:lnTo>
                  <a:pt x="2898110" y="1354372"/>
                </a:lnTo>
                <a:lnTo>
                  <a:pt x="2905732" y="1355007"/>
                </a:lnTo>
                <a:lnTo>
                  <a:pt x="2913353" y="1355642"/>
                </a:lnTo>
                <a:lnTo>
                  <a:pt x="2920657" y="1357228"/>
                </a:lnTo>
                <a:lnTo>
                  <a:pt x="2927644" y="1358815"/>
                </a:lnTo>
                <a:lnTo>
                  <a:pt x="2934948" y="1361036"/>
                </a:lnTo>
                <a:lnTo>
                  <a:pt x="2941934" y="1362940"/>
                </a:lnTo>
                <a:lnTo>
                  <a:pt x="2948603" y="1365796"/>
                </a:lnTo>
                <a:lnTo>
                  <a:pt x="2955272" y="1368969"/>
                </a:lnTo>
                <a:lnTo>
                  <a:pt x="2961941" y="1372142"/>
                </a:lnTo>
                <a:lnTo>
                  <a:pt x="2968292" y="1375633"/>
                </a:lnTo>
                <a:lnTo>
                  <a:pt x="2974008" y="1379758"/>
                </a:lnTo>
                <a:lnTo>
                  <a:pt x="2980042" y="1383883"/>
                </a:lnTo>
                <a:lnTo>
                  <a:pt x="2985758" y="1388008"/>
                </a:lnTo>
                <a:lnTo>
                  <a:pt x="2990839" y="1393085"/>
                </a:lnTo>
                <a:lnTo>
                  <a:pt x="2996238" y="1397845"/>
                </a:lnTo>
                <a:lnTo>
                  <a:pt x="3001319" y="1403239"/>
                </a:lnTo>
                <a:lnTo>
                  <a:pt x="3005765" y="1408316"/>
                </a:lnTo>
                <a:lnTo>
                  <a:pt x="3010529" y="1414345"/>
                </a:lnTo>
                <a:lnTo>
                  <a:pt x="3014657" y="1419739"/>
                </a:lnTo>
                <a:lnTo>
                  <a:pt x="3018468" y="1426086"/>
                </a:lnTo>
                <a:lnTo>
                  <a:pt x="3021961" y="1432432"/>
                </a:lnTo>
                <a:lnTo>
                  <a:pt x="3025454" y="1438778"/>
                </a:lnTo>
                <a:lnTo>
                  <a:pt x="3028312" y="1445125"/>
                </a:lnTo>
                <a:lnTo>
                  <a:pt x="3030853" y="1452106"/>
                </a:lnTo>
                <a:lnTo>
                  <a:pt x="3033393" y="1459087"/>
                </a:lnTo>
                <a:lnTo>
                  <a:pt x="3035616" y="1466067"/>
                </a:lnTo>
                <a:lnTo>
                  <a:pt x="3036887" y="1473366"/>
                </a:lnTo>
                <a:lnTo>
                  <a:pt x="3038474" y="1480664"/>
                </a:lnTo>
                <a:lnTo>
                  <a:pt x="3039427" y="1488280"/>
                </a:lnTo>
                <a:lnTo>
                  <a:pt x="3040062" y="1495895"/>
                </a:lnTo>
                <a:lnTo>
                  <a:pt x="3040062" y="1503511"/>
                </a:lnTo>
                <a:lnTo>
                  <a:pt x="3040062" y="2154008"/>
                </a:lnTo>
                <a:lnTo>
                  <a:pt x="3040062" y="2161623"/>
                </a:lnTo>
                <a:lnTo>
                  <a:pt x="3039427" y="2169556"/>
                </a:lnTo>
                <a:lnTo>
                  <a:pt x="3038474" y="2177172"/>
                </a:lnTo>
                <a:lnTo>
                  <a:pt x="3036887" y="2184470"/>
                </a:lnTo>
                <a:lnTo>
                  <a:pt x="3035616" y="2191451"/>
                </a:lnTo>
                <a:lnTo>
                  <a:pt x="3033393" y="2198749"/>
                </a:lnTo>
                <a:lnTo>
                  <a:pt x="3030853" y="2205730"/>
                </a:lnTo>
                <a:lnTo>
                  <a:pt x="3028312" y="2212394"/>
                </a:lnTo>
                <a:lnTo>
                  <a:pt x="3025454" y="2219057"/>
                </a:lnTo>
                <a:lnTo>
                  <a:pt x="3021961" y="2225404"/>
                </a:lnTo>
                <a:lnTo>
                  <a:pt x="3018468" y="2231433"/>
                </a:lnTo>
                <a:lnTo>
                  <a:pt x="3014657" y="2237779"/>
                </a:lnTo>
                <a:lnTo>
                  <a:pt x="3010529" y="2243808"/>
                </a:lnTo>
                <a:lnTo>
                  <a:pt x="3005765" y="2249202"/>
                </a:lnTo>
                <a:lnTo>
                  <a:pt x="3001319" y="2254597"/>
                </a:lnTo>
                <a:lnTo>
                  <a:pt x="2996238" y="2259674"/>
                </a:lnTo>
                <a:lnTo>
                  <a:pt x="2990839" y="2264433"/>
                </a:lnTo>
                <a:lnTo>
                  <a:pt x="2985758" y="2269510"/>
                </a:lnTo>
                <a:lnTo>
                  <a:pt x="2980042" y="2273953"/>
                </a:lnTo>
                <a:lnTo>
                  <a:pt x="2974008" y="2278078"/>
                </a:lnTo>
                <a:lnTo>
                  <a:pt x="2968292" y="2281886"/>
                </a:lnTo>
                <a:lnTo>
                  <a:pt x="2961941" y="2285376"/>
                </a:lnTo>
                <a:lnTo>
                  <a:pt x="2955272" y="2288867"/>
                </a:lnTo>
                <a:lnTo>
                  <a:pt x="2948603" y="2291723"/>
                </a:lnTo>
                <a:lnTo>
                  <a:pt x="2941934" y="2294578"/>
                </a:lnTo>
                <a:lnTo>
                  <a:pt x="2934948" y="2297117"/>
                </a:lnTo>
                <a:lnTo>
                  <a:pt x="2927644" y="2298703"/>
                </a:lnTo>
                <a:lnTo>
                  <a:pt x="2920657" y="2300607"/>
                </a:lnTo>
                <a:lnTo>
                  <a:pt x="2913353" y="2301877"/>
                </a:lnTo>
                <a:lnTo>
                  <a:pt x="2905732" y="2302829"/>
                </a:lnTo>
                <a:lnTo>
                  <a:pt x="2898110" y="2303146"/>
                </a:lnTo>
                <a:lnTo>
                  <a:pt x="2890488" y="2303463"/>
                </a:lnTo>
                <a:lnTo>
                  <a:pt x="2177552" y="2303463"/>
                </a:lnTo>
                <a:lnTo>
                  <a:pt x="2173423" y="2303146"/>
                </a:lnTo>
                <a:lnTo>
                  <a:pt x="2171200" y="2303146"/>
                </a:lnTo>
                <a:lnTo>
                  <a:pt x="2169613" y="2303146"/>
                </a:lnTo>
                <a:lnTo>
                  <a:pt x="2162944" y="2303146"/>
                </a:lnTo>
                <a:lnTo>
                  <a:pt x="2156275" y="2303146"/>
                </a:lnTo>
                <a:lnTo>
                  <a:pt x="2149924" y="2302511"/>
                </a:lnTo>
                <a:lnTo>
                  <a:pt x="2143572" y="2301559"/>
                </a:lnTo>
                <a:lnTo>
                  <a:pt x="2137538" y="2300607"/>
                </a:lnTo>
                <a:lnTo>
                  <a:pt x="2131187" y="2298703"/>
                </a:lnTo>
                <a:lnTo>
                  <a:pt x="2125153" y="2297117"/>
                </a:lnTo>
                <a:lnTo>
                  <a:pt x="2119437" y="2294896"/>
                </a:lnTo>
                <a:lnTo>
                  <a:pt x="2113403" y="2292040"/>
                </a:lnTo>
                <a:lnTo>
                  <a:pt x="2107370" y="2289501"/>
                </a:lnTo>
                <a:lnTo>
                  <a:pt x="2101971" y="2286645"/>
                </a:lnTo>
                <a:lnTo>
                  <a:pt x="2096572" y="2283155"/>
                </a:lnTo>
                <a:lnTo>
                  <a:pt x="2091491" y="2279665"/>
                </a:lnTo>
                <a:lnTo>
                  <a:pt x="2086093" y="2275222"/>
                </a:lnTo>
                <a:lnTo>
                  <a:pt x="2081329" y="2271097"/>
                </a:lnTo>
                <a:lnTo>
                  <a:pt x="2076883" y="2266972"/>
                </a:lnTo>
                <a:lnTo>
                  <a:pt x="1560520" y="1751334"/>
                </a:lnTo>
                <a:lnTo>
                  <a:pt x="1556074" y="1746574"/>
                </a:lnTo>
                <a:lnTo>
                  <a:pt x="1552263" y="1741815"/>
                </a:lnTo>
                <a:lnTo>
                  <a:pt x="1548135" y="1737055"/>
                </a:lnTo>
                <a:lnTo>
                  <a:pt x="1544642" y="1731661"/>
                </a:lnTo>
                <a:lnTo>
                  <a:pt x="1541466" y="1726583"/>
                </a:lnTo>
                <a:lnTo>
                  <a:pt x="1538291" y="1720872"/>
                </a:lnTo>
                <a:lnTo>
                  <a:pt x="1535432" y="1715477"/>
                </a:lnTo>
                <a:lnTo>
                  <a:pt x="1532892" y="1709766"/>
                </a:lnTo>
                <a:lnTo>
                  <a:pt x="1530987" y="1704054"/>
                </a:lnTo>
                <a:lnTo>
                  <a:pt x="1529081" y="1698342"/>
                </a:lnTo>
                <a:lnTo>
                  <a:pt x="1527493" y="1692631"/>
                </a:lnTo>
                <a:lnTo>
                  <a:pt x="1526223" y="1686919"/>
                </a:lnTo>
                <a:lnTo>
                  <a:pt x="1525270" y="1680890"/>
                </a:lnTo>
                <a:lnTo>
                  <a:pt x="1524635" y="1674544"/>
                </a:lnTo>
                <a:lnTo>
                  <a:pt x="1524000" y="1668515"/>
                </a:lnTo>
                <a:lnTo>
                  <a:pt x="1524000" y="1662803"/>
                </a:lnTo>
                <a:lnTo>
                  <a:pt x="1524000" y="1656774"/>
                </a:lnTo>
                <a:lnTo>
                  <a:pt x="1524635" y="1650428"/>
                </a:lnTo>
                <a:lnTo>
                  <a:pt x="1525270" y="1644716"/>
                </a:lnTo>
                <a:lnTo>
                  <a:pt x="1526223" y="1638687"/>
                </a:lnTo>
                <a:lnTo>
                  <a:pt x="1527493" y="1632658"/>
                </a:lnTo>
                <a:lnTo>
                  <a:pt x="1529081" y="1626946"/>
                </a:lnTo>
                <a:lnTo>
                  <a:pt x="1530987" y="1621235"/>
                </a:lnTo>
                <a:lnTo>
                  <a:pt x="1532892" y="1615523"/>
                </a:lnTo>
                <a:lnTo>
                  <a:pt x="1535432" y="1609811"/>
                </a:lnTo>
                <a:lnTo>
                  <a:pt x="1538291" y="1604417"/>
                </a:lnTo>
                <a:lnTo>
                  <a:pt x="1541466" y="1599023"/>
                </a:lnTo>
                <a:lnTo>
                  <a:pt x="1544642" y="1593628"/>
                </a:lnTo>
                <a:lnTo>
                  <a:pt x="1548135" y="1588551"/>
                </a:lnTo>
                <a:lnTo>
                  <a:pt x="1552263" y="1583474"/>
                </a:lnTo>
                <a:lnTo>
                  <a:pt x="1556074" y="1578714"/>
                </a:lnTo>
                <a:lnTo>
                  <a:pt x="1560520" y="1574272"/>
                </a:lnTo>
                <a:lnTo>
                  <a:pt x="1564966" y="1569830"/>
                </a:lnTo>
                <a:lnTo>
                  <a:pt x="1570047" y="1565705"/>
                </a:lnTo>
                <a:lnTo>
                  <a:pt x="1574811" y="1561897"/>
                </a:lnTo>
                <a:lnTo>
                  <a:pt x="1579574" y="1558406"/>
                </a:lnTo>
                <a:lnTo>
                  <a:pt x="1584973" y="1554916"/>
                </a:lnTo>
                <a:lnTo>
                  <a:pt x="1590054" y="1552060"/>
                </a:lnTo>
                <a:lnTo>
                  <a:pt x="1595770" y="1549521"/>
                </a:lnTo>
                <a:lnTo>
                  <a:pt x="1601486" y="1546666"/>
                </a:lnTo>
                <a:lnTo>
                  <a:pt x="1606885" y="1544444"/>
                </a:lnTo>
                <a:lnTo>
                  <a:pt x="1612919" y="1542858"/>
                </a:lnTo>
                <a:lnTo>
                  <a:pt x="1618635" y="1540954"/>
                </a:lnTo>
                <a:lnTo>
                  <a:pt x="1624669" y="1539685"/>
                </a:lnTo>
                <a:lnTo>
                  <a:pt x="1630702" y="1538733"/>
                </a:lnTo>
                <a:lnTo>
                  <a:pt x="1637054" y="1538098"/>
                </a:lnTo>
                <a:lnTo>
                  <a:pt x="1642770" y="1537463"/>
                </a:lnTo>
                <a:lnTo>
                  <a:pt x="1649121" y="1537146"/>
                </a:lnTo>
                <a:lnTo>
                  <a:pt x="1655473" y="1537463"/>
                </a:lnTo>
                <a:lnTo>
                  <a:pt x="1661824" y="1538098"/>
                </a:lnTo>
                <a:lnTo>
                  <a:pt x="1667858" y="1538733"/>
                </a:lnTo>
                <a:lnTo>
                  <a:pt x="1673891" y="1539685"/>
                </a:lnTo>
                <a:lnTo>
                  <a:pt x="1679925" y="1540954"/>
                </a:lnTo>
                <a:lnTo>
                  <a:pt x="1685641" y="1542858"/>
                </a:lnTo>
                <a:lnTo>
                  <a:pt x="1691675" y="1544444"/>
                </a:lnTo>
                <a:lnTo>
                  <a:pt x="1697391" y="1546666"/>
                </a:lnTo>
                <a:lnTo>
                  <a:pt x="1702790" y="1549521"/>
                </a:lnTo>
                <a:lnTo>
                  <a:pt x="1708506" y="1552060"/>
                </a:lnTo>
                <a:lnTo>
                  <a:pt x="1713587" y="1554916"/>
                </a:lnTo>
                <a:lnTo>
                  <a:pt x="1718986" y="1558406"/>
                </a:lnTo>
                <a:lnTo>
                  <a:pt x="1723749" y="1561897"/>
                </a:lnTo>
                <a:lnTo>
                  <a:pt x="1728513" y="1565705"/>
                </a:lnTo>
                <a:lnTo>
                  <a:pt x="1733594" y="1569830"/>
                </a:lnTo>
                <a:lnTo>
                  <a:pt x="1738040" y="1574272"/>
                </a:lnTo>
                <a:lnTo>
                  <a:pt x="2017816" y="1853827"/>
                </a:lnTo>
                <a:lnTo>
                  <a:pt x="2017816" y="801292"/>
                </a:lnTo>
                <a:lnTo>
                  <a:pt x="2018133" y="794311"/>
                </a:lnTo>
                <a:lnTo>
                  <a:pt x="2018451" y="787330"/>
                </a:lnTo>
                <a:lnTo>
                  <a:pt x="2019404" y="780349"/>
                </a:lnTo>
                <a:lnTo>
                  <a:pt x="2020674" y="773685"/>
                </a:lnTo>
                <a:lnTo>
                  <a:pt x="2021944" y="767021"/>
                </a:lnTo>
                <a:lnTo>
                  <a:pt x="2024167" y="760992"/>
                </a:lnTo>
                <a:lnTo>
                  <a:pt x="2026073" y="754646"/>
                </a:lnTo>
                <a:lnTo>
                  <a:pt x="2028613" y="748300"/>
                </a:lnTo>
                <a:lnTo>
                  <a:pt x="2031471" y="742271"/>
                </a:lnTo>
                <a:lnTo>
                  <a:pt x="2034329" y="736559"/>
                </a:lnTo>
                <a:lnTo>
                  <a:pt x="2037823" y="730530"/>
                </a:lnTo>
                <a:lnTo>
                  <a:pt x="2040998" y="724819"/>
                </a:lnTo>
                <a:lnTo>
                  <a:pt x="2045127" y="719741"/>
                </a:lnTo>
                <a:lnTo>
                  <a:pt x="2048937" y="714347"/>
                </a:lnTo>
                <a:lnTo>
                  <a:pt x="2053383" y="709587"/>
                </a:lnTo>
                <a:lnTo>
                  <a:pt x="2057829" y="704828"/>
                </a:lnTo>
                <a:lnTo>
                  <a:pt x="2062275" y="700702"/>
                </a:lnTo>
                <a:lnTo>
                  <a:pt x="2067674" y="695943"/>
                </a:lnTo>
                <a:lnTo>
                  <a:pt x="2072437" y="692135"/>
                </a:lnTo>
                <a:lnTo>
                  <a:pt x="2078154" y="688327"/>
                </a:lnTo>
                <a:lnTo>
                  <a:pt x="2083552" y="684519"/>
                </a:lnTo>
                <a:lnTo>
                  <a:pt x="2089268" y="681346"/>
                </a:lnTo>
                <a:lnTo>
                  <a:pt x="2095302" y="678173"/>
                </a:lnTo>
                <a:lnTo>
                  <a:pt x="2101018" y="675952"/>
                </a:lnTo>
                <a:lnTo>
                  <a:pt x="2107370" y="673413"/>
                </a:lnTo>
                <a:lnTo>
                  <a:pt x="2113721" y="670875"/>
                </a:lnTo>
                <a:lnTo>
                  <a:pt x="2120390" y="669288"/>
                </a:lnTo>
                <a:lnTo>
                  <a:pt x="2127059" y="667702"/>
                </a:lnTo>
                <a:lnTo>
                  <a:pt x="2133728" y="666432"/>
                </a:lnTo>
                <a:lnTo>
                  <a:pt x="2140079" y="665798"/>
                </a:lnTo>
                <a:lnTo>
                  <a:pt x="2147065" y="665163"/>
                </a:lnTo>
                <a:close/>
                <a:moveTo>
                  <a:pt x="1426690" y="484188"/>
                </a:moveTo>
                <a:lnTo>
                  <a:pt x="1631151" y="484188"/>
                </a:lnTo>
                <a:lnTo>
                  <a:pt x="1634627" y="484505"/>
                </a:lnTo>
                <a:lnTo>
                  <a:pt x="1637787" y="484822"/>
                </a:lnTo>
                <a:lnTo>
                  <a:pt x="1640947" y="485773"/>
                </a:lnTo>
                <a:lnTo>
                  <a:pt x="1644107" y="486725"/>
                </a:lnTo>
                <a:lnTo>
                  <a:pt x="1646635" y="488310"/>
                </a:lnTo>
                <a:lnTo>
                  <a:pt x="1649479" y="489895"/>
                </a:lnTo>
                <a:lnTo>
                  <a:pt x="1652008" y="491798"/>
                </a:lnTo>
                <a:lnTo>
                  <a:pt x="1654536" y="493700"/>
                </a:lnTo>
                <a:lnTo>
                  <a:pt x="1656432" y="496237"/>
                </a:lnTo>
                <a:lnTo>
                  <a:pt x="1658328" y="498773"/>
                </a:lnTo>
                <a:lnTo>
                  <a:pt x="1659908" y="501310"/>
                </a:lnTo>
                <a:lnTo>
                  <a:pt x="1661488" y="504164"/>
                </a:lnTo>
                <a:lnTo>
                  <a:pt x="1662436" y="507334"/>
                </a:lnTo>
                <a:lnTo>
                  <a:pt x="1663068" y="510505"/>
                </a:lnTo>
                <a:lnTo>
                  <a:pt x="1663700" y="513676"/>
                </a:lnTo>
                <a:lnTo>
                  <a:pt x="1663700" y="517164"/>
                </a:lnTo>
                <a:lnTo>
                  <a:pt x="1663700" y="1389743"/>
                </a:lnTo>
                <a:lnTo>
                  <a:pt x="1663700" y="1393231"/>
                </a:lnTo>
                <a:lnTo>
                  <a:pt x="1663068" y="1396401"/>
                </a:lnTo>
                <a:lnTo>
                  <a:pt x="1662436" y="1399572"/>
                </a:lnTo>
                <a:lnTo>
                  <a:pt x="1661488" y="1402743"/>
                </a:lnTo>
                <a:lnTo>
                  <a:pt x="1659908" y="1405279"/>
                </a:lnTo>
                <a:lnTo>
                  <a:pt x="1658328" y="1408133"/>
                </a:lnTo>
                <a:lnTo>
                  <a:pt x="1656432" y="1410669"/>
                </a:lnTo>
                <a:lnTo>
                  <a:pt x="1654536" y="1413206"/>
                </a:lnTo>
                <a:lnTo>
                  <a:pt x="1652008" y="1415108"/>
                </a:lnTo>
                <a:lnTo>
                  <a:pt x="1649479" y="1417011"/>
                </a:lnTo>
                <a:lnTo>
                  <a:pt x="1646635" y="1418596"/>
                </a:lnTo>
                <a:lnTo>
                  <a:pt x="1644107" y="1420182"/>
                </a:lnTo>
                <a:lnTo>
                  <a:pt x="1640947" y="1421133"/>
                </a:lnTo>
                <a:lnTo>
                  <a:pt x="1637787" y="1421767"/>
                </a:lnTo>
                <a:lnTo>
                  <a:pt x="1634627" y="1422401"/>
                </a:lnTo>
                <a:lnTo>
                  <a:pt x="1631151" y="1422401"/>
                </a:lnTo>
                <a:lnTo>
                  <a:pt x="1426690" y="1422401"/>
                </a:lnTo>
                <a:lnTo>
                  <a:pt x="1423214" y="1422401"/>
                </a:lnTo>
                <a:lnTo>
                  <a:pt x="1420054" y="1421767"/>
                </a:lnTo>
                <a:lnTo>
                  <a:pt x="1416894" y="1421133"/>
                </a:lnTo>
                <a:lnTo>
                  <a:pt x="1413734" y="1420182"/>
                </a:lnTo>
                <a:lnTo>
                  <a:pt x="1411206" y="1418596"/>
                </a:lnTo>
                <a:lnTo>
                  <a:pt x="1408362" y="1417011"/>
                </a:lnTo>
                <a:lnTo>
                  <a:pt x="1405834" y="1415108"/>
                </a:lnTo>
                <a:lnTo>
                  <a:pt x="1403622" y="1413206"/>
                </a:lnTo>
                <a:lnTo>
                  <a:pt x="1401409" y="1410669"/>
                </a:lnTo>
                <a:lnTo>
                  <a:pt x="1399513" y="1408133"/>
                </a:lnTo>
                <a:lnTo>
                  <a:pt x="1397933" y="1405279"/>
                </a:lnTo>
                <a:lnTo>
                  <a:pt x="1396669" y="1402743"/>
                </a:lnTo>
                <a:lnTo>
                  <a:pt x="1395405" y="1399572"/>
                </a:lnTo>
                <a:lnTo>
                  <a:pt x="1394457" y="1396401"/>
                </a:lnTo>
                <a:lnTo>
                  <a:pt x="1394141" y="1393231"/>
                </a:lnTo>
                <a:lnTo>
                  <a:pt x="1393825" y="1389743"/>
                </a:lnTo>
                <a:lnTo>
                  <a:pt x="1393825" y="517164"/>
                </a:lnTo>
                <a:lnTo>
                  <a:pt x="1394141" y="513676"/>
                </a:lnTo>
                <a:lnTo>
                  <a:pt x="1394457" y="510505"/>
                </a:lnTo>
                <a:lnTo>
                  <a:pt x="1395405" y="507334"/>
                </a:lnTo>
                <a:lnTo>
                  <a:pt x="1396669" y="504164"/>
                </a:lnTo>
                <a:lnTo>
                  <a:pt x="1397933" y="501310"/>
                </a:lnTo>
                <a:lnTo>
                  <a:pt x="1399513" y="498773"/>
                </a:lnTo>
                <a:lnTo>
                  <a:pt x="1401409" y="496237"/>
                </a:lnTo>
                <a:lnTo>
                  <a:pt x="1403622" y="493700"/>
                </a:lnTo>
                <a:lnTo>
                  <a:pt x="1405834" y="491798"/>
                </a:lnTo>
                <a:lnTo>
                  <a:pt x="1408362" y="489895"/>
                </a:lnTo>
                <a:lnTo>
                  <a:pt x="1411206" y="488310"/>
                </a:lnTo>
                <a:lnTo>
                  <a:pt x="1413734" y="486725"/>
                </a:lnTo>
                <a:lnTo>
                  <a:pt x="1416894" y="485773"/>
                </a:lnTo>
                <a:lnTo>
                  <a:pt x="1420054" y="484822"/>
                </a:lnTo>
                <a:lnTo>
                  <a:pt x="1423214" y="484505"/>
                </a:lnTo>
                <a:lnTo>
                  <a:pt x="1426690" y="484188"/>
                </a:lnTo>
                <a:close/>
                <a:moveTo>
                  <a:pt x="183794" y="0"/>
                </a:moveTo>
                <a:lnTo>
                  <a:pt x="193952" y="0"/>
                </a:lnTo>
                <a:lnTo>
                  <a:pt x="2827060" y="0"/>
                </a:lnTo>
                <a:lnTo>
                  <a:pt x="2837218" y="0"/>
                </a:lnTo>
                <a:lnTo>
                  <a:pt x="2847059" y="952"/>
                </a:lnTo>
                <a:lnTo>
                  <a:pt x="2856582" y="2539"/>
                </a:lnTo>
                <a:lnTo>
                  <a:pt x="2866105" y="4443"/>
                </a:lnTo>
                <a:lnTo>
                  <a:pt x="2875628" y="6982"/>
                </a:lnTo>
                <a:lnTo>
                  <a:pt x="2884516" y="10156"/>
                </a:lnTo>
                <a:lnTo>
                  <a:pt x="2893721" y="13964"/>
                </a:lnTo>
                <a:lnTo>
                  <a:pt x="2902292" y="17773"/>
                </a:lnTo>
                <a:lnTo>
                  <a:pt x="2911180" y="22851"/>
                </a:lnTo>
                <a:lnTo>
                  <a:pt x="2919433" y="27611"/>
                </a:lnTo>
                <a:lnTo>
                  <a:pt x="2927369" y="33324"/>
                </a:lnTo>
                <a:lnTo>
                  <a:pt x="2935623" y="39036"/>
                </a:lnTo>
                <a:lnTo>
                  <a:pt x="2942924" y="45384"/>
                </a:lnTo>
                <a:lnTo>
                  <a:pt x="2950225" y="52366"/>
                </a:lnTo>
                <a:lnTo>
                  <a:pt x="2957525" y="59665"/>
                </a:lnTo>
                <a:lnTo>
                  <a:pt x="2964192" y="67282"/>
                </a:lnTo>
                <a:lnTo>
                  <a:pt x="2970540" y="74899"/>
                </a:lnTo>
                <a:lnTo>
                  <a:pt x="2976571" y="83468"/>
                </a:lnTo>
                <a:lnTo>
                  <a:pt x="2982285" y="92037"/>
                </a:lnTo>
                <a:lnTo>
                  <a:pt x="2987682" y="101240"/>
                </a:lnTo>
                <a:lnTo>
                  <a:pt x="2992761" y="110444"/>
                </a:lnTo>
                <a:lnTo>
                  <a:pt x="2997522" y="119965"/>
                </a:lnTo>
                <a:lnTo>
                  <a:pt x="3001649" y="130121"/>
                </a:lnTo>
                <a:lnTo>
                  <a:pt x="3005458" y="140276"/>
                </a:lnTo>
                <a:lnTo>
                  <a:pt x="3008950" y="150749"/>
                </a:lnTo>
                <a:lnTo>
                  <a:pt x="3012124" y="161540"/>
                </a:lnTo>
                <a:lnTo>
                  <a:pt x="3014663" y="172330"/>
                </a:lnTo>
                <a:lnTo>
                  <a:pt x="3016885" y="183438"/>
                </a:lnTo>
                <a:lnTo>
                  <a:pt x="3018473" y="194546"/>
                </a:lnTo>
                <a:lnTo>
                  <a:pt x="3019742" y="205971"/>
                </a:lnTo>
                <a:lnTo>
                  <a:pt x="3020695" y="218031"/>
                </a:lnTo>
                <a:lnTo>
                  <a:pt x="3021012" y="229774"/>
                </a:lnTo>
                <a:lnTo>
                  <a:pt x="3021012" y="1276768"/>
                </a:lnTo>
                <a:lnTo>
                  <a:pt x="3013711" y="1272642"/>
                </a:lnTo>
                <a:lnTo>
                  <a:pt x="3006410" y="1268833"/>
                </a:lnTo>
                <a:lnTo>
                  <a:pt x="2999109" y="1265342"/>
                </a:lnTo>
                <a:lnTo>
                  <a:pt x="2991808" y="1262169"/>
                </a:lnTo>
                <a:lnTo>
                  <a:pt x="2983872" y="1258995"/>
                </a:lnTo>
                <a:lnTo>
                  <a:pt x="2976254" y="1256139"/>
                </a:lnTo>
                <a:lnTo>
                  <a:pt x="2968318" y="1253282"/>
                </a:lnTo>
                <a:lnTo>
                  <a:pt x="2960382" y="1251061"/>
                </a:lnTo>
                <a:lnTo>
                  <a:pt x="2952129" y="1248839"/>
                </a:lnTo>
                <a:lnTo>
                  <a:pt x="2944193" y="1247252"/>
                </a:lnTo>
                <a:lnTo>
                  <a:pt x="2935940" y="1245348"/>
                </a:lnTo>
                <a:lnTo>
                  <a:pt x="2927369" y="1244079"/>
                </a:lnTo>
                <a:lnTo>
                  <a:pt x="2919116" y="1242809"/>
                </a:lnTo>
                <a:lnTo>
                  <a:pt x="2910863" y="1242175"/>
                </a:lnTo>
                <a:lnTo>
                  <a:pt x="2901975" y="1241540"/>
                </a:lnTo>
                <a:lnTo>
                  <a:pt x="2893404" y="1241540"/>
                </a:lnTo>
                <a:lnTo>
                  <a:pt x="2646123" y="1213294"/>
                </a:lnTo>
                <a:lnTo>
                  <a:pt x="2646123" y="313876"/>
                </a:lnTo>
                <a:lnTo>
                  <a:pt x="374889" y="313876"/>
                </a:lnTo>
                <a:lnTo>
                  <a:pt x="374889" y="1959424"/>
                </a:lnTo>
                <a:lnTo>
                  <a:pt x="1610021" y="1959424"/>
                </a:lnTo>
                <a:lnTo>
                  <a:pt x="1923646" y="2273300"/>
                </a:lnTo>
                <a:lnTo>
                  <a:pt x="193952" y="2273300"/>
                </a:lnTo>
                <a:lnTo>
                  <a:pt x="183794" y="2273300"/>
                </a:lnTo>
                <a:lnTo>
                  <a:pt x="173953" y="2272348"/>
                </a:lnTo>
                <a:lnTo>
                  <a:pt x="164113" y="2270761"/>
                </a:lnTo>
                <a:lnTo>
                  <a:pt x="154908" y="2268857"/>
                </a:lnTo>
                <a:lnTo>
                  <a:pt x="145385" y="2266318"/>
                </a:lnTo>
                <a:lnTo>
                  <a:pt x="136496" y="2263144"/>
                </a:lnTo>
                <a:lnTo>
                  <a:pt x="127291" y="2259336"/>
                </a:lnTo>
                <a:lnTo>
                  <a:pt x="118720" y="2255528"/>
                </a:lnTo>
                <a:lnTo>
                  <a:pt x="109832" y="2250450"/>
                </a:lnTo>
                <a:lnTo>
                  <a:pt x="101579" y="2245689"/>
                </a:lnTo>
                <a:lnTo>
                  <a:pt x="93326" y="2240294"/>
                </a:lnTo>
                <a:lnTo>
                  <a:pt x="85390" y="2234264"/>
                </a:lnTo>
                <a:lnTo>
                  <a:pt x="77771" y="2227917"/>
                </a:lnTo>
                <a:lnTo>
                  <a:pt x="70470" y="2220935"/>
                </a:lnTo>
                <a:lnTo>
                  <a:pt x="63487" y="2213635"/>
                </a:lnTo>
                <a:lnTo>
                  <a:pt x="56821" y="2206018"/>
                </a:lnTo>
                <a:lnTo>
                  <a:pt x="50472" y="2198402"/>
                </a:lnTo>
                <a:lnTo>
                  <a:pt x="44441" y="2189833"/>
                </a:lnTo>
                <a:lnTo>
                  <a:pt x="38727" y="2181264"/>
                </a:lnTo>
                <a:lnTo>
                  <a:pt x="33013" y="2172060"/>
                </a:lnTo>
                <a:lnTo>
                  <a:pt x="28252" y="2162856"/>
                </a:lnTo>
                <a:lnTo>
                  <a:pt x="23490" y="2153335"/>
                </a:lnTo>
                <a:lnTo>
                  <a:pt x="19364" y="2143180"/>
                </a:lnTo>
                <a:lnTo>
                  <a:pt x="15237" y="2133024"/>
                </a:lnTo>
                <a:lnTo>
                  <a:pt x="11745" y="2122551"/>
                </a:lnTo>
                <a:lnTo>
                  <a:pt x="8888" y="2112078"/>
                </a:lnTo>
                <a:lnTo>
                  <a:pt x="6349" y="2100970"/>
                </a:lnTo>
                <a:lnTo>
                  <a:pt x="3809" y="2089862"/>
                </a:lnTo>
                <a:lnTo>
                  <a:pt x="2540" y="2078754"/>
                </a:lnTo>
                <a:lnTo>
                  <a:pt x="952" y="2067329"/>
                </a:lnTo>
                <a:lnTo>
                  <a:pt x="318" y="2055269"/>
                </a:lnTo>
                <a:lnTo>
                  <a:pt x="0" y="2043844"/>
                </a:lnTo>
                <a:lnTo>
                  <a:pt x="0" y="229774"/>
                </a:lnTo>
                <a:lnTo>
                  <a:pt x="318" y="218031"/>
                </a:lnTo>
                <a:lnTo>
                  <a:pt x="952" y="205971"/>
                </a:lnTo>
                <a:lnTo>
                  <a:pt x="2540" y="194546"/>
                </a:lnTo>
                <a:lnTo>
                  <a:pt x="3809" y="183438"/>
                </a:lnTo>
                <a:lnTo>
                  <a:pt x="6349" y="172330"/>
                </a:lnTo>
                <a:lnTo>
                  <a:pt x="8888" y="161540"/>
                </a:lnTo>
                <a:lnTo>
                  <a:pt x="11745" y="150749"/>
                </a:lnTo>
                <a:lnTo>
                  <a:pt x="15237" y="140276"/>
                </a:lnTo>
                <a:lnTo>
                  <a:pt x="19364" y="130121"/>
                </a:lnTo>
                <a:lnTo>
                  <a:pt x="23490" y="119965"/>
                </a:lnTo>
                <a:lnTo>
                  <a:pt x="28252" y="110444"/>
                </a:lnTo>
                <a:lnTo>
                  <a:pt x="33013" y="101240"/>
                </a:lnTo>
                <a:lnTo>
                  <a:pt x="38727" y="92037"/>
                </a:lnTo>
                <a:lnTo>
                  <a:pt x="44441" y="83468"/>
                </a:lnTo>
                <a:lnTo>
                  <a:pt x="50472" y="74899"/>
                </a:lnTo>
                <a:lnTo>
                  <a:pt x="56821" y="67282"/>
                </a:lnTo>
                <a:lnTo>
                  <a:pt x="63487" y="59665"/>
                </a:lnTo>
                <a:lnTo>
                  <a:pt x="70470" y="52366"/>
                </a:lnTo>
                <a:lnTo>
                  <a:pt x="77771" y="45384"/>
                </a:lnTo>
                <a:lnTo>
                  <a:pt x="85390" y="39036"/>
                </a:lnTo>
                <a:lnTo>
                  <a:pt x="93326" y="33324"/>
                </a:lnTo>
                <a:lnTo>
                  <a:pt x="101579" y="27611"/>
                </a:lnTo>
                <a:lnTo>
                  <a:pt x="109832" y="22851"/>
                </a:lnTo>
                <a:lnTo>
                  <a:pt x="118720" y="17773"/>
                </a:lnTo>
                <a:lnTo>
                  <a:pt x="127291" y="13964"/>
                </a:lnTo>
                <a:lnTo>
                  <a:pt x="136496" y="10156"/>
                </a:lnTo>
                <a:lnTo>
                  <a:pt x="145385" y="6982"/>
                </a:lnTo>
                <a:lnTo>
                  <a:pt x="154908" y="4443"/>
                </a:lnTo>
                <a:lnTo>
                  <a:pt x="164113" y="2539"/>
                </a:lnTo>
                <a:lnTo>
                  <a:pt x="173953" y="952"/>
                </a:lnTo>
                <a:lnTo>
                  <a:pt x="183794" y="0"/>
                </a:lnTo>
                <a:close/>
              </a:path>
            </a:pathLst>
          </a:custGeom>
          <a:solidFill>
            <a:schemeClr val="bg1"/>
          </a:solidFill>
          <a:ln>
            <a:noFill/>
          </a:ln>
          <a:extLst/>
        </p:spPr>
        <p:txBody>
          <a:bodyPr anchor="ctr">
            <a:scene3d>
              <a:camera prst="orthographicFront"/>
              <a:lightRig rig="threePt" dir="t"/>
            </a:scene3d>
            <a:sp3d>
              <a:contourClr>
                <a:srgbClr val="FFFFFF"/>
              </a:contourClr>
            </a:sp3d>
          </a:bodyPr>
          <a:lstStyle/>
          <a:p>
            <a:pPr algn="ctr">
              <a:defRPr/>
            </a:pPr>
            <a:endParaRPr lang="zh-CN" altLang="en-US">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31324064"/>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350" fill="hold"/>
                                        <p:tgtEl>
                                          <p:spTgt spid="28"/>
                                        </p:tgtEl>
                                        <p:attrNameLst>
                                          <p:attrName>ppt_x</p:attrName>
                                        </p:attrNameLst>
                                      </p:cBhvr>
                                      <p:tavLst>
                                        <p:tav tm="0">
                                          <p:val>
                                            <p:strVal val="0-#ppt_w/2"/>
                                          </p:val>
                                        </p:tav>
                                        <p:tav tm="100000">
                                          <p:val>
                                            <p:strVal val="#ppt_x"/>
                                          </p:val>
                                        </p:tav>
                                      </p:tavLst>
                                    </p:anim>
                                    <p:anim calcmode="lin" valueType="num">
                                      <p:cBhvr additive="base">
                                        <p:cTn id="8" dur="350" fill="hold"/>
                                        <p:tgtEl>
                                          <p:spTgt spid="28"/>
                                        </p:tgtEl>
                                        <p:attrNameLst>
                                          <p:attrName>ppt_y</p:attrName>
                                        </p:attrNameLst>
                                      </p:cBhvr>
                                      <p:tavLst>
                                        <p:tav tm="0">
                                          <p:val>
                                            <p:strVal val="#ppt_y"/>
                                          </p:val>
                                        </p:tav>
                                        <p:tav tm="100000">
                                          <p:val>
                                            <p:strVal val="#ppt_y"/>
                                          </p:val>
                                        </p:tav>
                                      </p:tavLst>
                                    </p:anim>
                                  </p:childTnLst>
                                </p:cTn>
                              </p:par>
                            </p:childTnLst>
                          </p:cTn>
                        </p:par>
                        <p:par>
                          <p:cTn id="9" fill="hold">
                            <p:stCondLst>
                              <p:cond delay="350"/>
                            </p:stCondLst>
                            <p:childTnLst>
                              <p:par>
                                <p:cTn id="10" presetID="26"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down)">
                                      <p:cBhvr>
                                        <p:cTn id="12" dur="101">
                                          <p:stCondLst>
                                            <p:cond delay="0"/>
                                          </p:stCondLst>
                                        </p:cTn>
                                        <p:tgtEl>
                                          <p:spTgt spid="2"/>
                                        </p:tgtEl>
                                      </p:cBhvr>
                                    </p:animEffect>
                                    <p:anim calcmode="lin" valueType="num">
                                      <p:cBhvr>
                                        <p:cTn id="13" dur="319"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14" dur="116"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5" dur="116" tmFilter="0, 0; 0.125,0.2665; 0.25,0.4; 0.375,0.465; 0.5,0.5;  0.625,0.535; 0.75,0.6; 0.875,0.7335; 1,1">
                                          <p:stCondLst>
                                            <p:cond delay="116"/>
                                          </p:stCondLst>
                                        </p:cTn>
                                        <p:tgtEl>
                                          <p:spTgt spid="2"/>
                                        </p:tgtEl>
                                        <p:attrNameLst>
                                          <p:attrName>ppt_y</p:attrName>
                                        </p:attrNameLst>
                                      </p:cBhvr>
                                      <p:tavLst>
                                        <p:tav tm="0" fmla="#ppt_y-sin(pi*$)/9">
                                          <p:val>
                                            <p:fltVal val="0"/>
                                          </p:val>
                                        </p:tav>
                                        <p:tav tm="100000">
                                          <p:val>
                                            <p:fltVal val="1"/>
                                          </p:val>
                                        </p:tav>
                                      </p:tavLst>
                                    </p:anim>
                                    <p:anim calcmode="lin" valueType="num">
                                      <p:cBhvr>
                                        <p:cTn id="16" dur="58" tmFilter="0, 0; 0.125,0.2665; 0.25,0.4; 0.375,0.465; 0.5,0.5;  0.625,0.535; 0.75,0.6; 0.875,0.7335; 1,1">
                                          <p:stCondLst>
                                            <p:cond delay="232"/>
                                          </p:stCondLst>
                                        </p:cTn>
                                        <p:tgtEl>
                                          <p:spTgt spid="2"/>
                                        </p:tgtEl>
                                        <p:attrNameLst>
                                          <p:attrName>ppt_y</p:attrName>
                                        </p:attrNameLst>
                                      </p:cBhvr>
                                      <p:tavLst>
                                        <p:tav tm="0" fmla="#ppt_y-sin(pi*$)/27">
                                          <p:val>
                                            <p:fltVal val="0"/>
                                          </p:val>
                                        </p:tav>
                                        <p:tav tm="100000">
                                          <p:val>
                                            <p:fltVal val="1"/>
                                          </p:val>
                                        </p:tav>
                                      </p:tavLst>
                                    </p:anim>
                                    <p:anim calcmode="lin" valueType="num">
                                      <p:cBhvr>
                                        <p:cTn id="17" dur="29" tmFilter="0, 0; 0.125,0.2665; 0.25,0.4; 0.375,0.465; 0.5,0.5;  0.625,0.535; 0.75,0.6; 0.875,0.7335; 1,1">
                                          <p:stCondLst>
                                            <p:cond delay="290"/>
                                          </p:stCondLst>
                                        </p:cTn>
                                        <p:tgtEl>
                                          <p:spTgt spid="2"/>
                                        </p:tgtEl>
                                        <p:attrNameLst>
                                          <p:attrName>ppt_y</p:attrName>
                                        </p:attrNameLst>
                                      </p:cBhvr>
                                      <p:tavLst>
                                        <p:tav tm="0" fmla="#ppt_y-sin(pi*$)/81">
                                          <p:val>
                                            <p:fltVal val="0"/>
                                          </p:val>
                                        </p:tav>
                                        <p:tav tm="100000">
                                          <p:val>
                                            <p:fltVal val="1"/>
                                          </p:val>
                                        </p:tav>
                                      </p:tavLst>
                                    </p:anim>
                                    <p:animScale>
                                      <p:cBhvr>
                                        <p:cTn id="18" dur="5">
                                          <p:stCondLst>
                                            <p:cond delay="114"/>
                                          </p:stCondLst>
                                        </p:cTn>
                                        <p:tgtEl>
                                          <p:spTgt spid="2"/>
                                        </p:tgtEl>
                                      </p:cBhvr>
                                      <p:to x="100000" y="60000"/>
                                    </p:animScale>
                                    <p:animScale>
                                      <p:cBhvr>
                                        <p:cTn id="19" dur="29" decel="50000">
                                          <p:stCondLst>
                                            <p:cond delay="118"/>
                                          </p:stCondLst>
                                        </p:cTn>
                                        <p:tgtEl>
                                          <p:spTgt spid="2"/>
                                        </p:tgtEl>
                                      </p:cBhvr>
                                      <p:to x="100000" y="100000"/>
                                    </p:animScale>
                                    <p:animScale>
                                      <p:cBhvr>
                                        <p:cTn id="20" dur="5">
                                          <p:stCondLst>
                                            <p:cond delay="230"/>
                                          </p:stCondLst>
                                        </p:cTn>
                                        <p:tgtEl>
                                          <p:spTgt spid="2"/>
                                        </p:tgtEl>
                                      </p:cBhvr>
                                      <p:to x="100000" y="80000"/>
                                    </p:animScale>
                                    <p:animScale>
                                      <p:cBhvr>
                                        <p:cTn id="21" dur="29" decel="50000">
                                          <p:stCondLst>
                                            <p:cond delay="234"/>
                                          </p:stCondLst>
                                        </p:cTn>
                                        <p:tgtEl>
                                          <p:spTgt spid="2"/>
                                        </p:tgtEl>
                                      </p:cBhvr>
                                      <p:to x="100000" y="100000"/>
                                    </p:animScale>
                                    <p:animScale>
                                      <p:cBhvr>
                                        <p:cTn id="22" dur="5">
                                          <p:stCondLst>
                                            <p:cond delay="287"/>
                                          </p:stCondLst>
                                        </p:cTn>
                                        <p:tgtEl>
                                          <p:spTgt spid="2"/>
                                        </p:tgtEl>
                                      </p:cBhvr>
                                      <p:to x="100000" y="90000"/>
                                    </p:animScale>
                                    <p:animScale>
                                      <p:cBhvr>
                                        <p:cTn id="23" dur="29" decel="50000">
                                          <p:stCondLst>
                                            <p:cond delay="292"/>
                                          </p:stCondLst>
                                        </p:cTn>
                                        <p:tgtEl>
                                          <p:spTgt spid="2"/>
                                        </p:tgtEl>
                                      </p:cBhvr>
                                      <p:to x="100000" y="100000"/>
                                    </p:animScale>
                                    <p:animScale>
                                      <p:cBhvr>
                                        <p:cTn id="24" dur="5">
                                          <p:stCondLst>
                                            <p:cond delay="316"/>
                                          </p:stCondLst>
                                        </p:cTn>
                                        <p:tgtEl>
                                          <p:spTgt spid="2"/>
                                        </p:tgtEl>
                                      </p:cBhvr>
                                      <p:to x="100000" y="95000"/>
                                    </p:animScale>
                                    <p:animScale>
                                      <p:cBhvr>
                                        <p:cTn id="25" dur="29" decel="50000">
                                          <p:stCondLst>
                                            <p:cond delay="321"/>
                                          </p:stCondLst>
                                        </p:cTn>
                                        <p:tgtEl>
                                          <p:spTgt spid="2"/>
                                        </p:tgtEl>
                                      </p:cBhvr>
                                      <p:to x="100000" y="100000"/>
                                    </p:animScale>
                                  </p:childTnLst>
                                </p:cTn>
                              </p:par>
                              <p:par>
                                <p:cTn id="26" presetID="10" presetClass="entr" presetSubtype="0" fill="hold" grpId="0" nodeType="with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350"/>
                                        <p:tgtEl>
                                          <p:spTgt spid="5"/>
                                        </p:tgtEl>
                                      </p:cBhvr>
                                    </p:animEffect>
                                  </p:childTnLst>
                                </p:cTn>
                              </p:par>
                            </p:childTnLst>
                          </p:cTn>
                        </p:par>
                        <p:par>
                          <p:cTn id="29" fill="hold">
                            <p:stCondLst>
                              <p:cond delay="700"/>
                            </p:stCondLst>
                            <p:childTnLst>
                              <p:par>
                                <p:cTn id="30" presetID="22" presetClass="entr" presetSubtype="8" fill="hold" nodeType="after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left)">
                                      <p:cBhvr>
                                        <p:cTn id="32" dur="350"/>
                                        <p:tgtEl>
                                          <p:spTgt spid="6"/>
                                        </p:tgtEl>
                                      </p:cBhvr>
                                    </p:animEffect>
                                  </p:childTnLst>
                                </p:cTn>
                              </p:par>
                              <p:par>
                                <p:cTn id="33" presetID="2" presetClass="entr" presetSubtype="2" fill="hold" grpId="0" nodeType="withEffect">
                                  <p:stCondLst>
                                    <p:cond delay="0"/>
                                  </p:stCondLst>
                                  <p:childTnLst>
                                    <p:set>
                                      <p:cBhvr>
                                        <p:cTn id="34" dur="1" fill="hold">
                                          <p:stCondLst>
                                            <p:cond delay="0"/>
                                          </p:stCondLst>
                                        </p:cTn>
                                        <p:tgtEl>
                                          <p:spTgt spid="7"/>
                                        </p:tgtEl>
                                        <p:attrNameLst>
                                          <p:attrName>style.visibility</p:attrName>
                                        </p:attrNameLst>
                                      </p:cBhvr>
                                      <p:to>
                                        <p:strVal val="visible"/>
                                      </p:to>
                                    </p:set>
                                    <p:anim calcmode="lin" valueType="num">
                                      <p:cBhvr additive="base">
                                        <p:cTn id="35" dur="350" fill="hold"/>
                                        <p:tgtEl>
                                          <p:spTgt spid="7"/>
                                        </p:tgtEl>
                                        <p:attrNameLst>
                                          <p:attrName>ppt_x</p:attrName>
                                        </p:attrNameLst>
                                      </p:cBhvr>
                                      <p:tavLst>
                                        <p:tav tm="0">
                                          <p:val>
                                            <p:strVal val="1+#ppt_w/2"/>
                                          </p:val>
                                        </p:tav>
                                        <p:tav tm="100000">
                                          <p:val>
                                            <p:strVal val="#ppt_x"/>
                                          </p:val>
                                        </p:tav>
                                      </p:tavLst>
                                    </p:anim>
                                    <p:anim calcmode="lin" valueType="num">
                                      <p:cBhvr additive="base">
                                        <p:cTn id="36" dur="350" fill="hold"/>
                                        <p:tgtEl>
                                          <p:spTgt spid="7"/>
                                        </p:tgtEl>
                                        <p:attrNameLst>
                                          <p:attrName>ppt_y</p:attrName>
                                        </p:attrNameLst>
                                      </p:cBhvr>
                                      <p:tavLst>
                                        <p:tav tm="0">
                                          <p:val>
                                            <p:strVal val="#ppt_y"/>
                                          </p:val>
                                        </p:tav>
                                        <p:tav tm="100000">
                                          <p:val>
                                            <p:strVal val="#ppt_y"/>
                                          </p:val>
                                        </p:tav>
                                      </p:tavLst>
                                    </p:anim>
                                  </p:childTnLst>
                                </p:cTn>
                              </p:par>
                            </p:childTnLst>
                          </p:cTn>
                        </p:par>
                        <p:par>
                          <p:cTn id="37" fill="hold">
                            <p:stCondLst>
                              <p:cond delay="1050"/>
                            </p:stCondLst>
                            <p:childTnLst>
                              <p:par>
                                <p:cTn id="38" presetID="2" presetClass="entr" presetSubtype="4" fill="hold" nodeType="afterEffect">
                                  <p:stCondLst>
                                    <p:cond delay="0"/>
                                  </p:stCondLst>
                                  <p:childTnLst>
                                    <p:set>
                                      <p:cBhvr>
                                        <p:cTn id="39" dur="1" fill="hold">
                                          <p:stCondLst>
                                            <p:cond delay="0"/>
                                          </p:stCondLst>
                                        </p:cTn>
                                        <p:tgtEl>
                                          <p:spTgt spid="8"/>
                                        </p:tgtEl>
                                        <p:attrNameLst>
                                          <p:attrName>style.visibility</p:attrName>
                                        </p:attrNameLst>
                                      </p:cBhvr>
                                      <p:to>
                                        <p:strVal val="visible"/>
                                      </p:to>
                                    </p:set>
                                    <p:anim calcmode="lin" valueType="num">
                                      <p:cBhvr additive="base">
                                        <p:cTn id="40" dur="350" fill="hold"/>
                                        <p:tgtEl>
                                          <p:spTgt spid="8"/>
                                        </p:tgtEl>
                                        <p:attrNameLst>
                                          <p:attrName>ppt_x</p:attrName>
                                        </p:attrNameLst>
                                      </p:cBhvr>
                                      <p:tavLst>
                                        <p:tav tm="0">
                                          <p:val>
                                            <p:strVal val="#ppt_x"/>
                                          </p:val>
                                        </p:tav>
                                        <p:tav tm="100000">
                                          <p:val>
                                            <p:strVal val="#ppt_x"/>
                                          </p:val>
                                        </p:tav>
                                      </p:tavLst>
                                    </p:anim>
                                    <p:anim calcmode="lin" valueType="num">
                                      <p:cBhvr additive="base">
                                        <p:cTn id="41" dur="350" fill="hold"/>
                                        <p:tgtEl>
                                          <p:spTgt spid="8"/>
                                        </p:tgtEl>
                                        <p:attrNameLst>
                                          <p:attrName>ppt_y</p:attrName>
                                        </p:attrNameLst>
                                      </p:cBhvr>
                                      <p:tavLst>
                                        <p:tav tm="0">
                                          <p:val>
                                            <p:strVal val="1+#ppt_h/2"/>
                                          </p:val>
                                        </p:tav>
                                        <p:tav tm="100000">
                                          <p:val>
                                            <p:strVal val="#ppt_y"/>
                                          </p:val>
                                        </p:tav>
                                      </p:tavLst>
                                    </p:anim>
                                  </p:childTnLst>
                                </p:cTn>
                              </p:par>
                            </p:childTnLst>
                          </p:cTn>
                        </p:par>
                        <p:par>
                          <p:cTn id="42" fill="hold">
                            <p:stCondLst>
                              <p:cond delay="1400"/>
                            </p:stCondLst>
                            <p:childTnLst>
                              <p:par>
                                <p:cTn id="43" presetID="2" presetClass="entr" presetSubtype="4" fill="hold" nodeType="afterEffect">
                                  <p:stCondLst>
                                    <p:cond delay="0"/>
                                  </p:stCondLst>
                                  <p:childTnLst>
                                    <p:set>
                                      <p:cBhvr>
                                        <p:cTn id="44" dur="1" fill="hold">
                                          <p:stCondLst>
                                            <p:cond delay="0"/>
                                          </p:stCondLst>
                                        </p:cTn>
                                        <p:tgtEl>
                                          <p:spTgt spid="13"/>
                                        </p:tgtEl>
                                        <p:attrNameLst>
                                          <p:attrName>style.visibility</p:attrName>
                                        </p:attrNameLst>
                                      </p:cBhvr>
                                      <p:to>
                                        <p:strVal val="visible"/>
                                      </p:to>
                                    </p:set>
                                    <p:anim calcmode="lin" valueType="num">
                                      <p:cBhvr additive="base">
                                        <p:cTn id="45" dur="350" fill="hold"/>
                                        <p:tgtEl>
                                          <p:spTgt spid="13"/>
                                        </p:tgtEl>
                                        <p:attrNameLst>
                                          <p:attrName>ppt_x</p:attrName>
                                        </p:attrNameLst>
                                      </p:cBhvr>
                                      <p:tavLst>
                                        <p:tav tm="0">
                                          <p:val>
                                            <p:strVal val="#ppt_x"/>
                                          </p:val>
                                        </p:tav>
                                        <p:tav tm="100000">
                                          <p:val>
                                            <p:strVal val="#ppt_x"/>
                                          </p:val>
                                        </p:tav>
                                      </p:tavLst>
                                    </p:anim>
                                    <p:anim calcmode="lin" valueType="num">
                                      <p:cBhvr additive="base">
                                        <p:cTn id="46" dur="350" fill="hold"/>
                                        <p:tgtEl>
                                          <p:spTgt spid="13"/>
                                        </p:tgtEl>
                                        <p:attrNameLst>
                                          <p:attrName>ppt_y</p:attrName>
                                        </p:attrNameLst>
                                      </p:cBhvr>
                                      <p:tavLst>
                                        <p:tav tm="0">
                                          <p:val>
                                            <p:strVal val="1+#ppt_h/2"/>
                                          </p:val>
                                        </p:tav>
                                        <p:tav tm="100000">
                                          <p:val>
                                            <p:strVal val="#ppt_y"/>
                                          </p:val>
                                        </p:tav>
                                      </p:tavLst>
                                    </p:anim>
                                  </p:childTnLst>
                                </p:cTn>
                              </p:par>
                            </p:childTnLst>
                          </p:cTn>
                        </p:par>
                        <p:par>
                          <p:cTn id="47" fill="hold">
                            <p:stCondLst>
                              <p:cond delay="1750"/>
                            </p:stCondLst>
                            <p:childTnLst>
                              <p:par>
                                <p:cTn id="48" presetID="2" presetClass="entr" presetSubtype="4" fill="hold" nodeType="afterEffect">
                                  <p:stCondLst>
                                    <p:cond delay="0"/>
                                  </p:stCondLst>
                                  <p:childTnLst>
                                    <p:set>
                                      <p:cBhvr>
                                        <p:cTn id="49" dur="1" fill="hold">
                                          <p:stCondLst>
                                            <p:cond delay="0"/>
                                          </p:stCondLst>
                                        </p:cTn>
                                        <p:tgtEl>
                                          <p:spTgt spid="18"/>
                                        </p:tgtEl>
                                        <p:attrNameLst>
                                          <p:attrName>style.visibility</p:attrName>
                                        </p:attrNameLst>
                                      </p:cBhvr>
                                      <p:to>
                                        <p:strVal val="visible"/>
                                      </p:to>
                                    </p:set>
                                    <p:anim calcmode="lin" valueType="num">
                                      <p:cBhvr additive="base">
                                        <p:cTn id="50" dur="350" fill="hold"/>
                                        <p:tgtEl>
                                          <p:spTgt spid="18"/>
                                        </p:tgtEl>
                                        <p:attrNameLst>
                                          <p:attrName>ppt_x</p:attrName>
                                        </p:attrNameLst>
                                      </p:cBhvr>
                                      <p:tavLst>
                                        <p:tav tm="0">
                                          <p:val>
                                            <p:strVal val="#ppt_x"/>
                                          </p:val>
                                        </p:tav>
                                        <p:tav tm="100000">
                                          <p:val>
                                            <p:strVal val="#ppt_x"/>
                                          </p:val>
                                        </p:tav>
                                      </p:tavLst>
                                    </p:anim>
                                    <p:anim calcmode="lin" valueType="num">
                                      <p:cBhvr additive="base">
                                        <p:cTn id="51" dur="350" fill="hold"/>
                                        <p:tgtEl>
                                          <p:spTgt spid="18"/>
                                        </p:tgtEl>
                                        <p:attrNameLst>
                                          <p:attrName>ppt_y</p:attrName>
                                        </p:attrNameLst>
                                      </p:cBhvr>
                                      <p:tavLst>
                                        <p:tav tm="0">
                                          <p:val>
                                            <p:strVal val="1+#ppt_h/2"/>
                                          </p:val>
                                        </p:tav>
                                        <p:tav tm="100000">
                                          <p:val>
                                            <p:strVal val="#ppt_y"/>
                                          </p:val>
                                        </p:tav>
                                      </p:tavLst>
                                    </p:anim>
                                  </p:childTnLst>
                                </p:cTn>
                              </p:par>
                            </p:childTnLst>
                          </p:cTn>
                        </p:par>
                        <p:par>
                          <p:cTn id="52" fill="hold">
                            <p:stCondLst>
                              <p:cond delay="2100"/>
                            </p:stCondLst>
                            <p:childTnLst>
                              <p:par>
                                <p:cTn id="53" presetID="2" presetClass="entr" presetSubtype="4" fill="hold" nodeType="afterEffect">
                                  <p:stCondLst>
                                    <p:cond delay="0"/>
                                  </p:stCondLst>
                                  <p:childTnLst>
                                    <p:set>
                                      <p:cBhvr>
                                        <p:cTn id="54" dur="1" fill="hold">
                                          <p:stCondLst>
                                            <p:cond delay="0"/>
                                          </p:stCondLst>
                                        </p:cTn>
                                        <p:tgtEl>
                                          <p:spTgt spid="23"/>
                                        </p:tgtEl>
                                        <p:attrNameLst>
                                          <p:attrName>style.visibility</p:attrName>
                                        </p:attrNameLst>
                                      </p:cBhvr>
                                      <p:to>
                                        <p:strVal val="visible"/>
                                      </p:to>
                                    </p:set>
                                    <p:anim calcmode="lin" valueType="num">
                                      <p:cBhvr additive="base">
                                        <p:cTn id="55" dur="350" fill="hold"/>
                                        <p:tgtEl>
                                          <p:spTgt spid="23"/>
                                        </p:tgtEl>
                                        <p:attrNameLst>
                                          <p:attrName>ppt_x</p:attrName>
                                        </p:attrNameLst>
                                      </p:cBhvr>
                                      <p:tavLst>
                                        <p:tav tm="0">
                                          <p:val>
                                            <p:strVal val="#ppt_x"/>
                                          </p:val>
                                        </p:tav>
                                        <p:tav tm="100000">
                                          <p:val>
                                            <p:strVal val="#ppt_x"/>
                                          </p:val>
                                        </p:tav>
                                      </p:tavLst>
                                    </p:anim>
                                    <p:anim calcmode="lin" valueType="num">
                                      <p:cBhvr additive="base">
                                        <p:cTn id="56" dur="35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7" grpId="0"/>
      <p:bldP spid="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p:cNvGrpSpPr/>
          <p:nvPr/>
        </p:nvGrpSpPr>
        <p:grpSpPr>
          <a:xfrm>
            <a:off x="192931" y="0"/>
            <a:ext cx="576064" cy="836712"/>
            <a:chOff x="841003" y="360040"/>
            <a:chExt cx="504056" cy="836712"/>
          </a:xfrm>
          <a:solidFill>
            <a:srgbClr val="C00000"/>
          </a:solidFill>
        </p:grpSpPr>
        <p:sp>
          <p:nvSpPr>
            <p:cNvPr id="32" name="矩形 31"/>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KSO_Shape"/>
          <p:cNvSpPr>
            <a:spLocks/>
          </p:cNvSpPr>
          <p:nvPr/>
        </p:nvSpPr>
        <p:spPr bwMode="auto">
          <a:xfrm>
            <a:off x="334546" y="254607"/>
            <a:ext cx="292833" cy="222065"/>
          </a:xfrm>
          <a:custGeom>
            <a:avLst/>
            <a:gdLst>
              <a:gd name="T0" fmla="*/ 104753 w 3040062"/>
              <a:gd name="T1" fmla="*/ 1241540 h 2303463"/>
              <a:gd name="T2" fmla="*/ 251725 w 3040062"/>
              <a:gd name="T3" fmla="*/ 1260899 h 2303463"/>
              <a:gd name="T4" fmla="*/ 265692 w 3040062"/>
              <a:gd name="T5" fmla="*/ 1110467 h 2303463"/>
              <a:gd name="T6" fmla="*/ 844867 w 3040062"/>
              <a:gd name="T7" fmla="*/ 970596 h 2303463"/>
              <a:gd name="T8" fmla="*/ 870584 w 3040062"/>
              <a:gd name="T9" fmla="*/ 987377 h 2303463"/>
              <a:gd name="T10" fmla="*/ 872172 w 3040062"/>
              <a:gd name="T11" fmla="*/ 1402771 h 2303463"/>
              <a:gd name="T12" fmla="*/ 848359 w 3040062"/>
              <a:gd name="T13" fmla="*/ 1421768 h 2303463"/>
              <a:gd name="T14" fmla="*/ 615315 w 3040062"/>
              <a:gd name="T15" fmla="*/ 1415119 h 2303463"/>
              <a:gd name="T16" fmla="*/ 603250 w 3040062"/>
              <a:gd name="T17" fmla="*/ 1002891 h 2303463"/>
              <a:gd name="T18" fmla="*/ 617855 w 3040062"/>
              <a:gd name="T19" fmla="*/ 975662 h 2303463"/>
              <a:gd name="T20" fmla="*/ 1240437 w 3040062"/>
              <a:gd name="T21" fmla="*/ 749300 h 2303463"/>
              <a:gd name="T22" fmla="*/ 1265867 w 3040062"/>
              <a:gd name="T23" fmla="*/ 766421 h 2303463"/>
              <a:gd name="T24" fmla="*/ 1267138 w 3040062"/>
              <a:gd name="T25" fmla="*/ 1402743 h 2303463"/>
              <a:gd name="T26" fmla="*/ 1243616 w 3040062"/>
              <a:gd name="T27" fmla="*/ 1421766 h 2303463"/>
              <a:gd name="T28" fmla="*/ 1010298 w 3040062"/>
              <a:gd name="T29" fmla="*/ 1415108 h 2303463"/>
              <a:gd name="T30" fmla="*/ 998537 w 3040062"/>
              <a:gd name="T31" fmla="*/ 782273 h 2303463"/>
              <a:gd name="T32" fmla="*/ 1012841 w 3040062"/>
              <a:gd name="T33" fmla="*/ 755007 h 2303463"/>
              <a:gd name="T34" fmla="*/ 2175011 w 3040062"/>
              <a:gd name="T35" fmla="*/ 666432 h 2303463"/>
              <a:gd name="T36" fmla="*/ 2235666 w 3040062"/>
              <a:gd name="T37" fmla="*/ 692135 h 2303463"/>
              <a:gd name="T38" fmla="*/ 2277268 w 3040062"/>
              <a:gd name="T39" fmla="*/ 742271 h 2303463"/>
              <a:gd name="T40" fmla="*/ 2290605 w 3040062"/>
              <a:gd name="T41" fmla="*/ 1286150 h 2303463"/>
              <a:gd name="T42" fmla="*/ 2948603 w 3040062"/>
              <a:gd name="T43" fmla="*/ 1365796 h 2303463"/>
              <a:gd name="T44" fmla="*/ 3005765 w 3040062"/>
              <a:gd name="T45" fmla="*/ 1408316 h 2303463"/>
              <a:gd name="T46" fmla="*/ 3036887 w 3040062"/>
              <a:gd name="T47" fmla="*/ 1473366 h 2303463"/>
              <a:gd name="T48" fmla="*/ 3035616 w 3040062"/>
              <a:gd name="T49" fmla="*/ 2191451 h 2303463"/>
              <a:gd name="T50" fmla="*/ 3001319 w 3040062"/>
              <a:gd name="T51" fmla="*/ 2254597 h 2303463"/>
              <a:gd name="T52" fmla="*/ 2941934 w 3040062"/>
              <a:gd name="T53" fmla="*/ 2294578 h 2303463"/>
              <a:gd name="T54" fmla="*/ 2171200 w 3040062"/>
              <a:gd name="T55" fmla="*/ 2303146 h 2303463"/>
              <a:gd name="T56" fmla="*/ 2113403 w 3040062"/>
              <a:gd name="T57" fmla="*/ 2292040 h 2303463"/>
              <a:gd name="T58" fmla="*/ 1552263 w 3040062"/>
              <a:gd name="T59" fmla="*/ 1741815 h 2303463"/>
              <a:gd name="T60" fmla="*/ 1526223 w 3040062"/>
              <a:gd name="T61" fmla="*/ 1686919 h 2303463"/>
              <a:gd name="T62" fmla="*/ 1529081 w 3040062"/>
              <a:gd name="T63" fmla="*/ 1626946 h 2303463"/>
              <a:gd name="T64" fmla="*/ 1560520 w 3040062"/>
              <a:gd name="T65" fmla="*/ 1574272 h 2303463"/>
              <a:gd name="T66" fmla="*/ 1612919 w 3040062"/>
              <a:gd name="T67" fmla="*/ 1542858 h 2303463"/>
              <a:gd name="T68" fmla="*/ 1673891 w 3040062"/>
              <a:gd name="T69" fmla="*/ 1539685 h 2303463"/>
              <a:gd name="T70" fmla="*/ 1728513 w 3040062"/>
              <a:gd name="T71" fmla="*/ 1565705 h 2303463"/>
              <a:gd name="T72" fmla="*/ 2024167 w 3040062"/>
              <a:gd name="T73" fmla="*/ 760992 h 2303463"/>
              <a:gd name="T74" fmla="*/ 2057829 w 3040062"/>
              <a:gd name="T75" fmla="*/ 704828 h 2303463"/>
              <a:gd name="T76" fmla="*/ 2113721 w 3040062"/>
              <a:gd name="T77" fmla="*/ 670875 h 2303463"/>
              <a:gd name="T78" fmla="*/ 1640947 w 3040062"/>
              <a:gd name="T79" fmla="*/ 485773 h 2303463"/>
              <a:gd name="T80" fmla="*/ 1662436 w 3040062"/>
              <a:gd name="T81" fmla="*/ 507334 h 2303463"/>
              <a:gd name="T82" fmla="*/ 1658328 w 3040062"/>
              <a:gd name="T83" fmla="*/ 1408133 h 2303463"/>
              <a:gd name="T84" fmla="*/ 1631151 w 3040062"/>
              <a:gd name="T85" fmla="*/ 1422401 h 2303463"/>
              <a:gd name="T86" fmla="*/ 1401409 w 3040062"/>
              <a:gd name="T87" fmla="*/ 1410669 h 2303463"/>
              <a:gd name="T88" fmla="*/ 1394457 w 3040062"/>
              <a:gd name="T89" fmla="*/ 510505 h 2303463"/>
              <a:gd name="T90" fmla="*/ 1413734 w 3040062"/>
              <a:gd name="T91" fmla="*/ 486725 h 2303463"/>
              <a:gd name="T92" fmla="*/ 2856582 w 3040062"/>
              <a:gd name="T93" fmla="*/ 2539 h 2303463"/>
              <a:gd name="T94" fmla="*/ 2942924 w 3040062"/>
              <a:gd name="T95" fmla="*/ 45384 h 2303463"/>
              <a:gd name="T96" fmla="*/ 3001649 w 3040062"/>
              <a:gd name="T97" fmla="*/ 130121 h 2303463"/>
              <a:gd name="T98" fmla="*/ 3021012 w 3040062"/>
              <a:gd name="T99" fmla="*/ 1276768 h 2303463"/>
              <a:gd name="T100" fmla="*/ 2944193 w 3040062"/>
              <a:gd name="T101" fmla="*/ 1247252 h 2303463"/>
              <a:gd name="T102" fmla="*/ 374889 w 3040062"/>
              <a:gd name="T103" fmla="*/ 1959424 h 2303463"/>
              <a:gd name="T104" fmla="*/ 127291 w 3040062"/>
              <a:gd name="T105" fmla="*/ 2259336 h 2303463"/>
              <a:gd name="T106" fmla="*/ 50472 w 3040062"/>
              <a:gd name="T107" fmla="*/ 2198402 h 2303463"/>
              <a:gd name="T108" fmla="*/ 6349 w 3040062"/>
              <a:gd name="T109" fmla="*/ 2100970 h 2303463"/>
              <a:gd name="T110" fmla="*/ 3809 w 3040062"/>
              <a:gd name="T111" fmla="*/ 183438 h 2303463"/>
              <a:gd name="T112" fmla="*/ 44441 w 3040062"/>
              <a:gd name="T113" fmla="*/ 83468 h 2303463"/>
              <a:gd name="T114" fmla="*/ 118720 w 3040062"/>
              <a:gd name="T115" fmla="*/ 17773 h 2303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0062" h="2303463">
                <a:moveTo>
                  <a:pt x="124116" y="1098725"/>
                </a:moveTo>
                <a:lnTo>
                  <a:pt x="120307" y="1099042"/>
                </a:lnTo>
                <a:lnTo>
                  <a:pt x="116498" y="1099994"/>
                </a:lnTo>
                <a:lnTo>
                  <a:pt x="113324" y="1101898"/>
                </a:lnTo>
                <a:lnTo>
                  <a:pt x="110467" y="1104120"/>
                </a:lnTo>
                <a:lnTo>
                  <a:pt x="108245" y="1107294"/>
                </a:lnTo>
                <a:lnTo>
                  <a:pt x="106340" y="1110467"/>
                </a:lnTo>
                <a:lnTo>
                  <a:pt x="105071" y="1114276"/>
                </a:lnTo>
                <a:lnTo>
                  <a:pt x="104753" y="1118084"/>
                </a:lnTo>
                <a:lnTo>
                  <a:pt x="104753" y="1241540"/>
                </a:lnTo>
                <a:lnTo>
                  <a:pt x="105071" y="1245348"/>
                </a:lnTo>
                <a:lnTo>
                  <a:pt x="106340" y="1249157"/>
                </a:lnTo>
                <a:lnTo>
                  <a:pt x="108245" y="1252330"/>
                </a:lnTo>
                <a:lnTo>
                  <a:pt x="110467" y="1255187"/>
                </a:lnTo>
                <a:lnTo>
                  <a:pt x="113324" y="1257726"/>
                </a:lnTo>
                <a:lnTo>
                  <a:pt x="116498" y="1259312"/>
                </a:lnTo>
                <a:lnTo>
                  <a:pt x="120307" y="1260899"/>
                </a:lnTo>
                <a:lnTo>
                  <a:pt x="124116" y="1261217"/>
                </a:lnTo>
                <a:lnTo>
                  <a:pt x="247598" y="1261217"/>
                </a:lnTo>
                <a:lnTo>
                  <a:pt x="251725" y="1260899"/>
                </a:lnTo>
                <a:lnTo>
                  <a:pt x="255216" y="1259312"/>
                </a:lnTo>
                <a:lnTo>
                  <a:pt x="258708" y="1257726"/>
                </a:lnTo>
                <a:lnTo>
                  <a:pt x="261565" y="1255187"/>
                </a:lnTo>
                <a:lnTo>
                  <a:pt x="264105" y="1252330"/>
                </a:lnTo>
                <a:lnTo>
                  <a:pt x="265692" y="1249157"/>
                </a:lnTo>
                <a:lnTo>
                  <a:pt x="266644" y="1245348"/>
                </a:lnTo>
                <a:lnTo>
                  <a:pt x="266961" y="1241540"/>
                </a:lnTo>
                <a:lnTo>
                  <a:pt x="266961" y="1118084"/>
                </a:lnTo>
                <a:lnTo>
                  <a:pt x="266644" y="1114276"/>
                </a:lnTo>
                <a:lnTo>
                  <a:pt x="265692" y="1110467"/>
                </a:lnTo>
                <a:lnTo>
                  <a:pt x="264105" y="1107294"/>
                </a:lnTo>
                <a:lnTo>
                  <a:pt x="261565" y="1104120"/>
                </a:lnTo>
                <a:lnTo>
                  <a:pt x="258708" y="1101898"/>
                </a:lnTo>
                <a:lnTo>
                  <a:pt x="255216" y="1099994"/>
                </a:lnTo>
                <a:lnTo>
                  <a:pt x="251725" y="1099042"/>
                </a:lnTo>
                <a:lnTo>
                  <a:pt x="247598" y="1098725"/>
                </a:lnTo>
                <a:lnTo>
                  <a:pt x="124116" y="1098725"/>
                </a:lnTo>
                <a:close/>
                <a:moveTo>
                  <a:pt x="636270" y="969963"/>
                </a:moveTo>
                <a:lnTo>
                  <a:pt x="841692" y="969963"/>
                </a:lnTo>
                <a:lnTo>
                  <a:pt x="844867" y="970596"/>
                </a:lnTo>
                <a:lnTo>
                  <a:pt x="848359" y="970913"/>
                </a:lnTo>
                <a:lnTo>
                  <a:pt x="851534" y="971546"/>
                </a:lnTo>
                <a:lnTo>
                  <a:pt x="854709" y="972813"/>
                </a:lnTo>
                <a:lnTo>
                  <a:pt x="857567" y="974396"/>
                </a:lnTo>
                <a:lnTo>
                  <a:pt x="860107" y="975662"/>
                </a:lnTo>
                <a:lnTo>
                  <a:pt x="862647" y="977878"/>
                </a:lnTo>
                <a:lnTo>
                  <a:pt x="865187" y="979778"/>
                </a:lnTo>
                <a:lnTo>
                  <a:pt x="867092" y="982311"/>
                </a:lnTo>
                <a:lnTo>
                  <a:pt x="868997" y="984844"/>
                </a:lnTo>
                <a:lnTo>
                  <a:pt x="870584" y="987377"/>
                </a:lnTo>
                <a:lnTo>
                  <a:pt x="872172" y="990226"/>
                </a:lnTo>
                <a:lnTo>
                  <a:pt x="873124" y="993076"/>
                </a:lnTo>
                <a:lnTo>
                  <a:pt x="873760" y="996242"/>
                </a:lnTo>
                <a:lnTo>
                  <a:pt x="874712" y="999725"/>
                </a:lnTo>
                <a:lnTo>
                  <a:pt x="874712" y="1002891"/>
                </a:lnTo>
                <a:lnTo>
                  <a:pt x="874712" y="1389790"/>
                </a:lnTo>
                <a:lnTo>
                  <a:pt x="874712" y="1393273"/>
                </a:lnTo>
                <a:lnTo>
                  <a:pt x="873760" y="1396439"/>
                </a:lnTo>
                <a:lnTo>
                  <a:pt x="873124" y="1399605"/>
                </a:lnTo>
                <a:lnTo>
                  <a:pt x="872172" y="1402771"/>
                </a:lnTo>
                <a:lnTo>
                  <a:pt x="870584" y="1405304"/>
                </a:lnTo>
                <a:lnTo>
                  <a:pt x="868997" y="1408154"/>
                </a:lnTo>
                <a:lnTo>
                  <a:pt x="867092" y="1410686"/>
                </a:lnTo>
                <a:lnTo>
                  <a:pt x="865187" y="1413219"/>
                </a:lnTo>
                <a:lnTo>
                  <a:pt x="862647" y="1415119"/>
                </a:lnTo>
                <a:lnTo>
                  <a:pt x="860107" y="1417019"/>
                </a:lnTo>
                <a:lnTo>
                  <a:pt x="857567" y="1418602"/>
                </a:lnTo>
                <a:lnTo>
                  <a:pt x="854709" y="1420185"/>
                </a:lnTo>
                <a:lnTo>
                  <a:pt x="851534" y="1421135"/>
                </a:lnTo>
                <a:lnTo>
                  <a:pt x="848359" y="1421768"/>
                </a:lnTo>
                <a:lnTo>
                  <a:pt x="844867" y="1422401"/>
                </a:lnTo>
                <a:lnTo>
                  <a:pt x="841692" y="1422401"/>
                </a:lnTo>
                <a:lnTo>
                  <a:pt x="636270" y="1422401"/>
                </a:lnTo>
                <a:lnTo>
                  <a:pt x="632777" y="1422401"/>
                </a:lnTo>
                <a:lnTo>
                  <a:pt x="629920" y="1421768"/>
                </a:lnTo>
                <a:lnTo>
                  <a:pt x="626745" y="1421135"/>
                </a:lnTo>
                <a:lnTo>
                  <a:pt x="623570" y="1420185"/>
                </a:lnTo>
                <a:lnTo>
                  <a:pt x="620713" y="1418602"/>
                </a:lnTo>
                <a:lnTo>
                  <a:pt x="617855" y="1417019"/>
                </a:lnTo>
                <a:lnTo>
                  <a:pt x="615315" y="1415119"/>
                </a:lnTo>
                <a:lnTo>
                  <a:pt x="613093" y="1413219"/>
                </a:lnTo>
                <a:lnTo>
                  <a:pt x="610870" y="1410686"/>
                </a:lnTo>
                <a:lnTo>
                  <a:pt x="608965" y="1408154"/>
                </a:lnTo>
                <a:lnTo>
                  <a:pt x="607378" y="1405304"/>
                </a:lnTo>
                <a:lnTo>
                  <a:pt x="606108" y="1402771"/>
                </a:lnTo>
                <a:lnTo>
                  <a:pt x="605155" y="1399605"/>
                </a:lnTo>
                <a:lnTo>
                  <a:pt x="603885" y="1396439"/>
                </a:lnTo>
                <a:lnTo>
                  <a:pt x="603568" y="1393273"/>
                </a:lnTo>
                <a:lnTo>
                  <a:pt x="603250" y="1389790"/>
                </a:lnTo>
                <a:lnTo>
                  <a:pt x="603250" y="1002891"/>
                </a:lnTo>
                <a:lnTo>
                  <a:pt x="603568" y="999725"/>
                </a:lnTo>
                <a:lnTo>
                  <a:pt x="603885" y="996242"/>
                </a:lnTo>
                <a:lnTo>
                  <a:pt x="605155" y="993076"/>
                </a:lnTo>
                <a:lnTo>
                  <a:pt x="606108" y="990226"/>
                </a:lnTo>
                <a:lnTo>
                  <a:pt x="607378" y="987377"/>
                </a:lnTo>
                <a:lnTo>
                  <a:pt x="608965" y="984844"/>
                </a:lnTo>
                <a:lnTo>
                  <a:pt x="610870" y="982311"/>
                </a:lnTo>
                <a:lnTo>
                  <a:pt x="613093" y="979778"/>
                </a:lnTo>
                <a:lnTo>
                  <a:pt x="615315" y="977878"/>
                </a:lnTo>
                <a:lnTo>
                  <a:pt x="617855" y="975662"/>
                </a:lnTo>
                <a:lnTo>
                  <a:pt x="620713" y="974396"/>
                </a:lnTo>
                <a:lnTo>
                  <a:pt x="623570" y="972813"/>
                </a:lnTo>
                <a:lnTo>
                  <a:pt x="626745" y="971546"/>
                </a:lnTo>
                <a:lnTo>
                  <a:pt x="629920" y="970913"/>
                </a:lnTo>
                <a:lnTo>
                  <a:pt x="632777" y="970596"/>
                </a:lnTo>
                <a:lnTo>
                  <a:pt x="636270" y="969963"/>
                </a:lnTo>
                <a:close/>
                <a:moveTo>
                  <a:pt x="1027781" y="749300"/>
                </a:moveTo>
                <a:lnTo>
                  <a:pt x="1031278" y="749300"/>
                </a:lnTo>
                <a:lnTo>
                  <a:pt x="1236940" y="749300"/>
                </a:lnTo>
                <a:lnTo>
                  <a:pt x="1240437" y="749300"/>
                </a:lnTo>
                <a:lnTo>
                  <a:pt x="1243616" y="750251"/>
                </a:lnTo>
                <a:lnTo>
                  <a:pt x="1246476" y="750885"/>
                </a:lnTo>
                <a:lnTo>
                  <a:pt x="1249655" y="751837"/>
                </a:lnTo>
                <a:lnTo>
                  <a:pt x="1252516" y="753105"/>
                </a:lnTo>
                <a:lnTo>
                  <a:pt x="1255377" y="755007"/>
                </a:lnTo>
                <a:lnTo>
                  <a:pt x="1257920" y="756592"/>
                </a:lnTo>
                <a:lnTo>
                  <a:pt x="1260145" y="758812"/>
                </a:lnTo>
                <a:lnTo>
                  <a:pt x="1262370" y="761348"/>
                </a:lnTo>
                <a:lnTo>
                  <a:pt x="1264595" y="763567"/>
                </a:lnTo>
                <a:lnTo>
                  <a:pt x="1265867" y="766421"/>
                </a:lnTo>
                <a:lnTo>
                  <a:pt x="1267138" y="769274"/>
                </a:lnTo>
                <a:lnTo>
                  <a:pt x="1268410" y="772445"/>
                </a:lnTo>
                <a:lnTo>
                  <a:pt x="1269363" y="775615"/>
                </a:lnTo>
                <a:lnTo>
                  <a:pt x="1269681" y="778786"/>
                </a:lnTo>
                <a:lnTo>
                  <a:pt x="1269999" y="782273"/>
                </a:lnTo>
                <a:lnTo>
                  <a:pt x="1269999" y="1389744"/>
                </a:lnTo>
                <a:lnTo>
                  <a:pt x="1269681" y="1393231"/>
                </a:lnTo>
                <a:lnTo>
                  <a:pt x="1269363" y="1396402"/>
                </a:lnTo>
                <a:lnTo>
                  <a:pt x="1268410" y="1399572"/>
                </a:lnTo>
                <a:lnTo>
                  <a:pt x="1267138" y="1402743"/>
                </a:lnTo>
                <a:lnTo>
                  <a:pt x="1265867" y="1405279"/>
                </a:lnTo>
                <a:lnTo>
                  <a:pt x="1264595" y="1408133"/>
                </a:lnTo>
                <a:lnTo>
                  <a:pt x="1262370" y="1410669"/>
                </a:lnTo>
                <a:lnTo>
                  <a:pt x="1260145" y="1413206"/>
                </a:lnTo>
                <a:lnTo>
                  <a:pt x="1257920" y="1415108"/>
                </a:lnTo>
                <a:lnTo>
                  <a:pt x="1255377" y="1417010"/>
                </a:lnTo>
                <a:lnTo>
                  <a:pt x="1252516" y="1418595"/>
                </a:lnTo>
                <a:lnTo>
                  <a:pt x="1249655" y="1420181"/>
                </a:lnTo>
                <a:lnTo>
                  <a:pt x="1246476" y="1421132"/>
                </a:lnTo>
                <a:lnTo>
                  <a:pt x="1243616" y="1421766"/>
                </a:lnTo>
                <a:lnTo>
                  <a:pt x="1240437" y="1422400"/>
                </a:lnTo>
                <a:lnTo>
                  <a:pt x="1236940" y="1422400"/>
                </a:lnTo>
                <a:lnTo>
                  <a:pt x="1031278" y="1422400"/>
                </a:lnTo>
                <a:lnTo>
                  <a:pt x="1027781" y="1422400"/>
                </a:lnTo>
                <a:lnTo>
                  <a:pt x="1024602" y="1421766"/>
                </a:lnTo>
                <a:lnTo>
                  <a:pt x="1021424" y="1421132"/>
                </a:lnTo>
                <a:lnTo>
                  <a:pt x="1018245" y="1420181"/>
                </a:lnTo>
                <a:lnTo>
                  <a:pt x="1015384" y="1418595"/>
                </a:lnTo>
                <a:lnTo>
                  <a:pt x="1012841" y="1417010"/>
                </a:lnTo>
                <a:lnTo>
                  <a:pt x="1010298" y="1415108"/>
                </a:lnTo>
                <a:lnTo>
                  <a:pt x="1007755" y="1413206"/>
                </a:lnTo>
                <a:lnTo>
                  <a:pt x="1005848" y="1410669"/>
                </a:lnTo>
                <a:lnTo>
                  <a:pt x="1003941" y="1408133"/>
                </a:lnTo>
                <a:lnTo>
                  <a:pt x="1002351" y="1405279"/>
                </a:lnTo>
                <a:lnTo>
                  <a:pt x="1000762" y="1402743"/>
                </a:lnTo>
                <a:lnTo>
                  <a:pt x="999808" y="1399572"/>
                </a:lnTo>
                <a:lnTo>
                  <a:pt x="999173" y="1396402"/>
                </a:lnTo>
                <a:lnTo>
                  <a:pt x="998537" y="1393231"/>
                </a:lnTo>
                <a:lnTo>
                  <a:pt x="998537" y="1389744"/>
                </a:lnTo>
                <a:lnTo>
                  <a:pt x="998537" y="782273"/>
                </a:lnTo>
                <a:lnTo>
                  <a:pt x="998537" y="778786"/>
                </a:lnTo>
                <a:lnTo>
                  <a:pt x="999173" y="775615"/>
                </a:lnTo>
                <a:lnTo>
                  <a:pt x="999808" y="772445"/>
                </a:lnTo>
                <a:lnTo>
                  <a:pt x="1000762" y="769274"/>
                </a:lnTo>
                <a:lnTo>
                  <a:pt x="1002351" y="766421"/>
                </a:lnTo>
                <a:lnTo>
                  <a:pt x="1003941" y="763567"/>
                </a:lnTo>
                <a:lnTo>
                  <a:pt x="1005848" y="761348"/>
                </a:lnTo>
                <a:lnTo>
                  <a:pt x="1007755" y="758812"/>
                </a:lnTo>
                <a:lnTo>
                  <a:pt x="1010298" y="756592"/>
                </a:lnTo>
                <a:lnTo>
                  <a:pt x="1012841" y="755007"/>
                </a:lnTo>
                <a:lnTo>
                  <a:pt x="1015384" y="753105"/>
                </a:lnTo>
                <a:lnTo>
                  <a:pt x="1018245" y="751837"/>
                </a:lnTo>
                <a:lnTo>
                  <a:pt x="1021424" y="750885"/>
                </a:lnTo>
                <a:lnTo>
                  <a:pt x="1024602" y="750251"/>
                </a:lnTo>
                <a:lnTo>
                  <a:pt x="1027781" y="749300"/>
                </a:lnTo>
                <a:close/>
                <a:moveTo>
                  <a:pt x="2147065" y="665163"/>
                </a:moveTo>
                <a:lnTo>
                  <a:pt x="2154052" y="665163"/>
                </a:lnTo>
                <a:lnTo>
                  <a:pt x="2161038" y="665163"/>
                </a:lnTo>
                <a:lnTo>
                  <a:pt x="2168025" y="665798"/>
                </a:lnTo>
                <a:lnTo>
                  <a:pt x="2175011" y="666432"/>
                </a:lnTo>
                <a:lnTo>
                  <a:pt x="2181680" y="667702"/>
                </a:lnTo>
                <a:lnTo>
                  <a:pt x="2188349" y="669288"/>
                </a:lnTo>
                <a:lnTo>
                  <a:pt x="2194700" y="670875"/>
                </a:lnTo>
                <a:lnTo>
                  <a:pt x="2201369" y="673413"/>
                </a:lnTo>
                <a:lnTo>
                  <a:pt x="2207085" y="675952"/>
                </a:lnTo>
                <a:lnTo>
                  <a:pt x="2213437" y="678173"/>
                </a:lnTo>
                <a:lnTo>
                  <a:pt x="2219471" y="681346"/>
                </a:lnTo>
                <a:lnTo>
                  <a:pt x="2224869" y="684519"/>
                </a:lnTo>
                <a:lnTo>
                  <a:pt x="2230585" y="688327"/>
                </a:lnTo>
                <a:lnTo>
                  <a:pt x="2235666" y="692135"/>
                </a:lnTo>
                <a:lnTo>
                  <a:pt x="2241065" y="695943"/>
                </a:lnTo>
                <a:lnTo>
                  <a:pt x="2245829" y="700702"/>
                </a:lnTo>
                <a:lnTo>
                  <a:pt x="2250910" y="704828"/>
                </a:lnTo>
                <a:lnTo>
                  <a:pt x="2255356" y="709587"/>
                </a:lnTo>
                <a:lnTo>
                  <a:pt x="2259484" y="714347"/>
                </a:lnTo>
                <a:lnTo>
                  <a:pt x="2263612" y="719741"/>
                </a:lnTo>
                <a:lnTo>
                  <a:pt x="2267423" y="724819"/>
                </a:lnTo>
                <a:lnTo>
                  <a:pt x="2270916" y="730530"/>
                </a:lnTo>
                <a:lnTo>
                  <a:pt x="2274092" y="736559"/>
                </a:lnTo>
                <a:lnTo>
                  <a:pt x="2277268" y="742271"/>
                </a:lnTo>
                <a:lnTo>
                  <a:pt x="2280126" y="748300"/>
                </a:lnTo>
                <a:lnTo>
                  <a:pt x="2282666" y="754646"/>
                </a:lnTo>
                <a:lnTo>
                  <a:pt x="2284572" y="760992"/>
                </a:lnTo>
                <a:lnTo>
                  <a:pt x="2286477" y="767021"/>
                </a:lnTo>
                <a:lnTo>
                  <a:pt x="2287747" y="773685"/>
                </a:lnTo>
                <a:lnTo>
                  <a:pt x="2289018" y="780349"/>
                </a:lnTo>
                <a:lnTo>
                  <a:pt x="2289970" y="787330"/>
                </a:lnTo>
                <a:lnTo>
                  <a:pt x="2290605" y="794311"/>
                </a:lnTo>
                <a:lnTo>
                  <a:pt x="2290605" y="801292"/>
                </a:lnTo>
                <a:lnTo>
                  <a:pt x="2290605" y="1286150"/>
                </a:lnTo>
                <a:lnTo>
                  <a:pt x="2884137" y="1353738"/>
                </a:lnTo>
                <a:lnTo>
                  <a:pt x="2890488" y="1354055"/>
                </a:lnTo>
                <a:lnTo>
                  <a:pt x="2898110" y="1354372"/>
                </a:lnTo>
                <a:lnTo>
                  <a:pt x="2905732" y="1355007"/>
                </a:lnTo>
                <a:lnTo>
                  <a:pt x="2913353" y="1355642"/>
                </a:lnTo>
                <a:lnTo>
                  <a:pt x="2920657" y="1357228"/>
                </a:lnTo>
                <a:lnTo>
                  <a:pt x="2927644" y="1358815"/>
                </a:lnTo>
                <a:lnTo>
                  <a:pt x="2934948" y="1361036"/>
                </a:lnTo>
                <a:lnTo>
                  <a:pt x="2941934" y="1362940"/>
                </a:lnTo>
                <a:lnTo>
                  <a:pt x="2948603" y="1365796"/>
                </a:lnTo>
                <a:lnTo>
                  <a:pt x="2955272" y="1368969"/>
                </a:lnTo>
                <a:lnTo>
                  <a:pt x="2961941" y="1372142"/>
                </a:lnTo>
                <a:lnTo>
                  <a:pt x="2968292" y="1375633"/>
                </a:lnTo>
                <a:lnTo>
                  <a:pt x="2974008" y="1379758"/>
                </a:lnTo>
                <a:lnTo>
                  <a:pt x="2980042" y="1383883"/>
                </a:lnTo>
                <a:lnTo>
                  <a:pt x="2985758" y="1388008"/>
                </a:lnTo>
                <a:lnTo>
                  <a:pt x="2990839" y="1393085"/>
                </a:lnTo>
                <a:lnTo>
                  <a:pt x="2996238" y="1397845"/>
                </a:lnTo>
                <a:lnTo>
                  <a:pt x="3001319" y="1403239"/>
                </a:lnTo>
                <a:lnTo>
                  <a:pt x="3005765" y="1408316"/>
                </a:lnTo>
                <a:lnTo>
                  <a:pt x="3010529" y="1414345"/>
                </a:lnTo>
                <a:lnTo>
                  <a:pt x="3014657" y="1419739"/>
                </a:lnTo>
                <a:lnTo>
                  <a:pt x="3018468" y="1426086"/>
                </a:lnTo>
                <a:lnTo>
                  <a:pt x="3021961" y="1432432"/>
                </a:lnTo>
                <a:lnTo>
                  <a:pt x="3025454" y="1438778"/>
                </a:lnTo>
                <a:lnTo>
                  <a:pt x="3028312" y="1445125"/>
                </a:lnTo>
                <a:lnTo>
                  <a:pt x="3030853" y="1452106"/>
                </a:lnTo>
                <a:lnTo>
                  <a:pt x="3033393" y="1459087"/>
                </a:lnTo>
                <a:lnTo>
                  <a:pt x="3035616" y="1466067"/>
                </a:lnTo>
                <a:lnTo>
                  <a:pt x="3036887" y="1473366"/>
                </a:lnTo>
                <a:lnTo>
                  <a:pt x="3038474" y="1480664"/>
                </a:lnTo>
                <a:lnTo>
                  <a:pt x="3039427" y="1488280"/>
                </a:lnTo>
                <a:lnTo>
                  <a:pt x="3040062" y="1495895"/>
                </a:lnTo>
                <a:lnTo>
                  <a:pt x="3040062" y="1503511"/>
                </a:lnTo>
                <a:lnTo>
                  <a:pt x="3040062" y="2154008"/>
                </a:lnTo>
                <a:lnTo>
                  <a:pt x="3040062" y="2161623"/>
                </a:lnTo>
                <a:lnTo>
                  <a:pt x="3039427" y="2169556"/>
                </a:lnTo>
                <a:lnTo>
                  <a:pt x="3038474" y="2177172"/>
                </a:lnTo>
                <a:lnTo>
                  <a:pt x="3036887" y="2184470"/>
                </a:lnTo>
                <a:lnTo>
                  <a:pt x="3035616" y="2191451"/>
                </a:lnTo>
                <a:lnTo>
                  <a:pt x="3033393" y="2198749"/>
                </a:lnTo>
                <a:lnTo>
                  <a:pt x="3030853" y="2205730"/>
                </a:lnTo>
                <a:lnTo>
                  <a:pt x="3028312" y="2212394"/>
                </a:lnTo>
                <a:lnTo>
                  <a:pt x="3025454" y="2219057"/>
                </a:lnTo>
                <a:lnTo>
                  <a:pt x="3021961" y="2225404"/>
                </a:lnTo>
                <a:lnTo>
                  <a:pt x="3018468" y="2231433"/>
                </a:lnTo>
                <a:lnTo>
                  <a:pt x="3014657" y="2237779"/>
                </a:lnTo>
                <a:lnTo>
                  <a:pt x="3010529" y="2243808"/>
                </a:lnTo>
                <a:lnTo>
                  <a:pt x="3005765" y="2249202"/>
                </a:lnTo>
                <a:lnTo>
                  <a:pt x="3001319" y="2254597"/>
                </a:lnTo>
                <a:lnTo>
                  <a:pt x="2996238" y="2259674"/>
                </a:lnTo>
                <a:lnTo>
                  <a:pt x="2990839" y="2264433"/>
                </a:lnTo>
                <a:lnTo>
                  <a:pt x="2985758" y="2269510"/>
                </a:lnTo>
                <a:lnTo>
                  <a:pt x="2980042" y="2273953"/>
                </a:lnTo>
                <a:lnTo>
                  <a:pt x="2974008" y="2278078"/>
                </a:lnTo>
                <a:lnTo>
                  <a:pt x="2968292" y="2281886"/>
                </a:lnTo>
                <a:lnTo>
                  <a:pt x="2961941" y="2285376"/>
                </a:lnTo>
                <a:lnTo>
                  <a:pt x="2955272" y="2288867"/>
                </a:lnTo>
                <a:lnTo>
                  <a:pt x="2948603" y="2291723"/>
                </a:lnTo>
                <a:lnTo>
                  <a:pt x="2941934" y="2294578"/>
                </a:lnTo>
                <a:lnTo>
                  <a:pt x="2934948" y="2297117"/>
                </a:lnTo>
                <a:lnTo>
                  <a:pt x="2927644" y="2298703"/>
                </a:lnTo>
                <a:lnTo>
                  <a:pt x="2920657" y="2300607"/>
                </a:lnTo>
                <a:lnTo>
                  <a:pt x="2913353" y="2301877"/>
                </a:lnTo>
                <a:lnTo>
                  <a:pt x="2905732" y="2302829"/>
                </a:lnTo>
                <a:lnTo>
                  <a:pt x="2898110" y="2303146"/>
                </a:lnTo>
                <a:lnTo>
                  <a:pt x="2890488" y="2303463"/>
                </a:lnTo>
                <a:lnTo>
                  <a:pt x="2177552" y="2303463"/>
                </a:lnTo>
                <a:lnTo>
                  <a:pt x="2173423" y="2303146"/>
                </a:lnTo>
                <a:lnTo>
                  <a:pt x="2171200" y="2303146"/>
                </a:lnTo>
                <a:lnTo>
                  <a:pt x="2169613" y="2303146"/>
                </a:lnTo>
                <a:lnTo>
                  <a:pt x="2162944" y="2303146"/>
                </a:lnTo>
                <a:lnTo>
                  <a:pt x="2156275" y="2303146"/>
                </a:lnTo>
                <a:lnTo>
                  <a:pt x="2149924" y="2302511"/>
                </a:lnTo>
                <a:lnTo>
                  <a:pt x="2143572" y="2301559"/>
                </a:lnTo>
                <a:lnTo>
                  <a:pt x="2137538" y="2300607"/>
                </a:lnTo>
                <a:lnTo>
                  <a:pt x="2131187" y="2298703"/>
                </a:lnTo>
                <a:lnTo>
                  <a:pt x="2125153" y="2297117"/>
                </a:lnTo>
                <a:lnTo>
                  <a:pt x="2119437" y="2294896"/>
                </a:lnTo>
                <a:lnTo>
                  <a:pt x="2113403" y="2292040"/>
                </a:lnTo>
                <a:lnTo>
                  <a:pt x="2107370" y="2289501"/>
                </a:lnTo>
                <a:lnTo>
                  <a:pt x="2101971" y="2286645"/>
                </a:lnTo>
                <a:lnTo>
                  <a:pt x="2096572" y="2283155"/>
                </a:lnTo>
                <a:lnTo>
                  <a:pt x="2091491" y="2279665"/>
                </a:lnTo>
                <a:lnTo>
                  <a:pt x="2086093" y="2275222"/>
                </a:lnTo>
                <a:lnTo>
                  <a:pt x="2081329" y="2271097"/>
                </a:lnTo>
                <a:lnTo>
                  <a:pt x="2076883" y="2266972"/>
                </a:lnTo>
                <a:lnTo>
                  <a:pt x="1560520" y="1751334"/>
                </a:lnTo>
                <a:lnTo>
                  <a:pt x="1556074" y="1746574"/>
                </a:lnTo>
                <a:lnTo>
                  <a:pt x="1552263" y="1741815"/>
                </a:lnTo>
                <a:lnTo>
                  <a:pt x="1548135" y="1737055"/>
                </a:lnTo>
                <a:lnTo>
                  <a:pt x="1544642" y="1731661"/>
                </a:lnTo>
                <a:lnTo>
                  <a:pt x="1541466" y="1726583"/>
                </a:lnTo>
                <a:lnTo>
                  <a:pt x="1538291" y="1720872"/>
                </a:lnTo>
                <a:lnTo>
                  <a:pt x="1535432" y="1715477"/>
                </a:lnTo>
                <a:lnTo>
                  <a:pt x="1532892" y="1709766"/>
                </a:lnTo>
                <a:lnTo>
                  <a:pt x="1530987" y="1704054"/>
                </a:lnTo>
                <a:lnTo>
                  <a:pt x="1529081" y="1698342"/>
                </a:lnTo>
                <a:lnTo>
                  <a:pt x="1527493" y="1692631"/>
                </a:lnTo>
                <a:lnTo>
                  <a:pt x="1526223" y="1686919"/>
                </a:lnTo>
                <a:lnTo>
                  <a:pt x="1525270" y="1680890"/>
                </a:lnTo>
                <a:lnTo>
                  <a:pt x="1524635" y="1674544"/>
                </a:lnTo>
                <a:lnTo>
                  <a:pt x="1524000" y="1668515"/>
                </a:lnTo>
                <a:lnTo>
                  <a:pt x="1524000" y="1662803"/>
                </a:lnTo>
                <a:lnTo>
                  <a:pt x="1524000" y="1656774"/>
                </a:lnTo>
                <a:lnTo>
                  <a:pt x="1524635" y="1650428"/>
                </a:lnTo>
                <a:lnTo>
                  <a:pt x="1525270" y="1644716"/>
                </a:lnTo>
                <a:lnTo>
                  <a:pt x="1526223" y="1638687"/>
                </a:lnTo>
                <a:lnTo>
                  <a:pt x="1527493" y="1632658"/>
                </a:lnTo>
                <a:lnTo>
                  <a:pt x="1529081" y="1626946"/>
                </a:lnTo>
                <a:lnTo>
                  <a:pt x="1530987" y="1621235"/>
                </a:lnTo>
                <a:lnTo>
                  <a:pt x="1532892" y="1615523"/>
                </a:lnTo>
                <a:lnTo>
                  <a:pt x="1535432" y="1609811"/>
                </a:lnTo>
                <a:lnTo>
                  <a:pt x="1538291" y="1604417"/>
                </a:lnTo>
                <a:lnTo>
                  <a:pt x="1541466" y="1599023"/>
                </a:lnTo>
                <a:lnTo>
                  <a:pt x="1544642" y="1593628"/>
                </a:lnTo>
                <a:lnTo>
                  <a:pt x="1548135" y="1588551"/>
                </a:lnTo>
                <a:lnTo>
                  <a:pt x="1552263" y="1583474"/>
                </a:lnTo>
                <a:lnTo>
                  <a:pt x="1556074" y="1578714"/>
                </a:lnTo>
                <a:lnTo>
                  <a:pt x="1560520" y="1574272"/>
                </a:lnTo>
                <a:lnTo>
                  <a:pt x="1564966" y="1569830"/>
                </a:lnTo>
                <a:lnTo>
                  <a:pt x="1570047" y="1565705"/>
                </a:lnTo>
                <a:lnTo>
                  <a:pt x="1574811" y="1561897"/>
                </a:lnTo>
                <a:lnTo>
                  <a:pt x="1579574" y="1558406"/>
                </a:lnTo>
                <a:lnTo>
                  <a:pt x="1584973" y="1554916"/>
                </a:lnTo>
                <a:lnTo>
                  <a:pt x="1590054" y="1552060"/>
                </a:lnTo>
                <a:lnTo>
                  <a:pt x="1595770" y="1549521"/>
                </a:lnTo>
                <a:lnTo>
                  <a:pt x="1601486" y="1546666"/>
                </a:lnTo>
                <a:lnTo>
                  <a:pt x="1606885" y="1544444"/>
                </a:lnTo>
                <a:lnTo>
                  <a:pt x="1612919" y="1542858"/>
                </a:lnTo>
                <a:lnTo>
                  <a:pt x="1618635" y="1540954"/>
                </a:lnTo>
                <a:lnTo>
                  <a:pt x="1624669" y="1539685"/>
                </a:lnTo>
                <a:lnTo>
                  <a:pt x="1630702" y="1538733"/>
                </a:lnTo>
                <a:lnTo>
                  <a:pt x="1637054" y="1538098"/>
                </a:lnTo>
                <a:lnTo>
                  <a:pt x="1642770" y="1537463"/>
                </a:lnTo>
                <a:lnTo>
                  <a:pt x="1649121" y="1537146"/>
                </a:lnTo>
                <a:lnTo>
                  <a:pt x="1655473" y="1537463"/>
                </a:lnTo>
                <a:lnTo>
                  <a:pt x="1661824" y="1538098"/>
                </a:lnTo>
                <a:lnTo>
                  <a:pt x="1667858" y="1538733"/>
                </a:lnTo>
                <a:lnTo>
                  <a:pt x="1673891" y="1539685"/>
                </a:lnTo>
                <a:lnTo>
                  <a:pt x="1679925" y="1540954"/>
                </a:lnTo>
                <a:lnTo>
                  <a:pt x="1685641" y="1542858"/>
                </a:lnTo>
                <a:lnTo>
                  <a:pt x="1691675" y="1544444"/>
                </a:lnTo>
                <a:lnTo>
                  <a:pt x="1697391" y="1546666"/>
                </a:lnTo>
                <a:lnTo>
                  <a:pt x="1702790" y="1549521"/>
                </a:lnTo>
                <a:lnTo>
                  <a:pt x="1708506" y="1552060"/>
                </a:lnTo>
                <a:lnTo>
                  <a:pt x="1713587" y="1554916"/>
                </a:lnTo>
                <a:lnTo>
                  <a:pt x="1718986" y="1558406"/>
                </a:lnTo>
                <a:lnTo>
                  <a:pt x="1723749" y="1561897"/>
                </a:lnTo>
                <a:lnTo>
                  <a:pt x="1728513" y="1565705"/>
                </a:lnTo>
                <a:lnTo>
                  <a:pt x="1733594" y="1569830"/>
                </a:lnTo>
                <a:lnTo>
                  <a:pt x="1738040" y="1574272"/>
                </a:lnTo>
                <a:lnTo>
                  <a:pt x="2017816" y="1853827"/>
                </a:lnTo>
                <a:lnTo>
                  <a:pt x="2017816" y="801292"/>
                </a:lnTo>
                <a:lnTo>
                  <a:pt x="2018133" y="794311"/>
                </a:lnTo>
                <a:lnTo>
                  <a:pt x="2018451" y="787330"/>
                </a:lnTo>
                <a:lnTo>
                  <a:pt x="2019404" y="780349"/>
                </a:lnTo>
                <a:lnTo>
                  <a:pt x="2020674" y="773685"/>
                </a:lnTo>
                <a:lnTo>
                  <a:pt x="2021944" y="767021"/>
                </a:lnTo>
                <a:lnTo>
                  <a:pt x="2024167" y="760992"/>
                </a:lnTo>
                <a:lnTo>
                  <a:pt x="2026073" y="754646"/>
                </a:lnTo>
                <a:lnTo>
                  <a:pt x="2028613" y="748300"/>
                </a:lnTo>
                <a:lnTo>
                  <a:pt x="2031471" y="742271"/>
                </a:lnTo>
                <a:lnTo>
                  <a:pt x="2034329" y="736559"/>
                </a:lnTo>
                <a:lnTo>
                  <a:pt x="2037823" y="730530"/>
                </a:lnTo>
                <a:lnTo>
                  <a:pt x="2040998" y="724819"/>
                </a:lnTo>
                <a:lnTo>
                  <a:pt x="2045127" y="719741"/>
                </a:lnTo>
                <a:lnTo>
                  <a:pt x="2048937" y="714347"/>
                </a:lnTo>
                <a:lnTo>
                  <a:pt x="2053383" y="709587"/>
                </a:lnTo>
                <a:lnTo>
                  <a:pt x="2057829" y="704828"/>
                </a:lnTo>
                <a:lnTo>
                  <a:pt x="2062275" y="700702"/>
                </a:lnTo>
                <a:lnTo>
                  <a:pt x="2067674" y="695943"/>
                </a:lnTo>
                <a:lnTo>
                  <a:pt x="2072437" y="692135"/>
                </a:lnTo>
                <a:lnTo>
                  <a:pt x="2078154" y="688327"/>
                </a:lnTo>
                <a:lnTo>
                  <a:pt x="2083552" y="684519"/>
                </a:lnTo>
                <a:lnTo>
                  <a:pt x="2089268" y="681346"/>
                </a:lnTo>
                <a:lnTo>
                  <a:pt x="2095302" y="678173"/>
                </a:lnTo>
                <a:lnTo>
                  <a:pt x="2101018" y="675952"/>
                </a:lnTo>
                <a:lnTo>
                  <a:pt x="2107370" y="673413"/>
                </a:lnTo>
                <a:lnTo>
                  <a:pt x="2113721" y="670875"/>
                </a:lnTo>
                <a:lnTo>
                  <a:pt x="2120390" y="669288"/>
                </a:lnTo>
                <a:lnTo>
                  <a:pt x="2127059" y="667702"/>
                </a:lnTo>
                <a:lnTo>
                  <a:pt x="2133728" y="666432"/>
                </a:lnTo>
                <a:lnTo>
                  <a:pt x="2140079" y="665798"/>
                </a:lnTo>
                <a:lnTo>
                  <a:pt x="2147065" y="665163"/>
                </a:lnTo>
                <a:close/>
                <a:moveTo>
                  <a:pt x="1426690" y="484188"/>
                </a:moveTo>
                <a:lnTo>
                  <a:pt x="1631151" y="484188"/>
                </a:lnTo>
                <a:lnTo>
                  <a:pt x="1634627" y="484505"/>
                </a:lnTo>
                <a:lnTo>
                  <a:pt x="1637787" y="484822"/>
                </a:lnTo>
                <a:lnTo>
                  <a:pt x="1640947" y="485773"/>
                </a:lnTo>
                <a:lnTo>
                  <a:pt x="1644107" y="486725"/>
                </a:lnTo>
                <a:lnTo>
                  <a:pt x="1646635" y="488310"/>
                </a:lnTo>
                <a:lnTo>
                  <a:pt x="1649479" y="489895"/>
                </a:lnTo>
                <a:lnTo>
                  <a:pt x="1652008" y="491798"/>
                </a:lnTo>
                <a:lnTo>
                  <a:pt x="1654536" y="493700"/>
                </a:lnTo>
                <a:lnTo>
                  <a:pt x="1656432" y="496237"/>
                </a:lnTo>
                <a:lnTo>
                  <a:pt x="1658328" y="498773"/>
                </a:lnTo>
                <a:lnTo>
                  <a:pt x="1659908" y="501310"/>
                </a:lnTo>
                <a:lnTo>
                  <a:pt x="1661488" y="504164"/>
                </a:lnTo>
                <a:lnTo>
                  <a:pt x="1662436" y="507334"/>
                </a:lnTo>
                <a:lnTo>
                  <a:pt x="1663068" y="510505"/>
                </a:lnTo>
                <a:lnTo>
                  <a:pt x="1663700" y="513676"/>
                </a:lnTo>
                <a:lnTo>
                  <a:pt x="1663700" y="517164"/>
                </a:lnTo>
                <a:lnTo>
                  <a:pt x="1663700" y="1389743"/>
                </a:lnTo>
                <a:lnTo>
                  <a:pt x="1663700" y="1393231"/>
                </a:lnTo>
                <a:lnTo>
                  <a:pt x="1663068" y="1396401"/>
                </a:lnTo>
                <a:lnTo>
                  <a:pt x="1662436" y="1399572"/>
                </a:lnTo>
                <a:lnTo>
                  <a:pt x="1661488" y="1402743"/>
                </a:lnTo>
                <a:lnTo>
                  <a:pt x="1659908" y="1405279"/>
                </a:lnTo>
                <a:lnTo>
                  <a:pt x="1658328" y="1408133"/>
                </a:lnTo>
                <a:lnTo>
                  <a:pt x="1656432" y="1410669"/>
                </a:lnTo>
                <a:lnTo>
                  <a:pt x="1654536" y="1413206"/>
                </a:lnTo>
                <a:lnTo>
                  <a:pt x="1652008" y="1415108"/>
                </a:lnTo>
                <a:lnTo>
                  <a:pt x="1649479" y="1417011"/>
                </a:lnTo>
                <a:lnTo>
                  <a:pt x="1646635" y="1418596"/>
                </a:lnTo>
                <a:lnTo>
                  <a:pt x="1644107" y="1420182"/>
                </a:lnTo>
                <a:lnTo>
                  <a:pt x="1640947" y="1421133"/>
                </a:lnTo>
                <a:lnTo>
                  <a:pt x="1637787" y="1421767"/>
                </a:lnTo>
                <a:lnTo>
                  <a:pt x="1634627" y="1422401"/>
                </a:lnTo>
                <a:lnTo>
                  <a:pt x="1631151" y="1422401"/>
                </a:lnTo>
                <a:lnTo>
                  <a:pt x="1426690" y="1422401"/>
                </a:lnTo>
                <a:lnTo>
                  <a:pt x="1423214" y="1422401"/>
                </a:lnTo>
                <a:lnTo>
                  <a:pt x="1420054" y="1421767"/>
                </a:lnTo>
                <a:lnTo>
                  <a:pt x="1416894" y="1421133"/>
                </a:lnTo>
                <a:lnTo>
                  <a:pt x="1413734" y="1420182"/>
                </a:lnTo>
                <a:lnTo>
                  <a:pt x="1411206" y="1418596"/>
                </a:lnTo>
                <a:lnTo>
                  <a:pt x="1408362" y="1417011"/>
                </a:lnTo>
                <a:lnTo>
                  <a:pt x="1405834" y="1415108"/>
                </a:lnTo>
                <a:lnTo>
                  <a:pt x="1403622" y="1413206"/>
                </a:lnTo>
                <a:lnTo>
                  <a:pt x="1401409" y="1410669"/>
                </a:lnTo>
                <a:lnTo>
                  <a:pt x="1399513" y="1408133"/>
                </a:lnTo>
                <a:lnTo>
                  <a:pt x="1397933" y="1405279"/>
                </a:lnTo>
                <a:lnTo>
                  <a:pt x="1396669" y="1402743"/>
                </a:lnTo>
                <a:lnTo>
                  <a:pt x="1395405" y="1399572"/>
                </a:lnTo>
                <a:lnTo>
                  <a:pt x="1394457" y="1396401"/>
                </a:lnTo>
                <a:lnTo>
                  <a:pt x="1394141" y="1393231"/>
                </a:lnTo>
                <a:lnTo>
                  <a:pt x="1393825" y="1389743"/>
                </a:lnTo>
                <a:lnTo>
                  <a:pt x="1393825" y="517164"/>
                </a:lnTo>
                <a:lnTo>
                  <a:pt x="1394141" y="513676"/>
                </a:lnTo>
                <a:lnTo>
                  <a:pt x="1394457" y="510505"/>
                </a:lnTo>
                <a:lnTo>
                  <a:pt x="1395405" y="507334"/>
                </a:lnTo>
                <a:lnTo>
                  <a:pt x="1396669" y="504164"/>
                </a:lnTo>
                <a:lnTo>
                  <a:pt x="1397933" y="501310"/>
                </a:lnTo>
                <a:lnTo>
                  <a:pt x="1399513" y="498773"/>
                </a:lnTo>
                <a:lnTo>
                  <a:pt x="1401409" y="496237"/>
                </a:lnTo>
                <a:lnTo>
                  <a:pt x="1403622" y="493700"/>
                </a:lnTo>
                <a:lnTo>
                  <a:pt x="1405834" y="491798"/>
                </a:lnTo>
                <a:lnTo>
                  <a:pt x="1408362" y="489895"/>
                </a:lnTo>
                <a:lnTo>
                  <a:pt x="1411206" y="488310"/>
                </a:lnTo>
                <a:lnTo>
                  <a:pt x="1413734" y="486725"/>
                </a:lnTo>
                <a:lnTo>
                  <a:pt x="1416894" y="485773"/>
                </a:lnTo>
                <a:lnTo>
                  <a:pt x="1420054" y="484822"/>
                </a:lnTo>
                <a:lnTo>
                  <a:pt x="1423214" y="484505"/>
                </a:lnTo>
                <a:lnTo>
                  <a:pt x="1426690" y="484188"/>
                </a:lnTo>
                <a:close/>
                <a:moveTo>
                  <a:pt x="183794" y="0"/>
                </a:moveTo>
                <a:lnTo>
                  <a:pt x="193952" y="0"/>
                </a:lnTo>
                <a:lnTo>
                  <a:pt x="2827060" y="0"/>
                </a:lnTo>
                <a:lnTo>
                  <a:pt x="2837218" y="0"/>
                </a:lnTo>
                <a:lnTo>
                  <a:pt x="2847059" y="952"/>
                </a:lnTo>
                <a:lnTo>
                  <a:pt x="2856582" y="2539"/>
                </a:lnTo>
                <a:lnTo>
                  <a:pt x="2866105" y="4443"/>
                </a:lnTo>
                <a:lnTo>
                  <a:pt x="2875628" y="6982"/>
                </a:lnTo>
                <a:lnTo>
                  <a:pt x="2884516" y="10156"/>
                </a:lnTo>
                <a:lnTo>
                  <a:pt x="2893721" y="13964"/>
                </a:lnTo>
                <a:lnTo>
                  <a:pt x="2902292" y="17773"/>
                </a:lnTo>
                <a:lnTo>
                  <a:pt x="2911180" y="22851"/>
                </a:lnTo>
                <a:lnTo>
                  <a:pt x="2919433" y="27611"/>
                </a:lnTo>
                <a:lnTo>
                  <a:pt x="2927369" y="33324"/>
                </a:lnTo>
                <a:lnTo>
                  <a:pt x="2935623" y="39036"/>
                </a:lnTo>
                <a:lnTo>
                  <a:pt x="2942924" y="45384"/>
                </a:lnTo>
                <a:lnTo>
                  <a:pt x="2950225" y="52366"/>
                </a:lnTo>
                <a:lnTo>
                  <a:pt x="2957525" y="59665"/>
                </a:lnTo>
                <a:lnTo>
                  <a:pt x="2964192" y="67282"/>
                </a:lnTo>
                <a:lnTo>
                  <a:pt x="2970540" y="74899"/>
                </a:lnTo>
                <a:lnTo>
                  <a:pt x="2976571" y="83468"/>
                </a:lnTo>
                <a:lnTo>
                  <a:pt x="2982285" y="92037"/>
                </a:lnTo>
                <a:lnTo>
                  <a:pt x="2987682" y="101240"/>
                </a:lnTo>
                <a:lnTo>
                  <a:pt x="2992761" y="110444"/>
                </a:lnTo>
                <a:lnTo>
                  <a:pt x="2997522" y="119965"/>
                </a:lnTo>
                <a:lnTo>
                  <a:pt x="3001649" y="130121"/>
                </a:lnTo>
                <a:lnTo>
                  <a:pt x="3005458" y="140276"/>
                </a:lnTo>
                <a:lnTo>
                  <a:pt x="3008950" y="150749"/>
                </a:lnTo>
                <a:lnTo>
                  <a:pt x="3012124" y="161540"/>
                </a:lnTo>
                <a:lnTo>
                  <a:pt x="3014663" y="172330"/>
                </a:lnTo>
                <a:lnTo>
                  <a:pt x="3016885" y="183438"/>
                </a:lnTo>
                <a:lnTo>
                  <a:pt x="3018473" y="194546"/>
                </a:lnTo>
                <a:lnTo>
                  <a:pt x="3019742" y="205971"/>
                </a:lnTo>
                <a:lnTo>
                  <a:pt x="3020695" y="218031"/>
                </a:lnTo>
                <a:lnTo>
                  <a:pt x="3021012" y="229774"/>
                </a:lnTo>
                <a:lnTo>
                  <a:pt x="3021012" y="1276768"/>
                </a:lnTo>
                <a:lnTo>
                  <a:pt x="3013711" y="1272642"/>
                </a:lnTo>
                <a:lnTo>
                  <a:pt x="3006410" y="1268833"/>
                </a:lnTo>
                <a:lnTo>
                  <a:pt x="2999109" y="1265342"/>
                </a:lnTo>
                <a:lnTo>
                  <a:pt x="2991808" y="1262169"/>
                </a:lnTo>
                <a:lnTo>
                  <a:pt x="2983872" y="1258995"/>
                </a:lnTo>
                <a:lnTo>
                  <a:pt x="2976254" y="1256139"/>
                </a:lnTo>
                <a:lnTo>
                  <a:pt x="2968318" y="1253282"/>
                </a:lnTo>
                <a:lnTo>
                  <a:pt x="2960382" y="1251061"/>
                </a:lnTo>
                <a:lnTo>
                  <a:pt x="2952129" y="1248839"/>
                </a:lnTo>
                <a:lnTo>
                  <a:pt x="2944193" y="1247252"/>
                </a:lnTo>
                <a:lnTo>
                  <a:pt x="2935940" y="1245348"/>
                </a:lnTo>
                <a:lnTo>
                  <a:pt x="2927369" y="1244079"/>
                </a:lnTo>
                <a:lnTo>
                  <a:pt x="2919116" y="1242809"/>
                </a:lnTo>
                <a:lnTo>
                  <a:pt x="2910863" y="1242175"/>
                </a:lnTo>
                <a:lnTo>
                  <a:pt x="2901975" y="1241540"/>
                </a:lnTo>
                <a:lnTo>
                  <a:pt x="2893404" y="1241540"/>
                </a:lnTo>
                <a:lnTo>
                  <a:pt x="2646123" y="1213294"/>
                </a:lnTo>
                <a:lnTo>
                  <a:pt x="2646123" y="313876"/>
                </a:lnTo>
                <a:lnTo>
                  <a:pt x="374889" y="313876"/>
                </a:lnTo>
                <a:lnTo>
                  <a:pt x="374889" y="1959424"/>
                </a:lnTo>
                <a:lnTo>
                  <a:pt x="1610021" y="1959424"/>
                </a:lnTo>
                <a:lnTo>
                  <a:pt x="1923646" y="2273300"/>
                </a:lnTo>
                <a:lnTo>
                  <a:pt x="193952" y="2273300"/>
                </a:lnTo>
                <a:lnTo>
                  <a:pt x="183794" y="2273300"/>
                </a:lnTo>
                <a:lnTo>
                  <a:pt x="173953" y="2272348"/>
                </a:lnTo>
                <a:lnTo>
                  <a:pt x="164113" y="2270761"/>
                </a:lnTo>
                <a:lnTo>
                  <a:pt x="154908" y="2268857"/>
                </a:lnTo>
                <a:lnTo>
                  <a:pt x="145385" y="2266318"/>
                </a:lnTo>
                <a:lnTo>
                  <a:pt x="136496" y="2263144"/>
                </a:lnTo>
                <a:lnTo>
                  <a:pt x="127291" y="2259336"/>
                </a:lnTo>
                <a:lnTo>
                  <a:pt x="118720" y="2255528"/>
                </a:lnTo>
                <a:lnTo>
                  <a:pt x="109832" y="2250450"/>
                </a:lnTo>
                <a:lnTo>
                  <a:pt x="101579" y="2245689"/>
                </a:lnTo>
                <a:lnTo>
                  <a:pt x="93326" y="2240294"/>
                </a:lnTo>
                <a:lnTo>
                  <a:pt x="85390" y="2234264"/>
                </a:lnTo>
                <a:lnTo>
                  <a:pt x="77771" y="2227917"/>
                </a:lnTo>
                <a:lnTo>
                  <a:pt x="70470" y="2220935"/>
                </a:lnTo>
                <a:lnTo>
                  <a:pt x="63487" y="2213635"/>
                </a:lnTo>
                <a:lnTo>
                  <a:pt x="56821" y="2206018"/>
                </a:lnTo>
                <a:lnTo>
                  <a:pt x="50472" y="2198402"/>
                </a:lnTo>
                <a:lnTo>
                  <a:pt x="44441" y="2189833"/>
                </a:lnTo>
                <a:lnTo>
                  <a:pt x="38727" y="2181264"/>
                </a:lnTo>
                <a:lnTo>
                  <a:pt x="33013" y="2172060"/>
                </a:lnTo>
                <a:lnTo>
                  <a:pt x="28252" y="2162856"/>
                </a:lnTo>
                <a:lnTo>
                  <a:pt x="23490" y="2153335"/>
                </a:lnTo>
                <a:lnTo>
                  <a:pt x="19364" y="2143180"/>
                </a:lnTo>
                <a:lnTo>
                  <a:pt x="15237" y="2133024"/>
                </a:lnTo>
                <a:lnTo>
                  <a:pt x="11745" y="2122551"/>
                </a:lnTo>
                <a:lnTo>
                  <a:pt x="8888" y="2112078"/>
                </a:lnTo>
                <a:lnTo>
                  <a:pt x="6349" y="2100970"/>
                </a:lnTo>
                <a:lnTo>
                  <a:pt x="3809" y="2089862"/>
                </a:lnTo>
                <a:lnTo>
                  <a:pt x="2540" y="2078754"/>
                </a:lnTo>
                <a:lnTo>
                  <a:pt x="952" y="2067329"/>
                </a:lnTo>
                <a:lnTo>
                  <a:pt x="318" y="2055269"/>
                </a:lnTo>
                <a:lnTo>
                  <a:pt x="0" y="2043844"/>
                </a:lnTo>
                <a:lnTo>
                  <a:pt x="0" y="229774"/>
                </a:lnTo>
                <a:lnTo>
                  <a:pt x="318" y="218031"/>
                </a:lnTo>
                <a:lnTo>
                  <a:pt x="952" y="205971"/>
                </a:lnTo>
                <a:lnTo>
                  <a:pt x="2540" y="194546"/>
                </a:lnTo>
                <a:lnTo>
                  <a:pt x="3809" y="183438"/>
                </a:lnTo>
                <a:lnTo>
                  <a:pt x="6349" y="172330"/>
                </a:lnTo>
                <a:lnTo>
                  <a:pt x="8888" y="161540"/>
                </a:lnTo>
                <a:lnTo>
                  <a:pt x="11745" y="150749"/>
                </a:lnTo>
                <a:lnTo>
                  <a:pt x="15237" y="140276"/>
                </a:lnTo>
                <a:lnTo>
                  <a:pt x="19364" y="130121"/>
                </a:lnTo>
                <a:lnTo>
                  <a:pt x="23490" y="119965"/>
                </a:lnTo>
                <a:lnTo>
                  <a:pt x="28252" y="110444"/>
                </a:lnTo>
                <a:lnTo>
                  <a:pt x="33013" y="101240"/>
                </a:lnTo>
                <a:lnTo>
                  <a:pt x="38727" y="92037"/>
                </a:lnTo>
                <a:lnTo>
                  <a:pt x="44441" y="83468"/>
                </a:lnTo>
                <a:lnTo>
                  <a:pt x="50472" y="74899"/>
                </a:lnTo>
                <a:lnTo>
                  <a:pt x="56821" y="67282"/>
                </a:lnTo>
                <a:lnTo>
                  <a:pt x="63487" y="59665"/>
                </a:lnTo>
                <a:lnTo>
                  <a:pt x="70470" y="52366"/>
                </a:lnTo>
                <a:lnTo>
                  <a:pt x="77771" y="45384"/>
                </a:lnTo>
                <a:lnTo>
                  <a:pt x="85390" y="39036"/>
                </a:lnTo>
                <a:lnTo>
                  <a:pt x="93326" y="33324"/>
                </a:lnTo>
                <a:lnTo>
                  <a:pt x="101579" y="27611"/>
                </a:lnTo>
                <a:lnTo>
                  <a:pt x="109832" y="22851"/>
                </a:lnTo>
                <a:lnTo>
                  <a:pt x="118720" y="17773"/>
                </a:lnTo>
                <a:lnTo>
                  <a:pt x="127291" y="13964"/>
                </a:lnTo>
                <a:lnTo>
                  <a:pt x="136496" y="10156"/>
                </a:lnTo>
                <a:lnTo>
                  <a:pt x="145385" y="6982"/>
                </a:lnTo>
                <a:lnTo>
                  <a:pt x="154908" y="4443"/>
                </a:lnTo>
                <a:lnTo>
                  <a:pt x="164113" y="2539"/>
                </a:lnTo>
                <a:lnTo>
                  <a:pt x="173953" y="952"/>
                </a:lnTo>
                <a:lnTo>
                  <a:pt x="183794" y="0"/>
                </a:lnTo>
                <a:close/>
              </a:path>
            </a:pathLst>
          </a:custGeom>
          <a:solidFill>
            <a:schemeClr val="bg1"/>
          </a:solidFill>
          <a:ln>
            <a:noFill/>
          </a:ln>
          <a:extLst/>
        </p:spPr>
        <p:txBody>
          <a:bodyPr anchor="ctr">
            <a:scene3d>
              <a:camera prst="orthographicFront"/>
              <a:lightRig rig="threePt" dir="t"/>
            </a:scene3d>
            <a:sp3d>
              <a:contourClr>
                <a:srgbClr val="FFFFFF"/>
              </a:contourClr>
            </a:sp3d>
          </a:bodyPr>
          <a:lstStyle/>
          <a:p>
            <a:pPr algn="ctr">
              <a:defRPr/>
            </a:pPr>
            <a:endParaRPr lang="zh-CN" altLang="en-US">
              <a:solidFill>
                <a:schemeClr val="bg1"/>
              </a:solidFill>
              <a:latin typeface="微软雅黑" panose="020B0503020204020204" pitchFamily="34" charset="-122"/>
              <a:ea typeface="微软雅黑" panose="020B0503020204020204" pitchFamily="34" charset="-122"/>
            </a:endParaRPr>
          </a:p>
        </p:txBody>
      </p:sp>
      <p:cxnSp>
        <p:nvCxnSpPr>
          <p:cNvPr id="8" name="直接连接符 7"/>
          <p:cNvCxnSpPr/>
          <p:nvPr/>
        </p:nvCxnSpPr>
        <p:spPr>
          <a:xfrm>
            <a:off x="5809555" y="2068943"/>
            <a:ext cx="2664296" cy="0"/>
          </a:xfrm>
          <a:prstGeom prst="line">
            <a:avLst/>
          </a:prstGeom>
          <a:ln>
            <a:solidFill>
              <a:schemeClr val="bg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9" name="组合 8"/>
          <p:cNvGrpSpPr/>
          <p:nvPr/>
        </p:nvGrpSpPr>
        <p:grpSpPr>
          <a:xfrm rot="16200000">
            <a:off x="2960238" y="3133028"/>
            <a:ext cx="2953051" cy="831222"/>
            <a:chOff x="9094388" y="3131023"/>
            <a:chExt cx="1220012" cy="566265"/>
          </a:xfrm>
        </p:grpSpPr>
        <p:sp>
          <p:nvSpPr>
            <p:cNvPr id="10" name="Line 128"/>
            <p:cNvSpPr>
              <a:spLocks noChangeShapeType="1"/>
            </p:cNvSpPr>
            <p:nvPr/>
          </p:nvSpPr>
          <p:spPr bwMode="auto">
            <a:xfrm>
              <a:off x="9702801" y="3131023"/>
              <a:ext cx="0" cy="564678"/>
            </a:xfrm>
            <a:prstGeom prst="line">
              <a:avLst/>
            </a:prstGeom>
            <a:noFill/>
            <a:ln w="12700" cap="flat">
              <a:solidFill>
                <a:srgbClr val="55735B"/>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1" name="Line 129"/>
            <p:cNvSpPr>
              <a:spLocks noChangeShapeType="1"/>
            </p:cNvSpPr>
            <p:nvPr/>
          </p:nvSpPr>
          <p:spPr bwMode="auto">
            <a:xfrm flipH="1">
              <a:off x="9094388" y="3492501"/>
              <a:ext cx="1219891" cy="0"/>
            </a:xfrm>
            <a:prstGeom prst="line">
              <a:avLst/>
            </a:prstGeom>
            <a:noFill/>
            <a:ln w="12700" cap="flat">
              <a:solidFill>
                <a:srgbClr val="55735B"/>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2" name="Line 130"/>
            <p:cNvSpPr>
              <a:spLocks noChangeShapeType="1"/>
            </p:cNvSpPr>
            <p:nvPr/>
          </p:nvSpPr>
          <p:spPr bwMode="auto">
            <a:xfrm>
              <a:off x="9094683" y="3487738"/>
              <a:ext cx="0" cy="209550"/>
            </a:xfrm>
            <a:prstGeom prst="line">
              <a:avLst/>
            </a:prstGeom>
            <a:noFill/>
            <a:ln w="12700" cap="flat">
              <a:solidFill>
                <a:srgbClr val="55735B"/>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3" name="Line 131"/>
            <p:cNvSpPr>
              <a:spLocks noChangeShapeType="1"/>
            </p:cNvSpPr>
            <p:nvPr/>
          </p:nvSpPr>
          <p:spPr bwMode="auto">
            <a:xfrm>
              <a:off x="10314400" y="3487738"/>
              <a:ext cx="0" cy="209550"/>
            </a:xfrm>
            <a:prstGeom prst="line">
              <a:avLst/>
            </a:prstGeom>
            <a:noFill/>
            <a:ln w="12700" cap="flat">
              <a:solidFill>
                <a:srgbClr val="55735B"/>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schemeClr val="bg1"/>
                </a:solidFill>
                <a:latin typeface="微软雅黑" panose="020B0503020204020204" pitchFamily="34" charset="-122"/>
                <a:ea typeface="微软雅黑" panose="020B0503020204020204" pitchFamily="34" charset="-122"/>
              </a:endParaRPr>
            </a:p>
          </p:txBody>
        </p:sp>
      </p:grpSp>
      <p:grpSp>
        <p:nvGrpSpPr>
          <p:cNvPr id="14" name="组合 13"/>
          <p:cNvGrpSpPr/>
          <p:nvPr/>
        </p:nvGrpSpPr>
        <p:grpSpPr>
          <a:xfrm>
            <a:off x="2209155" y="2576169"/>
            <a:ext cx="1872208" cy="1872208"/>
            <a:chOff x="1677608" y="2996952"/>
            <a:chExt cx="1395643" cy="1395643"/>
          </a:xfrm>
        </p:grpSpPr>
        <p:sp>
          <p:nvSpPr>
            <p:cNvPr id="15"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16"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DIN-BoldItalic" pitchFamily="50" charset="0"/>
                </a:rPr>
                <a:t></a:t>
              </a:r>
            </a:p>
          </p:txBody>
        </p:sp>
      </p:grpSp>
      <p:grpSp>
        <p:nvGrpSpPr>
          <p:cNvPr id="17" name="组合 16"/>
          <p:cNvGrpSpPr/>
          <p:nvPr/>
        </p:nvGrpSpPr>
        <p:grpSpPr>
          <a:xfrm>
            <a:off x="2870340" y="3152233"/>
            <a:ext cx="549837" cy="763569"/>
            <a:chOff x="8032306" y="5624901"/>
            <a:chExt cx="429201" cy="596039"/>
          </a:xfrm>
          <a:solidFill>
            <a:schemeClr val="bg1"/>
          </a:solidFill>
        </p:grpSpPr>
        <p:sp>
          <p:nvSpPr>
            <p:cNvPr id="18" name="Freeform 276"/>
            <p:cNvSpPr>
              <a:spLocks/>
            </p:cNvSpPr>
            <p:nvPr/>
          </p:nvSpPr>
          <p:spPr bwMode="auto">
            <a:xfrm>
              <a:off x="8032306" y="5715047"/>
              <a:ext cx="429201" cy="505893"/>
            </a:xfrm>
            <a:custGeom>
              <a:avLst/>
              <a:gdLst>
                <a:gd name="T0" fmla="*/ 166 w 203"/>
                <a:gd name="T1" fmla="*/ 0 h 239"/>
                <a:gd name="T2" fmla="*/ 166 w 203"/>
                <a:gd name="T3" fmla="*/ 22 h 239"/>
                <a:gd name="T4" fmla="*/ 181 w 203"/>
                <a:gd name="T5" fmla="*/ 37 h 239"/>
                <a:gd name="T6" fmla="*/ 181 w 203"/>
                <a:gd name="T7" fmla="*/ 203 h 239"/>
                <a:gd name="T8" fmla="*/ 166 w 203"/>
                <a:gd name="T9" fmla="*/ 218 h 239"/>
                <a:gd name="T10" fmla="*/ 36 w 203"/>
                <a:gd name="T11" fmla="*/ 218 h 239"/>
                <a:gd name="T12" fmla="*/ 22 w 203"/>
                <a:gd name="T13" fmla="*/ 203 h 239"/>
                <a:gd name="T14" fmla="*/ 22 w 203"/>
                <a:gd name="T15" fmla="*/ 37 h 239"/>
                <a:gd name="T16" fmla="*/ 36 w 203"/>
                <a:gd name="T17" fmla="*/ 22 h 239"/>
                <a:gd name="T18" fmla="*/ 36 w 203"/>
                <a:gd name="T19" fmla="*/ 0 h 239"/>
                <a:gd name="T20" fmla="*/ 0 w 203"/>
                <a:gd name="T21" fmla="*/ 37 h 239"/>
                <a:gd name="T22" fmla="*/ 0 w 203"/>
                <a:gd name="T23" fmla="*/ 203 h 239"/>
                <a:gd name="T24" fmla="*/ 36 w 203"/>
                <a:gd name="T25" fmla="*/ 239 h 239"/>
                <a:gd name="T26" fmla="*/ 166 w 203"/>
                <a:gd name="T27" fmla="*/ 239 h 239"/>
                <a:gd name="T28" fmla="*/ 203 w 203"/>
                <a:gd name="T29" fmla="*/ 203 h 239"/>
                <a:gd name="T30" fmla="*/ 203 w 203"/>
                <a:gd name="T31" fmla="*/ 37 h 239"/>
                <a:gd name="T32" fmla="*/ 166 w 203"/>
                <a:gd name="T33"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3" h="239">
                  <a:moveTo>
                    <a:pt x="166" y="0"/>
                  </a:moveTo>
                  <a:cubicBezTo>
                    <a:pt x="166" y="22"/>
                    <a:pt x="166" y="22"/>
                    <a:pt x="166" y="22"/>
                  </a:cubicBezTo>
                  <a:cubicBezTo>
                    <a:pt x="174" y="22"/>
                    <a:pt x="181" y="29"/>
                    <a:pt x="181" y="37"/>
                  </a:cubicBezTo>
                  <a:cubicBezTo>
                    <a:pt x="181" y="203"/>
                    <a:pt x="181" y="203"/>
                    <a:pt x="181" y="203"/>
                  </a:cubicBezTo>
                  <a:cubicBezTo>
                    <a:pt x="181" y="211"/>
                    <a:pt x="174" y="218"/>
                    <a:pt x="166" y="218"/>
                  </a:cubicBezTo>
                  <a:cubicBezTo>
                    <a:pt x="36" y="218"/>
                    <a:pt x="36" y="218"/>
                    <a:pt x="36" y="218"/>
                  </a:cubicBezTo>
                  <a:cubicBezTo>
                    <a:pt x="28" y="218"/>
                    <a:pt x="22" y="211"/>
                    <a:pt x="22" y="203"/>
                  </a:cubicBezTo>
                  <a:cubicBezTo>
                    <a:pt x="22" y="37"/>
                    <a:pt x="22" y="37"/>
                    <a:pt x="22" y="37"/>
                  </a:cubicBezTo>
                  <a:cubicBezTo>
                    <a:pt x="22" y="29"/>
                    <a:pt x="28" y="22"/>
                    <a:pt x="36" y="22"/>
                  </a:cubicBezTo>
                  <a:cubicBezTo>
                    <a:pt x="36" y="0"/>
                    <a:pt x="36" y="0"/>
                    <a:pt x="36" y="0"/>
                  </a:cubicBezTo>
                  <a:cubicBezTo>
                    <a:pt x="16" y="0"/>
                    <a:pt x="0" y="17"/>
                    <a:pt x="0" y="37"/>
                  </a:cubicBezTo>
                  <a:cubicBezTo>
                    <a:pt x="0" y="203"/>
                    <a:pt x="0" y="203"/>
                    <a:pt x="0" y="203"/>
                  </a:cubicBezTo>
                  <a:cubicBezTo>
                    <a:pt x="0" y="223"/>
                    <a:pt x="16" y="239"/>
                    <a:pt x="36" y="239"/>
                  </a:cubicBezTo>
                  <a:cubicBezTo>
                    <a:pt x="166" y="239"/>
                    <a:pt x="166" y="239"/>
                    <a:pt x="166" y="239"/>
                  </a:cubicBezTo>
                  <a:cubicBezTo>
                    <a:pt x="186" y="239"/>
                    <a:pt x="203" y="223"/>
                    <a:pt x="203" y="203"/>
                  </a:cubicBezTo>
                  <a:cubicBezTo>
                    <a:pt x="203" y="37"/>
                    <a:pt x="203" y="37"/>
                    <a:pt x="203" y="37"/>
                  </a:cubicBezTo>
                  <a:cubicBezTo>
                    <a:pt x="203" y="17"/>
                    <a:pt x="186" y="0"/>
                    <a:pt x="16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9" name="Freeform 277"/>
            <p:cNvSpPr>
              <a:spLocks/>
            </p:cNvSpPr>
            <p:nvPr/>
          </p:nvSpPr>
          <p:spPr bwMode="auto">
            <a:xfrm>
              <a:off x="8139943" y="5624901"/>
              <a:ext cx="213928" cy="137237"/>
            </a:xfrm>
            <a:custGeom>
              <a:avLst/>
              <a:gdLst>
                <a:gd name="T0" fmla="*/ 101 w 101"/>
                <a:gd name="T1" fmla="*/ 29 h 65"/>
                <a:gd name="T2" fmla="*/ 79 w 101"/>
                <a:gd name="T3" fmla="*/ 29 h 65"/>
                <a:gd name="T4" fmla="*/ 50 w 101"/>
                <a:gd name="T5" fmla="*/ 0 h 65"/>
                <a:gd name="T6" fmla="*/ 21 w 101"/>
                <a:gd name="T7" fmla="*/ 29 h 65"/>
                <a:gd name="T8" fmla="*/ 0 w 101"/>
                <a:gd name="T9" fmla="*/ 29 h 65"/>
                <a:gd name="T10" fmla="*/ 0 w 101"/>
                <a:gd name="T11" fmla="*/ 65 h 65"/>
                <a:gd name="T12" fmla="*/ 101 w 101"/>
                <a:gd name="T13" fmla="*/ 65 h 65"/>
                <a:gd name="T14" fmla="*/ 101 w 101"/>
                <a:gd name="T15" fmla="*/ 29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65">
                  <a:moveTo>
                    <a:pt x="101" y="29"/>
                  </a:moveTo>
                  <a:cubicBezTo>
                    <a:pt x="79" y="29"/>
                    <a:pt x="79" y="29"/>
                    <a:pt x="79" y="29"/>
                  </a:cubicBezTo>
                  <a:cubicBezTo>
                    <a:pt x="79" y="13"/>
                    <a:pt x="66" y="0"/>
                    <a:pt x="50" y="0"/>
                  </a:cubicBezTo>
                  <a:cubicBezTo>
                    <a:pt x="34" y="0"/>
                    <a:pt x="21" y="13"/>
                    <a:pt x="21" y="29"/>
                  </a:cubicBezTo>
                  <a:cubicBezTo>
                    <a:pt x="0" y="29"/>
                    <a:pt x="0" y="29"/>
                    <a:pt x="0" y="29"/>
                  </a:cubicBezTo>
                  <a:cubicBezTo>
                    <a:pt x="0" y="65"/>
                    <a:pt x="0" y="65"/>
                    <a:pt x="0" y="65"/>
                  </a:cubicBezTo>
                  <a:cubicBezTo>
                    <a:pt x="101" y="65"/>
                    <a:pt x="101" y="65"/>
                    <a:pt x="101" y="65"/>
                  </a:cubicBezTo>
                  <a:lnTo>
                    <a:pt x="101" y="29"/>
                  </a:ln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0" name="Rectangle 278"/>
            <p:cNvSpPr>
              <a:spLocks noChangeArrowheads="1"/>
            </p:cNvSpPr>
            <p:nvPr/>
          </p:nvSpPr>
          <p:spPr bwMode="auto">
            <a:xfrm>
              <a:off x="8123797" y="5837484"/>
              <a:ext cx="244874" cy="32291"/>
            </a:xfrm>
            <a:prstGeom prst="rect">
              <a:avLst/>
            </a:prstGeom>
            <a:grp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1" name="Rectangle 279"/>
            <p:cNvSpPr>
              <a:spLocks noChangeArrowheads="1"/>
            </p:cNvSpPr>
            <p:nvPr/>
          </p:nvSpPr>
          <p:spPr bwMode="auto">
            <a:xfrm>
              <a:off x="8123797" y="5914175"/>
              <a:ext cx="244874" cy="32291"/>
            </a:xfrm>
            <a:prstGeom prst="rect">
              <a:avLst/>
            </a:prstGeom>
            <a:grp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2" name="Rectangle 280"/>
            <p:cNvSpPr>
              <a:spLocks noChangeArrowheads="1"/>
            </p:cNvSpPr>
            <p:nvPr/>
          </p:nvSpPr>
          <p:spPr bwMode="auto">
            <a:xfrm>
              <a:off x="8123797" y="5992211"/>
              <a:ext cx="244874" cy="29600"/>
            </a:xfrm>
            <a:prstGeom prst="rect">
              <a:avLst/>
            </a:prstGeom>
            <a:grp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3" name="Rectangle 281"/>
            <p:cNvSpPr>
              <a:spLocks noChangeArrowheads="1"/>
            </p:cNvSpPr>
            <p:nvPr/>
          </p:nvSpPr>
          <p:spPr bwMode="auto">
            <a:xfrm>
              <a:off x="8123797" y="6068903"/>
              <a:ext cx="244874" cy="29600"/>
            </a:xfrm>
            <a:prstGeom prst="rect">
              <a:avLst/>
            </a:prstGeom>
            <a:grp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grpSp>
        <p:nvGrpSpPr>
          <p:cNvPr id="24" name="组合 23"/>
          <p:cNvGrpSpPr/>
          <p:nvPr/>
        </p:nvGrpSpPr>
        <p:grpSpPr>
          <a:xfrm>
            <a:off x="4873451" y="1500976"/>
            <a:ext cx="1135936" cy="1135936"/>
            <a:chOff x="1677608" y="2996952"/>
            <a:chExt cx="1395643" cy="1395643"/>
          </a:xfrm>
        </p:grpSpPr>
        <p:sp>
          <p:nvSpPr>
            <p:cNvPr id="25"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26"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143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DIN-BoldItalic" pitchFamily="50" charset="0"/>
                </a:rPr>
                <a:t></a:t>
              </a:r>
            </a:p>
          </p:txBody>
        </p:sp>
      </p:grpSp>
      <p:grpSp>
        <p:nvGrpSpPr>
          <p:cNvPr id="27" name="组合 26"/>
          <p:cNvGrpSpPr/>
          <p:nvPr/>
        </p:nvGrpSpPr>
        <p:grpSpPr>
          <a:xfrm>
            <a:off x="5229844" y="1877758"/>
            <a:ext cx="423150" cy="390158"/>
            <a:chOff x="7339246" y="1487600"/>
            <a:chExt cx="423150" cy="390158"/>
          </a:xfrm>
        </p:grpSpPr>
        <p:sp>
          <p:nvSpPr>
            <p:cNvPr id="28" name="Freeform 364"/>
            <p:cNvSpPr>
              <a:spLocks/>
            </p:cNvSpPr>
            <p:nvPr/>
          </p:nvSpPr>
          <p:spPr bwMode="auto">
            <a:xfrm>
              <a:off x="7339246" y="1689008"/>
              <a:ext cx="423150" cy="188750"/>
            </a:xfrm>
            <a:custGeom>
              <a:avLst/>
              <a:gdLst>
                <a:gd name="T0" fmla="*/ 222 w 262"/>
                <a:gd name="T1" fmla="*/ 18 h 94"/>
                <a:gd name="T2" fmla="*/ 205 w 262"/>
                <a:gd name="T3" fmla="*/ 18 h 94"/>
                <a:gd name="T4" fmla="*/ 205 w 262"/>
                <a:gd name="T5" fmla="*/ 0 h 94"/>
                <a:gd name="T6" fmla="*/ 57 w 262"/>
                <a:gd name="T7" fmla="*/ 0 h 94"/>
                <a:gd name="T8" fmla="*/ 57 w 262"/>
                <a:gd name="T9" fmla="*/ 18 h 94"/>
                <a:gd name="T10" fmla="*/ 40 w 262"/>
                <a:gd name="T11" fmla="*/ 18 h 94"/>
                <a:gd name="T12" fmla="*/ 40 w 262"/>
                <a:gd name="T13" fmla="*/ 0 h 94"/>
                <a:gd name="T14" fmla="*/ 0 w 262"/>
                <a:gd name="T15" fmla="*/ 0 h 94"/>
                <a:gd name="T16" fmla="*/ 0 w 262"/>
                <a:gd name="T17" fmla="*/ 83 h 94"/>
                <a:gd name="T18" fmla="*/ 11 w 262"/>
                <a:gd name="T19" fmla="*/ 94 h 94"/>
                <a:gd name="T20" fmla="*/ 251 w 262"/>
                <a:gd name="T21" fmla="*/ 94 h 94"/>
                <a:gd name="T22" fmla="*/ 262 w 262"/>
                <a:gd name="T23" fmla="*/ 83 h 94"/>
                <a:gd name="T24" fmla="*/ 262 w 262"/>
                <a:gd name="T25" fmla="*/ 0 h 94"/>
                <a:gd name="T26" fmla="*/ 222 w 262"/>
                <a:gd name="T27" fmla="*/ 0 h 94"/>
                <a:gd name="T28" fmla="*/ 222 w 262"/>
                <a:gd name="T29" fmla="*/ 1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2" h="94">
                  <a:moveTo>
                    <a:pt x="222" y="18"/>
                  </a:moveTo>
                  <a:cubicBezTo>
                    <a:pt x="205" y="18"/>
                    <a:pt x="205" y="18"/>
                    <a:pt x="205" y="18"/>
                  </a:cubicBezTo>
                  <a:cubicBezTo>
                    <a:pt x="205" y="0"/>
                    <a:pt x="205" y="0"/>
                    <a:pt x="205" y="0"/>
                  </a:cubicBezTo>
                  <a:cubicBezTo>
                    <a:pt x="57" y="0"/>
                    <a:pt x="57" y="0"/>
                    <a:pt x="57" y="0"/>
                  </a:cubicBezTo>
                  <a:cubicBezTo>
                    <a:pt x="57" y="18"/>
                    <a:pt x="57" y="18"/>
                    <a:pt x="57" y="18"/>
                  </a:cubicBezTo>
                  <a:cubicBezTo>
                    <a:pt x="40" y="18"/>
                    <a:pt x="40" y="18"/>
                    <a:pt x="40" y="18"/>
                  </a:cubicBezTo>
                  <a:cubicBezTo>
                    <a:pt x="40" y="0"/>
                    <a:pt x="40" y="0"/>
                    <a:pt x="40" y="0"/>
                  </a:cubicBezTo>
                  <a:cubicBezTo>
                    <a:pt x="0" y="0"/>
                    <a:pt x="0" y="0"/>
                    <a:pt x="0" y="0"/>
                  </a:cubicBezTo>
                  <a:cubicBezTo>
                    <a:pt x="0" y="83"/>
                    <a:pt x="0" y="83"/>
                    <a:pt x="0" y="83"/>
                  </a:cubicBezTo>
                  <a:cubicBezTo>
                    <a:pt x="0" y="89"/>
                    <a:pt x="5" y="94"/>
                    <a:pt x="11" y="94"/>
                  </a:cubicBezTo>
                  <a:cubicBezTo>
                    <a:pt x="251" y="94"/>
                    <a:pt x="251" y="94"/>
                    <a:pt x="251" y="94"/>
                  </a:cubicBezTo>
                  <a:cubicBezTo>
                    <a:pt x="258" y="94"/>
                    <a:pt x="262" y="89"/>
                    <a:pt x="262" y="83"/>
                  </a:cubicBezTo>
                  <a:cubicBezTo>
                    <a:pt x="262" y="0"/>
                    <a:pt x="262" y="0"/>
                    <a:pt x="262" y="0"/>
                  </a:cubicBezTo>
                  <a:cubicBezTo>
                    <a:pt x="222" y="0"/>
                    <a:pt x="222" y="0"/>
                    <a:pt x="222" y="0"/>
                  </a:cubicBezTo>
                  <a:lnTo>
                    <a:pt x="222" y="18"/>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365"/>
            <p:cNvSpPr>
              <a:spLocks/>
            </p:cNvSpPr>
            <p:nvPr/>
          </p:nvSpPr>
          <p:spPr bwMode="auto">
            <a:xfrm>
              <a:off x="7339246" y="1552399"/>
              <a:ext cx="423150" cy="128060"/>
            </a:xfrm>
            <a:custGeom>
              <a:avLst/>
              <a:gdLst>
                <a:gd name="T0" fmla="*/ 251 w 262"/>
                <a:gd name="T1" fmla="*/ 0 h 45"/>
                <a:gd name="T2" fmla="*/ 11 w 262"/>
                <a:gd name="T3" fmla="*/ 0 h 45"/>
                <a:gd name="T4" fmla="*/ 0 w 262"/>
                <a:gd name="T5" fmla="*/ 11 h 45"/>
                <a:gd name="T6" fmla="*/ 0 w 262"/>
                <a:gd name="T7" fmla="*/ 45 h 45"/>
                <a:gd name="T8" fmla="*/ 40 w 262"/>
                <a:gd name="T9" fmla="*/ 45 h 45"/>
                <a:gd name="T10" fmla="*/ 40 w 262"/>
                <a:gd name="T11" fmla="*/ 34 h 45"/>
                <a:gd name="T12" fmla="*/ 57 w 262"/>
                <a:gd name="T13" fmla="*/ 34 h 45"/>
                <a:gd name="T14" fmla="*/ 57 w 262"/>
                <a:gd name="T15" fmla="*/ 45 h 45"/>
                <a:gd name="T16" fmla="*/ 205 w 262"/>
                <a:gd name="T17" fmla="*/ 45 h 45"/>
                <a:gd name="T18" fmla="*/ 205 w 262"/>
                <a:gd name="T19" fmla="*/ 34 h 45"/>
                <a:gd name="T20" fmla="*/ 222 w 262"/>
                <a:gd name="T21" fmla="*/ 34 h 45"/>
                <a:gd name="T22" fmla="*/ 222 w 262"/>
                <a:gd name="T23" fmla="*/ 45 h 45"/>
                <a:gd name="T24" fmla="*/ 262 w 262"/>
                <a:gd name="T25" fmla="*/ 45 h 45"/>
                <a:gd name="T26" fmla="*/ 262 w 262"/>
                <a:gd name="T27" fmla="*/ 11 h 45"/>
                <a:gd name="T28" fmla="*/ 251 w 262"/>
                <a:gd name="T29"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2" h="45">
                  <a:moveTo>
                    <a:pt x="251" y="0"/>
                  </a:moveTo>
                  <a:cubicBezTo>
                    <a:pt x="11" y="0"/>
                    <a:pt x="11" y="0"/>
                    <a:pt x="11" y="0"/>
                  </a:cubicBezTo>
                  <a:cubicBezTo>
                    <a:pt x="5" y="0"/>
                    <a:pt x="0" y="5"/>
                    <a:pt x="0" y="11"/>
                  </a:cubicBezTo>
                  <a:cubicBezTo>
                    <a:pt x="0" y="45"/>
                    <a:pt x="0" y="45"/>
                    <a:pt x="0" y="45"/>
                  </a:cubicBezTo>
                  <a:cubicBezTo>
                    <a:pt x="40" y="45"/>
                    <a:pt x="40" y="45"/>
                    <a:pt x="40" y="45"/>
                  </a:cubicBezTo>
                  <a:cubicBezTo>
                    <a:pt x="40" y="34"/>
                    <a:pt x="40" y="34"/>
                    <a:pt x="40" y="34"/>
                  </a:cubicBezTo>
                  <a:cubicBezTo>
                    <a:pt x="57" y="34"/>
                    <a:pt x="57" y="34"/>
                    <a:pt x="57" y="34"/>
                  </a:cubicBezTo>
                  <a:cubicBezTo>
                    <a:pt x="57" y="45"/>
                    <a:pt x="57" y="45"/>
                    <a:pt x="57" y="45"/>
                  </a:cubicBezTo>
                  <a:cubicBezTo>
                    <a:pt x="205" y="45"/>
                    <a:pt x="205" y="45"/>
                    <a:pt x="205" y="45"/>
                  </a:cubicBezTo>
                  <a:cubicBezTo>
                    <a:pt x="205" y="34"/>
                    <a:pt x="205" y="34"/>
                    <a:pt x="205" y="34"/>
                  </a:cubicBezTo>
                  <a:cubicBezTo>
                    <a:pt x="222" y="34"/>
                    <a:pt x="222" y="34"/>
                    <a:pt x="222" y="34"/>
                  </a:cubicBezTo>
                  <a:cubicBezTo>
                    <a:pt x="222" y="45"/>
                    <a:pt x="222" y="45"/>
                    <a:pt x="222" y="45"/>
                  </a:cubicBezTo>
                  <a:cubicBezTo>
                    <a:pt x="262" y="45"/>
                    <a:pt x="262" y="45"/>
                    <a:pt x="262" y="45"/>
                  </a:cubicBezTo>
                  <a:cubicBezTo>
                    <a:pt x="262" y="11"/>
                    <a:pt x="262" y="11"/>
                    <a:pt x="262" y="11"/>
                  </a:cubicBezTo>
                  <a:cubicBezTo>
                    <a:pt x="262" y="5"/>
                    <a:pt x="258" y="0"/>
                    <a:pt x="251"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66"/>
            <p:cNvSpPr>
              <a:spLocks/>
            </p:cNvSpPr>
            <p:nvPr/>
          </p:nvSpPr>
          <p:spPr bwMode="auto">
            <a:xfrm>
              <a:off x="7443155" y="1487600"/>
              <a:ext cx="215332" cy="79403"/>
            </a:xfrm>
            <a:custGeom>
              <a:avLst/>
              <a:gdLst>
                <a:gd name="T0" fmla="*/ 132 w 132"/>
                <a:gd name="T1" fmla="*/ 63 h 63"/>
                <a:gd name="T2" fmla="*/ 115 w 132"/>
                <a:gd name="T3" fmla="*/ 63 h 63"/>
                <a:gd name="T4" fmla="*/ 115 w 132"/>
                <a:gd name="T5" fmla="*/ 20 h 63"/>
                <a:gd name="T6" fmla="*/ 112 w 132"/>
                <a:gd name="T7" fmla="*/ 17 h 63"/>
                <a:gd name="T8" fmla="*/ 20 w 132"/>
                <a:gd name="T9" fmla="*/ 17 h 63"/>
                <a:gd name="T10" fmla="*/ 18 w 132"/>
                <a:gd name="T11" fmla="*/ 20 h 63"/>
                <a:gd name="T12" fmla="*/ 18 w 132"/>
                <a:gd name="T13" fmla="*/ 63 h 63"/>
                <a:gd name="T14" fmla="*/ 0 w 132"/>
                <a:gd name="T15" fmla="*/ 63 h 63"/>
                <a:gd name="T16" fmla="*/ 0 w 132"/>
                <a:gd name="T17" fmla="*/ 20 h 63"/>
                <a:gd name="T18" fmla="*/ 20 w 132"/>
                <a:gd name="T19" fmla="*/ 0 h 63"/>
                <a:gd name="T20" fmla="*/ 112 w 132"/>
                <a:gd name="T21" fmla="*/ 0 h 63"/>
                <a:gd name="T22" fmla="*/ 132 w 132"/>
                <a:gd name="T23" fmla="*/ 20 h 63"/>
                <a:gd name="T24" fmla="*/ 132 w 132"/>
                <a:gd name="T2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2" h="63">
                  <a:moveTo>
                    <a:pt x="132" y="63"/>
                  </a:moveTo>
                  <a:cubicBezTo>
                    <a:pt x="115" y="63"/>
                    <a:pt x="115" y="63"/>
                    <a:pt x="115" y="63"/>
                  </a:cubicBezTo>
                  <a:cubicBezTo>
                    <a:pt x="115" y="20"/>
                    <a:pt x="115" y="20"/>
                    <a:pt x="115" y="20"/>
                  </a:cubicBezTo>
                  <a:cubicBezTo>
                    <a:pt x="115" y="18"/>
                    <a:pt x="114" y="17"/>
                    <a:pt x="112" y="17"/>
                  </a:cubicBezTo>
                  <a:cubicBezTo>
                    <a:pt x="20" y="17"/>
                    <a:pt x="20" y="17"/>
                    <a:pt x="20" y="17"/>
                  </a:cubicBezTo>
                  <a:cubicBezTo>
                    <a:pt x="19" y="17"/>
                    <a:pt x="18" y="18"/>
                    <a:pt x="18" y="20"/>
                  </a:cubicBezTo>
                  <a:cubicBezTo>
                    <a:pt x="18" y="63"/>
                    <a:pt x="18" y="63"/>
                    <a:pt x="18" y="63"/>
                  </a:cubicBezTo>
                  <a:cubicBezTo>
                    <a:pt x="0" y="63"/>
                    <a:pt x="0" y="63"/>
                    <a:pt x="0" y="63"/>
                  </a:cubicBezTo>
                  <a:cubicBezTo>
                    <a:pt x="0" y="20"/>
                    <a:pt x="0" y="20"/>
                    <a:pt x="0" y="20"/>
                  </a:cubicBezTo>
                  <a:cubicBezTo>
                    <a:pt x="0" y="9"/>
                    <a:pt x="9" y="0"/>
                    <a:pt x="20" y="0"/>
                  </a:cubicBezTo>
                  <a:cubicBezTo>
                    <a:pt x="112" y="0"/>
                    <a:pt x="112" y="0"/>
                    <a:pt x="112" y="0"/>
                  </a:cubicBezTo>
                  <a:cubicBezTo>
                    <a:pt x="123" y="0"/>
                    <a:pt x="132" y="9"/>
                    <a:pt x="132" y="20"/>
                  </a:cubicBezTo>
                  <a:lnTo>
                    <a:pt x="132" y="63"/>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37" name="矩形 36"/>
          <p:cNvSpPr/>
          <p:nvPr/>
        </p:nvSpPr>
        <p:spPr>
          <a:xfrm>
            <a:off x="6097588" y="1691524"/>
            <a:ext cx="1656184" cy="369324"/>
          </a:xfrm>
          <a:prstGeom prst="rect">
            <a:avLst/>
          </a:prstGeom>
        </p:spPr>
        <p:txBody>
          <a:bodyPr wrap="square" lIns="91431" tIns="45716" rIns="91431" bIns="45716">
            <a:spAutoFit/>
          </a:bodyPr>
          <a:lstStyle/>
          <a:p>
            <a:pP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p:txBody>
      </p:sp>
      <p:sp>
        <p:nvSpPr>
          <p:cNvPr id="38" name="矩形 47"/>
          <p:cNvSpPr>
            <a:spLocks noChangeArrowheads="1"/>
          </p:cNvSpPr>
          <p:nvPr/>
        </p:nvSpPr>
        <p:spPr bwMode="auto">
          <a:xfrm>
            <a:off x="6097587" y="2099530"/>
            <a:ext cx="4392488"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400" dirty="0">
                <a:solidFill>
                  <a:schemeClr val="tx1">
                    <a:lumMod val="50000"/>
                    <a:lumOff val="50000"/>
                  </a:schemeClr>
                </a:solidFill>
                <a:sym typeface="微软雅黑" pitchFamily="34" charset="-122"/>
              </a:rPr>
              <a:t>在此录入上述图表的综合</a:t>
            </a:r>
            <a:r>
              <a:rPr lang="zh-CN" altLang="en-US" sz="1400" dirty="0" smtClean="0">
                <a:solidFill>
                  <a:schemeClr val="tx1">
                    <a:lumMod val="50000"/>
                    <a:lumOff val="50000"/>
                  </a:schemeClr>
                </a:solidFill>
                <a:sym typeface="微软雅黑" pitchFamily="34" charset="-122"/>
              </a:rPr>
              <a:t>说明</a:t>
            </a:r>
            <a:r>
              <a:rPr lang="zh-CN" altLang="en-US" sz="1400" dirty="0">
                <a:solidFill>
                  <a:schemeClr val="tx1">
                    <a:lumMod val="50000"/>
                    <a:lumOff val="50000"/>
                  </a:schemeClr>
                </a:solidFill>
                <a:sym typeface="微软雅黑" pitchFamily="34" charset="-122"/>
              </a:rPr>
              <a:t>在此录入上述图表的综合</a:t>
            </a:r>
            <a:r>
              <a:rPr lang="zh-CN" altLang="en-US" sz="1400" dirty="0" smtClean="0">
                <a:solidFill>
                  <a:schemeClr val="tx1">
                    <a:lumMod val="50000"/>
                    <a:lumOff val="50000"/>
                  </a:schemeClr>
                </a:solidFill>
                <a:sym typeface="微软雅黑" pitchFamily="34" charset="-122"/>
              </a:rPr>
              <a:t>说明</a:t>
            </a:r>
            <a:r>
              <a:rPr lang="zh-CN" altLang="en-US" sz="1400" dirty="0">
                <a:solidFill>
                  <a:schemeClr val="tx1">
                    <a:lumMod val="50000"/>
                    <a:lumOff val="50000"/>
                  </a:schemeClr>
                </a:solidFill>
                <a:sym typeface="微软雅黑" pitchFamily="34" charset="-122"/>
              </a:rPr>
              <a:t>在此录入上述图表的综合</a:t>
            </a:r>
            <a:r>
              <a:rPr lang="zh-CN" altLang="en-US" sz="1400" dirty="0" smtClean="0">
                <a:solidFill>
                  <a:schemeClr val="tx1">
                    <a:lumMod val="50000"/>
                    <a:lumOff val="50000"/>
                  </a:schemeClr>
                </a:solidFill>
                <a:sym typeface="微软雅黑" pitchFamily="34" charset="-122"/>
              </a:rPr>
              <a:t>说明</a:t>
            </a:r>
            <a:r>
              <a:rPr lang="zh-CN" altLang="en-US" sz="1400" dirty="0">
                <a:solidFill>
                  <a:schemeClr val="tx1">
                    <a:lumMod val="50000"/>
                    <a:lumOff val="50000"/>
                  </a:schemeClr>
                </a:solidFill>
                <a:sym typeface="微软雅黑" pitchFamily="34" charset="-122"/>
              </a:rPr>
              <a:t>在此录入上述图表的综合</a:t>
            </a:r>
            <a:r>
              <a:rPr lang="zh-CN" altLang="en-US" sz="1400" dirty="0" smtClean="0">
                <a:solidFill>
                  <a:schemeClr val="tx1">
                    <a:lumMod val="50000"/>
                    <a:lumOff val="50000"/>
                  </a:schemeClr>
                </a:solidFill>
                <a:sym typeface="微软雅黑" pitchFamily="34" charset="-122"/>
              </a:rPr>
              <a:t>说明</a:t>
            </a:r>
            <a:r>
              <a:rPr lang="zh-CN" altLang="en-US" sz="1400" dirty="0">
                <a:solidFill>
                  <a:schemeClr val="tx1">
                    <a:lumMod val="50000"/>
                    <a:lumOff val="50000"/>
                  </a:schemeClr>
                </a:solidFill>
                <a:sym typeface="微软雅黑" pitchFamily="34" charset="-122"/>
              </a:rPr>
              <a:t>在此录入上述图表的综合</a:t>
            </a:r>
            <a:r>
              <a:rPr lang="zh-CN" altLang="en-US" sz="1400" dirty="0" smtClean="0">
                <a:solidFill>
                  <a:schemeClr val="tx1">
                    <a:lumMod val="50000"/>
                    <a:lumOff val="50000"/>
                  </a:schemeClr>
                </a:solidFill>
                <a:sym typeface="微软雅黑" pitchFamily="34" charset="-122"/>
              </a:rPr>
              <a:t>说明</a:t>
            </a:r>
            <a:r>
              <a:rPr lang="zh-CN" altLang="en-US" sz="1400" dirty="0">
                <a:solidFill>
                  <a:schemeClr val="tx1">
                    <a:lumMod val="50000"/>
                    <a:lumOff val="50000"/>
                  </a:schemeClr>
                </a:solidFill>
                <a:sym typeface="微软雅黑" pitchFamily="34" charset="-122"/>
              </a:rPr>
              <a:t>在此</a:t>
            </a:r>
            <a:r>
              <a:rPr lang="zh-CN" altLang="en-US" sz="1400" dirty="0" smtClean="0">
                <a:solidFill>
                  <a:schemeClr val="tx1">
                    <a:lumMod val="50000"/>
                    <a:lumOff val="50000"/>
                  </a:schemeClr>
                </a:solidFill>
                <a:sym typeface="微软雅黑" pitchFamily="34" charset="-122"/>
              </a:rPr>
              <a:t>录入</a:t>
            </a:r>
            <a:endParaRPr lang="zh-CN" altLang="en-US" sz="1400" dirty="0">
              <a:solidFill>
                <a:schemeClr val="tx1">
                  <a:lumMod val="50000"/>
                  <a:lumOff val="50000"/>
                </a:schemeClr>
              </a:solidFill>
              <a:sym typeface="微软雅黑" pitchFamily="34" charset="-122"/>
            </a:endParaRPr>
          </a:p>
        </p:txBody>
      </p:sp>
      <p:cxnSp>
        <p:nvCxnSpPr>
          <p:cNvPr id="39" name="直接连接符 38"/>
          <p:cNvCxnSpPr/>
          <p:nvPr/>
        </p:nvCxnSpPr>
        <p:spPr>
          <a:xfrm>
            <a:off x="5809555" y="3581111"/>
            <a:ext cx="2664296" cy="0"/>
          </a:xfrm>
          <a:prstGeom prst="line">
            <a:avLst/>
          </a:prstGeom>
          <a:ln>
            <a:solidFill>
              <a:schemeClr val="bg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40" name="组合 39"/>
          <p:cNvGrpSpPr/>
          <p:nvPr/>
        </p:nvGrpSpPr>
        <p:grpSpPr>
          <a:xfrm>
            <a:off x="4873451" y="3013144"/>
            <a:ext cx="1135936" cy="1135936"/>
            <a:chOff x="1677608" y="2996952"/>
            <a:chExt cx="1395643" cy="1395643"/>
          </a:xfrm>
        </p:grpSpPr>
        <p:sp>
          <p:nvSpPr>
            <p:cNvPr id="41"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42"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143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DIN-BoldItalic" pitchFamily="50" charset="0"/>
                </a:rPr>
                <a:t></a:t>
              </a:r>
            </a:p>
          </p:txBody>
        </p:sp>
      </p:grpSp>
      <p:sp>
        <p:nvSpPr>
          <p:cNvPr id="43" name="矩形 42"/>
          <p:cNvSpPr/>
          <p:nvPr/>
        </p:nvSpPr>
        <p:spPr>
          <a:xfrm>
            <a:off x="6097588" y="3203692"/>
            <a:ext cx="1656184" cy="369324"/>
          </a:xfrm>
          <a:prstGeom prst="rect">
            <a:avLst/>
          </a:prstGeom>
        </p:spPr>
        <p:txBody>
          <a:bodyPr wrap="square" lIns="91431" tIns="45716" rIns="91431" bIns="45716">
            <a:spAutoFit/>
          </a:bodyPr>
          <a:lstStyle/>
          <a:p>
            <a:pP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p:txBody>
      </p:sp>
      <p:sp>
        <p:nvSpPr>
          <p:cNvPr id="44" name="矩形 47"/>
          <p:cNvSpPr>
            <a:spLocks noChangeArrowheads="1"/>
          </p:cNvSpPr>
          <p:nvPr/>
        </p:nvSpPr>
        <p:spPr bwMode="auto">
          <a:xfrm>
            <a:off x="6097587" y="3611698"/>
            <a:ext cx="4392488"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400" dirty="0">
                <a:solidFill>
                  <a:schemeClr val="tx1">
                    <a:lumMod val="50000"/>
                    <a:lumOff val="50000"/>
                  </a:schemeClr>
                </a:solidFill>
                <a:sym typeface="微软雅黑" pitchFamily="34" charset="-122"/>
              </a:rPr>
              <a:t>在此录入上述图表的综合说明在此录入上述图表的综合说明在此录入上述图表的综合说明在此录入上述图表的综合说明在此录入上述图表的综合说明在此录入</a:t>
            </a:r>
            <a:endParaRPr lang="zh-CN" altLang="en-US" sz="1400" dirty="0">
              <a:solidFill>
                <a:schemeClr val="tx1">
                  <a:lumMod val="50000"/>
                  <a:lumOff val="50000"/>
                </a:schemeClr>
              </a:solidFill>
              <a:sym typeface="微软雅黑" pitchFamily="34" charset="-122"/>
            </a:endParaRPr>
          </a:p>
        </p:txBody>
      </p:sp>
      <p:grpSp>
        <p:nvGrpSpPr>
          <p:cNvPr id="45" name="组合 44"/>
          <p:cNvGrpSpPr/>
          <p:nvPr/>
        </p:nvGrpSpPr>
        <p:grpSpPr>
          <a:xfrm>
            <a:off x="5220105" y="3368547"/>
            <a:ext cx="448854" cy="457012"/>
            <a:chOff x="2000378" y="1974523"/>
            <a:chExt cx="576064" cy="586534"/>
          </a:xfrm>
        </p:grpSpPr>
        <p:sp>
          <p:nvSpPr>
            <p:cNvPr id="46" name="Freeform 562"/>
            <p:cNvSpPr>
              <a:spLocks noEditPoints="1"/>
            </p:cNvSpPr>
            <p:nvPr/>
          </p:nvSpPr>
          <p:spPr bwMode="auto">
            <a:xfrm>
              <a:off x="2000378" y="1974523"/>
              <a:ext cx="576064" cy="504844"/>
            </a:xfrm>
            <a:custGeom>
              <a:avLst/>
              <a:gdLst>
                <a:gd name="T0" fmla="*/ 182 w 233"/>
                <a:gd name="T1" fmla="*/ 7 h 204"/>
                <a:gd name="T2" fmla="*/ 183 w 233"/>
                <a:gd name="T3" fmla="*/ 0 h 204"/>
                <a:gd name="T4" fmla="*/ 116 w 233"/>
                <a:gd name="T5" fmla="*/ 0 h 204"/>
                <a:gd name="T6" fmla="*/ 50 w 233"/>
                <a:gd name="T7" fmla="*/ 0 h 204"/>
                <a:gd name="T8" fmla="*/ 50 w 233"/>
                <a:gd name="T9" fmla="*/ 7 h 204"/>
                <a:gd name="T10" fmla="*/ 0 w 233"/>
                <a:gd name="T11" fmla="*/ 7 h 204"/>
                <a:gd name="T12" fmla="*/ 0 w 233"/>
                <a:gd name="T13" fmla="*/ 14 h 204"/>
                <a:gd name="T14" fmla="*/ 31 w 233"/>
                <a:gd name="T15" fmla="*/ 95 h 204"/>
                <a:gd name="T16" fmla="*/ 86 w 233"/>
                <a:gd name="T17" fmla="*/ 131 h 204"/>
                <a:gd name="T18" fmla="*/ 100 w 233"/>
                <a:gd name="T19" fmla="*/ 143 h 204"/>
                <a:gd name="T20" fmla="*/ 100 w 233"/>
                <a:gd name="T21" fmla="*/ 186 h 204"/>
                <a:gd name="T22" fmla="*/ 83 w 233"/>
                <a:gd name="T23" fmla="*/ 204 h 204"/>
                <a:gd name="T24" fmla="*/ 116 w 233"/>
                <a:gd name="T25" fmla="*/ 204 h 204"/>
                <a:gd name="T26" fmla="*/ 150 w 233"/>
                <a:gd name="T27" fmla="*/ 204 h 204"/>
                <a:gd name="T28" fmla="*/ 133 w 233"/>
                <a:gd name="T29" fmla="*/ 186 h 204"/>
                <a:gd name="T30" fmla="*/ 133 w 233"/>
                <a:gd name="T31" fmla="*/ 143 h 204"/>
                <a:gd name="T32" fmla="*/ 147 w 233"/>
                <a:gd name="T33" fmla="*/ 131 h 204"/>
                <a:gd name="T34" fmla="*/ 202 w 233"/>
                <a:gd name="T35" fmla="*/ 95 h 204"/>
                <a:gd name="T36" fmla="*/ 233 w 233"/>
                <a:gd name="T37" fmla="*/ 14 h 204"/>
                <a:gd name="T38" fmla="*/ 233 w 233"/>
                <a:gd name="T39" fmla="*/ 7 h 204"/>
                <a:gd name="T40" fmla="*/ 182 w 233"/>
                <a:gd name="T41" fmla="*/ 7 h 204"/>
                <a:gd name="T42" fmla="*/ 42 w 233"/>
                <a:gd name="T43" fmla="*/ 86 h 204"/>
                <a:gd name="T44" fmla="*/ 15 w 233"/>
                <a:gd name="T45" fmla="*/ 21 h 204"/>
                <a:gd name="T46" fmla="*/ 51 w 233"/>
                <a:gd name="T47" fmla="*/ 21 h 204"/>
                <a:gd name="T48" fmla="*/ 53 w 233"/>
                <a:gd name="T49" fmla="*/ 49 h 204"/>
                <a:gd name="T50" fmla="*/ 69 w 233"/>
                <a:gd name="T51" fmla="*/ 107 h 204"/>
                <a:gd name="T52" fmla="*/ 42 w 233"/>
                <a:gd name="T53" fmla="*/ 86 h 204"/>
                <a:gd name="T54" fmla="*/ 190 w 233"/>
                <a:gd name="T55" fmla="*/ 86 h 204"/>
                <a:gd name="T56" fmla="*/ 163 w 233"/>
                <a:gd name="T57" fmla="*/ 107 h 204"/>
                <a:gd name="T58" fmla="*/ 180 w 233"/>
                <a:gd name="T59" fmla="*/ 49 h 204"/>
                <a:gd name="T60" fmla="*/ 181 w 233"/>
                <a:gd name="T61" fmla="*/ 21 h 204"/>
                <a:gd name="T62" fmla="*/ 218 w 233"/>
                <a:gd name="T63" fmla="*/ 21 h 204"/>
                <a:gd name="T64" fmla="*/ 190 w 233"/>
                <a:gd name="T65" fmla="*/ 86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3" h="204">
                  <a:moveTo>
                    <a:pt x="182" y="7"/>
                  </a:moveTo>
                  <a:cubicBezTo>
                    <a:pt x="183" y="0"/>
                    <a:pt x="183" y="0"/>
                    <a:pt x="183" y="0"/>
                  </a:cubicBezTo>
                  <a:cubicBezTo>
                    <a:pt x="116" y="0"/>
                    <a:pt x="116" y="0"/>
                    <a:pt x="116" y="0"/>
                  </a:cubicBezTo>
                  <a:cubicBezTo>
                    <a:pt x="50" y="0"/>
                    <a:pt x="50" y="0"/>
                    <a:pt x="50" y="0"/>
                  </a:cubicBezTo>
                  <a:cubicBezTo>
                    <a:pt x="50" y="7"/>
                    <a:pt x="50" y="7"/>
                    <a:pt x="50" y="7"/>
                  </a:cubicBezTo>
                  <a:cubicBezTo>
                    <a:pt x="0" y="7"/>
                    <a:pt x="0" y="7"/>
                    <a:pt x="0" y="7"/>
                  </a:cubicBezTo>
                  <a:cubicBezTo>
                    <a:pt x="0" y="14"/>
                    <a:pt x="0" y="14"/>
                    <a:pt x="0" y="14"/>
                  </a:cubicBezTo>
                  <a:cubicBezTo>
                    <a:pt x="0" y="16"/>
                    <a:pt x="0" y="58"/>
                    <a:pt x="31" y="95"/>
                  </a:cubicBezTo>
                  <a:cubicBezTo>
                    <a:pt x="32" y="96"/>
                    <a:pt x="52" y="119"/>
                    <a:pt x="86" y="131"/>
                  </a:cubicBezTo>
                  <a:cubicBezTo>
                    <a:pt x="93" y="139"/>
                    <a:pt x="100" y="143"/>
                    <a:pt x="100" y="143"/>
                  </a:cubicBezTo>
                  <a:cubicBezTo>
                    <a:pt x="100" y="186"/>
                    <a:pt x="100" y="186"/>
                    <a:pt x="100" y="186"/>
                  </a:cubicBezTo>
                  <a:cubicBezTo>
                    <a:pt x="83" y="204"/>
                    <a:pt x="83" y="204"/>
                    <a:pt x="83" y="204"/>
                  </a:cubicBezTo>
                  <a:cubicBezTo>
                    <a:pt x="116" y="204"/>
                    <a:pt x="116" y="204"/>
                    <a:pt x="116" y="204"/>
                  </a:cubicBezTo>
                  <a:cubicBezTo>
                    <a:pt x="150" y="204"/>
                    <a:pt x="150" y="204"/>
                    <a:pt x="150" y="204"/>
                  </a:cubicBezTo>
                  <a:cubicBezTo>
                    <a:pt x="133" y="186"/>
                    <a:pt x="133" y="186"/>
                    <a:pt x="133" y="186"/>
                  </a:cubicBezTo>
                  <a:cubicBezTo>
                    <a:pt x="133" y="143"/>
                    <a:pt x="133" y="143"/>
                    <a:pt x="133" y="143"/>
                  </a:cubicBezTo>
                  <a:cubicBezTo>
                    <a:pt x="133" y="143"/>
                    <a:pt x="139" y="139"/>
                    <a:pt x="147" y="131"/>
                  </a:cubicBezTo>
                  <a:cubicBezTo>
                    <a:pt x="181" y="119"/>
                    <a:pt x="201" y="96"/>
                    <a:pt x="202" y="95"/>
                  </a:cubicBezTo>
                  <a:cubicBezTo>
                    <a:pt x="233" y="58"/>
                    <a:pt x="233" y="16"/>
                    <a:pt x="233" y="14"/>
                  </a:cubicBezTo>
                  <a:cubicBezTo>
                    <a:pt x="233" y="7"/>
                    <a:pt x="233" y="7"/>
                    <a:pt x="233" y="7"/>
                  </a:cubicBezTo>
                  <a:lnTo>
                    <a:pt x="182" y="7"/>
                  </a:lnTo>
                  <a:close/>
                  <a:moveTo>
                    <a:pt x="42" y="86"/>
                  </a:moveTo>
                  <a:cubicBezTo>
                    <a:pt x="22" y="61"/>
                    <a:pt x="16" y="34"/>
                    <a:pt x="15" y="21"/>
                  </a:cubicBezTo>
                  <a:cubicBezTo>
                    <a:pt x="51" y="21"/>
                    <a:pt x="51" y="21"/>
                    <a:pt x="51" y="21"/>
                  </a:cubicBezTo>
                  <a:cubicBezTo>
                    <a:pt x="53" y="49"/>
                    <a:pt x="53" y="49"/>
                    <a:pt x="53" y="49"/>
                  </a:cubicBezTo>
                  <a:cubicBezTo>
                    <a:pt x="55" y="74"/>
                    <a:pt x="62" y="93"/>
                    <a:pt x="69" y="107"/>
                  </a:cubicBezTo>
                  <a:cubicBezTo>
                    <a:pt x="52" y="97"/>
                    <a:pt x="43" y="86"/>
                    <a:pt x="42" y="86"/>
                  </a:cubicBezTo>
                  <a:close/>
                  <a:moveTo>
                    <a:pt x="190" y="86"/>
                  </a:moveTo>
                  <a:cubicBezTo>
                    <a:pt x="190" y="86"/>
                    <a:pt x="180" y="97"/>
                    <a:pt x="163" y="107"/>
                  </a:cubicBezTo>
                  <a:cubicBezTo>
                    <a:pt x="171" y="93"/>
                    <a:pt x="178" y="74"/>
                    <a:pt x="180" y="49"/>
                  </a:cubicBezTo>
                  <a:cubicBezTo>
                    <a:pt x="181" y="21"/>
                    <a:pt x="181" y="21"/>
                    <a:pt x="181" y="21"/>
                  </a:cubicBezTo>
                  <a:cubicBezTo>
                    <a:pt x="218" y="21"/>
                    <a:pt x="218" y="21"/>
                    <a:pt x="218" y="21"/>
                  </a:cubicBezTo>
                  <a:cubicBezTo>
                    <a:pt x="216" y="34"/>
                    <a:pt x="211" y="61"/>
                    <a:pt x="190" y="86"/>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563"/>
            <p:cNvSpPr>
              <a:spLocks/>
            </p:cNvSpPr>
            <p:nvPr/>
          </p:nvSpPr>
          <p:spPr bwMode="auto">
            <a:xfrm>
              <a:off x="2129730" y="2488785"/>
              <a:ext cx="317360" cy="72272"/>
            </a:xfrm>
            <a:custGeom>
              <a:avLst/>
              <a:gdLst>
                <a:gd name="T0" fmla="*/ 0 w 303"/>
                <a:gd name="T1" fmla="*/ 0 h 69"/>
                <a:gd name="T2" fmla="*/ 0 w 303"/>
                <a:gd name="T3" fmla="*/ 69 h 69"/>
                <a:gd name="T4" fmla="*/ 152 w 303"/>
                <a:gd name="T5" fmla="*/ 69 h 69"/>
                <a:gd name="T6" fmla="*/ 303 w 303"/>
                <a:gd name="T7" fmla="*/ 69 h 69"/>
                <a:gd name="T8" fmla="*/ 303 w 303"/>
                <a:gd name="T9" fmla="*/ 0 h 69"/>
                <a:gd name="T10" fmla="*/ 152 w 303"/>
                <a:gd name="T11" fmla="*/ 0 h 69"/>
                <a:gd name="T12" fmla="*/ 0 w 303"/>
                <a:gd name="T13" fmla="*/ 0 h 69"/>
              </a:gdLst>
              <a:ahLst/>
              <a:cxnLst>
                <a:cxn ang="0">
                  <a:pos x="T0" y="T1"/>
                </a:cxn>
                <a:cxn ang="0">
                  <a:pos x="T2" y="T3"/>
                </a:cxn>
                <a:cxn ang="0">
                  <a:pos x="T4" y="T5"/>
                </a:cxn>
                <a:cxn ang="0">
                  <a:pos x="T6" y="T7"/>
                </a:cxn>
                <a:cxn ang="0">
                  <a:pos x="T8" y="T9"/>
                </a:cxn>
                <a:cxn ang="0">
                  <a:pos x="T10" y="T11"/>
                </a:cxn>
                <a:cxn ang="0">
                  <a:pos x="T12" y="T13"/>
                </a:cxn>
              </a:cxnLst>
              <a:rect l="0" t="0" r="r" b="b"/>
              <a:pathLst>
                <a:path w="303" h="69">
                  <a:moveTo>
                    <a:pt x="0" y="0"/>
                  </a:moveTo>
                  <a:lnTo>
                    <a:pt x="0" y="69"/>
                  </a:lnTo>
                  <a:lnTo>
                    <a:pt x="152" y="69"/>
                  </a:lnTo>
                  <a:lnTo>
                    <a:pt x="303" y="69"/>
                  </a:lnTo>
                  <a:lnTo>
                    <a:pt x="303" y="0"/>
                  </a:lnTo>
                  <a:lnTo>
                    <a:pt x="152" y="0"/>
                  </a:lnTo>
                  <a:lnTo>
                    <a:pt x="0" y="0"/>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sz="2400"/>
            </a:p>
          </p:txBody>
        </p:sp>
      </p:grpSp>
      <p:cxnSp>
        <p:nvCxnSpPr>
          <p:cNvPr id="48" name="直接连接符 47"/>
          <p:cNvCxnSpPr/>
          <p:nvPr/>
        </p:nvCxnSpPr>
        <p:spPr>
          <a:xfrm>
            <a:off x="5809555" y="5013176"/>
            <a:ext cx="2664296" cy="0"/>
          </a:xfrm>
          <a:prstGeom prst="line">
            <a:avLst/>
          </a:prstGeom>
          <a:ln>
            <a:solidFill>
              <a:schemeClr val="bg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49" name="组合 48"/>
          <p:cNvGrpSpPr/>
          <p:nvPr/>
        </p:nvGrpSpPr>
        <p:grpSpPr>
          <a:xfrm>
            <a:off x="4873451" y="4525312"/>
            <a:ext cx="1135936" cy="1135936"/>
            <a:chOff x="1677608" y="2996952"/>
            <a:chExt cx="1395643" cy="1395643"/>
          </a:xfrm>
        </p:grpSpPr>
        <p:sp>
          <p:nvSpPr>
            <p:cNvPr id="50" name="Oval 60"/>
            <p:cNvSpPr>
              <a:spLocks noChangeAspect="1"/>
            </p:cNvSpPr>
            <p:nvPr/>
          </p:nvSpPr>
          <p:spPr>
            <a:xfrm>
              <a:off x="1677608" y="2996952"/>
              <a:ext cx="1395643" cy="1395643"/>
            </a:xfrm>
            <a:prstGeom prst="ellipse">
              <a:avLst/>
            </a:prstGeom>
            <a:gradFill flip="none" rotWithShape="1">
              <a:gsLst>
                <a:gs pos="100000">
                  <a:schemeClr val="bg1">
                    <a:lumMod val="81000"/>
                  </a:schemeClr>
                </a:gs>
                <a:gs pos="0">
                  <a:schemeClr val="bg1">
                    <a:lumMod val="99000"/>
                  </a:schemeClr>
                </a:gs>
              </a:gsLst>
              <a:lin ang="5400000" scaled="1"/>
              <a:tileRect/>
            </a:gradFill>
            <a:ln>
              <a:noFill/>
            </a:ln>
            <a:effectLst>
              <a:outerShdw blurRad="3175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prstClr val="white"/>
                </a:solidFill>
              </a:endParaRPr>
            </a:p>
          </p:txBody>
        </p:sp>
        <p:sp>
          <p:nvSpPr>
            <p:cNvPr id="51" name="Oval 29"/>
            <p:cNvSpPr>
              <a:spLocks noChangeAspect="1"/>
            </p:cNvSpPr>
            <p:nvPr/>
          </p:nvSpPr>
          <p:spPr>
            <a:xfrm>
              <a:off x="1850114" y="3169458"/>
              <a:ext cx="1050630" cy="105063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143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effectLst>
                    <a:outerShdw blurRad="38100" dist="38100" dir="2700000" algn="tl">
                      <a:srgbClr val="000000">
                        <a:alpha val="43137"/>
                      </a:srgbClr>
                    </a:outerShdw>
                  </a:effectLst>
                  <a:latin typeface="DIN-BoldItalic" pitchFamily="50" charset="0"/>
                </a:rPr>
                <a:t></a:t>
              </a:r>
            </a:p>
          </p:txBody>
        </p:sp>
      </p:grpSp>
      <p:sp>
        <p:nvSpPr>
          <p:cNvPr id="52" name="矩形 51"/>
          <p:cNvSpPr/>
          <p:nvPr/>
        </p:nvSpPr>
        <p:spPr>
          <a:xfrm>
            <a:off x="6097588" y="4643852"/>
            <a:ext cx="1656184" cy="369324"/>
          </a:xfrm>
          <a:prstGeom prst="rect">
            <a:avLst/>
          </a:prstGeom>
        </p:spPr>
        <p:txBody>
          <a:bodyPr wrap="square" lIns="91431" tIns="45716" rIns="91431" bIns="45716">
            <a:spAutoFit/>
          </a:bodyPr>
          <a:lstStyle/>
          <a:p>
            <a:pP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p:txBody>
      </p:sp>
      <p:sp>
        <p:nvSpPr>
          <p:cNvPr id="53" name="矩形 47"/>
          <p:cNvSpPr>
            <a:spLocks noChangeArrowheads="1"/>
          </p:cNvSpPr>
          <p:nvPr/>
        </p:nvSpPr>
        <p:spPr bwMode="auto">
          <a:xfrm>
            <a:off x="6097587" y="5051858"/>
            <a:ext cx="4392488"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400" dirty="0">
                <a:solidFill>
                  <a:schemeClr val="tx1">
                    <a:lumMod val="50000"/>
                    <a:lumOff val="50000"/>
                  </a:schemeClr>
                </a:solidFill>
                <a:sym typeface="微软雅黑" pitchFamily="34" charset="-122"/>
              </a:rPr>
              <a:t>在此录入上述图表的综合说明在此录入上述图表的综合说明在此录入上述图表的综合说明在此录入上述图表的综合说明在此录入上述图表的综合说明在此录入</a:t>
            </a:r>
            <a:endParaRPr lang="zh-CN" altLang="en-US" sz="1400" dirty="0">
              <a:solidFill>
                <a:schemeClr val="tx1">
                  <a:lumMod val="50000"/>
                  <a:lumOff val="50000"/>
                </a:schemeClr>
              </a:solidFill>
              <a:sym typeface="微软雅黑" pitchFamily="34" charset="-122"/>
            </a:endParaRPr>
          </a:p>
        </p:txBody>
      </p:sp>
      <p:sp>
        <p:nvSpPr>
          <p:cNvPr id="54" name="Freeform 133"/>
          <p:cNvSpPr>
            <a:spLocks/>
          </p:cNvSpPr>
          <p:nvPr/>
        </p:nvSpPr>
        <p:spPr bwMode="auto">
          <a:xfrm>
            <a:off x="5171208" y="4847028"/>
            <a:ext cx="546648" cy="492503"/>
          </a:xfrm>
          <a:custGeom>
            <a:avLst/>
            <a:gdLst>
              <a:gd name="T0" fmla="*/ 442 w 525"/>
              <a:gd name="T1" fmla="*/ 185 h 473"/>
              <a:gd name="T2" fmla="*/ 442 w 525"/>
              <a:gd name="T3" fmla="*/ 40 h 473"/>
              <a:gd name="T4" fmla="*/ 343 w 525"/>
              <a:gd name="T5" fmla="*/ 40 h 473"/>
              <a:gd name="T6" fmla="*/ 343 w 525"/>
              <a:gd name="T7" fmla="*/ 83 h 473"/>
              <a:gd name="T8" fmla="*/ 262 w 525"/>
              <a:gd name="T9" fmla="*/ 0 h 473"/>
              <a:gd name="T10" fmla="*/ 0 w 525"/>
              <a:gd name="T11" fmla="*/ 267 h 473"/>
              <a:gd name="T12" fmla="*/ 59 w 525"/>
              <a:gd name="T13" fmla="*/ 267 h 473"/>
              <a:gd name="T14" fmla="*/ 59 w 525"/>
              <a:gd name="T15" fmla="*/ 473 h 473"/>
              <a:gd name="T16" fmla="*/ 165 w 525"/>
              <a:gd name="T17" fmla="*/ 473 h 473"/>
              <a:gd name="T18" fmla="*/ 165 w 525"/>
              <a:gd name="T19" fmla="*/ 326 h 473"/>
              <a:gd name="T20" fmla="*/ 359 w 525"/>
              <a:gd name="T21" fmla="*/ 326 h 473"/>
              <a:gd name="T22" fmla="*/ 359 w 525"/>
              <a:gd name="T23" fmla="*/ 473 h 473"/>
              <a:gd name="T24" fmla="*/ 466 w 525"/>
              <a:gd name="T25" fmla="*/ 473 h 473"/>
              <a:gd name="T26" fmla="*/ 466 w 525"/>
              <a:gd name="T27" fmla="*/ 267 h 473"/>
              <a:gd name="T28" fmla="*/ 525 w 525"/>
              <a:gd name="T29" fmla="*/ 267 h 473"/>
              <a:gd name="T30" fmla="*/ 442 w 525"/>
              <a:gd name="T31" fmla="*/ 185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25" h="473">
                <a:moveTo>
                  <a:pt x="442" y="185"/>
                </a:moveTo>
                <a:lnTo>
                  <a:pt x="442" y="40"/>
                </a:lnTo>
                <a:lnTo>
                  <a:pt x="343" y="40"/>
                </a:lnTo>
                <a:lnTo>
                  <a:pt x="343" y="83"/>
                </a:lnTo>
                <a:lnTo>
                  <a:pt x="262" y="0"/>
                </a:lnTo>
                <a:lnTo>
                  <a:pt x="0" y="267"/>
                </a:lnTo>
                <a:lnTo>
                  <a:pt x="59" y="267"/>
                </a:lnTo>
                <a:lnTo>
                  <a:pt x="59" y="473"/>
                </a:lnTo>
                <a:lnTo>
                  <a:pt x="165" y="473"/>
                </a:lnTo>
                <a:lnTo>
                  <a:pt x="165" y="326"/>
                </a:lnTo>
                <a:lnTo>
                  <a:pt x="359" y="326"/>
                </a:lnTo>
                <a:lnTo>
                  <a:pt x="359" y="473"/>
                </a:lnTo>
                <a:lnTo>
                  <a:pt x="466" y="473"/>
                </a:lnTo>
                <a:lnTo>
                  <a:pt x="466" y="267"/>
                </a:lnTo>
                <a:lnTo>
                  <a:pt x="525" y="267"/>
                </a:lnTo>
                <a:lnTo>
                  <a:pt x="442" y="18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 name="文本框 9"/>
          <p:cNvSpPr txBox="1"/>
          <p:nvPr/>
        </p:nvSpPr>
        <p:spPr>
          <a:xfrm>
            <a:off x="841003" y="202431"/>
            <a:ext cx="1944216" cy="377026"/>
          </a:xfrm>
          <a:prstGeom prst="rect">
            <a:avLst/>
          </a:prstGeom>
          <a:noFill/>
        </p:spPr>
        <p:txBody>
          <a:bodyPr wrap="square" lIns="68580" tIns="34290" rIns="68580" bIns="34290" rtlCol="0">
            <a:spAutoFit/>
          </a:bodyPr>
          <a:lstStyle/>
          <a:p>
            <a:pPr marL="0" lvl="1"/>
            <a:r>
              <a:rPr lang="zh-CN" altLang="en-US" sz="2000" b="1" dirty="0">
                <a:solidFill>
                  <a:schemeClr val="tx1">
                    <a:lumMod val="50000"/>
                    <a:lumOff val="50000"/>
                  </a:schemeClr>
                </a:solidFill>
                <a:latin typeface="微软雅黑" pitchFamily="34" charset="-122"/>
                <a:ea typeface="微软雅黑" pitchFamily="34" charset="-122"/>
              </a:rPr>
              <a:t>添加文字标题</a:t>
            </a:r>
            <a:endParaRPr lang="en-US" altLang="ko-KR" sz="2000" b="1" kern="0" dirty="0">
              <a:solidFill>
                <a:schemeClr val="tx1">
                  <a:lumMod val="50000"/>
                  <a:lumOff val="50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043527459"/>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down)">
                                      <p:cBhvr>
                                        <p:cTn id="7" dur="116">
                                          <p:stCondLst>
                                            <p:cond delay="0"/>
                                          </p:stCondLst>
                                        </p:cTn>
                                        <p:tgtEl>
                                          <p:spTgt spid="14"/>
                                        </p:tgtEl>
                                      </p:cBhvr>
                                    </p:animEffect>
                                    <p:anim calcmode="lin" valueType="num">
                                      <p:cBhvr>
                                        <p:cTn id="8" dur="364" tmFilter="0,0; 0.14,0.36; 0.43,0.73; 0.71,0.91; 1.0,1.0">
                                          <p:stCondLst>
                                            <p:cond delay="0"/>
                                          </p:stCondLst>
                                        </p:cTn>
                                        <p:tgtEl>
                                          <p:spTgt spid="14"/>
                                        </p:tgtEl>
                                        <p:attrNameLst>
                                          <p:attrName>ppt_x</p:attrName>
                                        </p:attrNameLst>
                                      </p:cBhvr>
                                      <p:tavLst>
                                        <p:tav tm="0">
                                          <p:val>
                                            <p:strVal val="#ppt_x-0.25"/>
                                          </p:val>
                                        </p:tav>
                                        <p:tav tm="100000">
                                          <p:val>
                                            <p:strVal val="#ppt_x"/>
                                          </p:val>
                                        </p:tav>
                                      </p:tavLst>
                                    </p:anim>
                                    <p:anim calcmode="lin" valueType="num">
                                      <p:cBhvr>
                                        <p:cTn id="9" dur="133" tmFilter="0.0,0.0; 0.25,0.07; 0.50,0.2; 0.75,0.467; 1.0,1.0">
                                          <p:stCondLst>
                                            <p:cond delay="0"/>
                                          </p:stCondLst>
                                        </p:cTn>
                                        <p:tgtEl>
                                          <p:spTgt spid="14"/>
                                        </p:tgtEl>
                                        <p:attrNameLst>
                                          <p:attrName>ppt_y</p:attrName>
                                        </p:attrNameLst>
                                      </p:cBhvr>
                                      <p:tavLst>
                                        <p:tav tm="0" fmla="#ppt_y-sin(pi*$)/3">
                                          <p:val>
                                            <p:fltVal val="0.5"/>
                                          </p:val>
                                        </p:tav>
                                        <p:tav tm="100000">
                                          <p:val>
                                            <p:fltVal val="1"/>
                                          </p:val>
                                        </p:tav>
                                      </p:tavLst>
                                    </p:anim>
                                    <p:anim calcmode="lin" valueType="num">
                                      <p:cBhvr>
                                        <p:cTn id="10" dur="133" tmFilter="0, 0; 0.125,0.2665; 0.25,0.4; 0.375,0.465; 0.5,0.5;  0.625,0.535; 0.75,0.6; 0.875,0.7335; 1,1">
                                          <p:stCondLst>
                                            <p:cond delay="133"/>
                                          </p:stCondLst>
                                        </p:cTn>
                                        <p:tgtEl>
                                          <p:spTgt spid="14"/>
                                        </p:tgtEl>
                                        <p:attrNameLst>
                                          <p:attrName>ppt_y</p:attrName>
                                        </p:attrNameLst>
                                      </p:cBhvr>
                                      <p:tavLst>
                                        <p:tav tm="0" fmla="#ppt_y-sin(pi*$)/9">
                                          <p:val>
                                            <p:fltVal val="0"/>
                                          </p:val>
                                        </p:tav>
                                        <p:tav tm="100000">
                                          <p:val>
                                            <p:fltVal val="1"/>
                                          </p:val>
                                        </p:tav>
                                      </p:tavLst>
                                    </p:anim>
                                    <p:anim calcmode="lin" valueType="num">
                                      <p:cBhvr>
                                        <p:cTn id="11" dur="66" tmFilter="0, 0; 0.125,0.2665; 0.25,0.4; 0.375,0.465; 0.5,0.5;  0.625,0.535; 0.75,0.6; 0.875,0.7335; 1,1">
                                          <p:stCondLst>
                                            <p:cond delay="265"/>
                                          </p:stCondLst>
                                        </p:cTn>
                                        <p:tgtEl>
                                          <p:spTgt spid="14"/>
                                        </p:tgtEl>
                                        <p:attrNameLst>
                                          <p:attrName>ppt_y</p:attrName>
                                        </p:attrNameLst>
                                      </p:cBhvr>
                                      <p:tavLst>
                                        <p:tav tm="0" fmla="#ppt_y-sin(pi*$)/27">
                                          <p:val>
                                            <p:fltVal val="0"/>
                                          </p:val>
                                        </p:tav>
                                        <p:tav tm="100000">
                                          <p:val>
                                            <p:fltVal val="1"/>
                                          </p:val>
                                        </p:tav>
                                      </p:tavLst>
                                    </p:anim>
                                    <p:anim calcmode="lin" valueType="num">
                                      <p:cBhvr>
                                        <p:cTn id="12" dur="33" tmFilter="0, 0; 0.125,0.2665; 0.25,0.4; 0.375,0.465; 0.5,0.5;  0.625,0.535; 0.75,0.6; 0.875,0.7335; 1,1">
                                          <p:stCondLst>
                                            <p:cond delay="331"/>
                                          </p:stCondLst>
                                        </p:cTn>
                                        <p:tgtEl>
                                          <p:spTgt spid="14"/>
                                        </p:tgtEl>
                                        <p:attrNameLst>
                                          <p:attrName>ppt_y</p:attrName>
                                        </p:attrNameLst>
                                      </p:cBhvr>
                                      <p:tavLst>
                                        <p:tav tm="0" fmla="#ppt_y-sin(pi*$)/81">
                                          <p:val>
                                            <p:fltVal val="0"/>
                                          </p:val>
                                        </p:tav>
                                        <p:tav tm="100000">
                                          <p:val>
                                            <p:fltVal val="1"/>
                                          </p:val>
                                        </p:tav>
                                      </p:tavLst>
                                    </p:anim>
                                    <p:animScale>
                                      <p:cBhvr>
                                        <p:cTn id="13" dur="5">
                                          <p:stCondLst>
                                            <p:cond delay="130"/>
                                          </p:stCondLst>
                                        </p:cTn>
                                        <p:tgtEl>
                                          <p:spTgt spid="14"/>
                                        </p:tgtEl>
                                      </p:cBhvr>
                                      <p:to x="100000" y="60000"/>
                                    </p:animScale>
                                    <p:animScale>
                                      <p:cBhvr>
                                        <p:cTn id="14" dur="33" decel="50000">
                                          <p:stCondLst>
                                            <p:cond delay="135"/>
                                          </p:stCondLst>
                                        </p:cTn>
                                        <p:tgtEl>
                                          <p:spTgt spid="14"/>
                                        </p:tgtEl>
                                      </p:cBhvr>
                                      <p:to x="100000" y="100000"/>
                                    </p:animScale>
                                    <p:animScale>
                                      <p:cBhvr>
                                        <p:cTn id="15" dur="5">
                                          <p:stCondLst>
                                            <p:cond delay="262"/>
                                          </p:stCondLst>
                                        </p:cTn>
                                        <p:tgtEl>
                                          <p:spTgt spid="14"/>
                                        </p:tgtEl>
                                      </p:cBhvr>
                                      <p:to x="100000" y="80000"/>
                                    </p:animScale>
                                    <p:animScale>
                                      <p:cBhvr>
                                        <p:cTn id="16" dur="33" decel="50000">
                                          <p:stCondLst>
                                            <p:cond delay="268"/>
                                          </p:stCondLst>
                                        </p:cTn>
                                        <p:tgtEl>
                                          <p:spTgt spid="14"/>
                                        </p:tgtEl>
                                      </p:cBhvr>
                                      <p:to x="100000" y="100000"/>
                                    </p:animScale>
                                    <p:animScale>
                                      <p:cBhvr>
                                        <p:cTn id="17" dur="5">
                                          <p:stCondLst>
                                            <p:cond delay="328"/>
                                          </p:stCondLst>
                                        </p:cTn>
                                        <p:tgtEl>
                                          <p:spTgt spid="14"/>
                                        </p:tgtEl>
                                      </p:cBhvr>
                                      <p:to x="100000" y="90000"/>
                                    </p:animScale>
                                    <p:animScale>
                                      <p:cBhvr>
                                        <p:cTn id="18" dur="33" decel="50000">
                                          <p:stCondLst>
                                            <p:cond delay="334"/>
                                          </p:stCondLst>
                                        </p:cTn>
                                        <p:tgtEl>
                                          <p:spTgt spid="14"/>
                                        </p:tgtEl>
                                      </p:cBhvr>
                                      <p:to x="100000" y="100000"/>
                                    </p:animScale>
                                    <p:animScale>
                                      <p:cBhvr>
                                        <p:cTn id="19" dur="5">
                                          <p:stCondLst>
                                            <p:cond delay="362"/>
                                          </p:stCondLst>
                                        </p:cTn>
                                        <p:tgtEl>
                                          <p:spTgt spid="14"/>
                                        </p:tgtEl>
                                      </p:cBhvr>
                                      <p:to x="100000" y="95000"/>
                                    </p:animScale>
                                    <p:animScale>
                                      <p:cBhvr>
                                        <p:cTn id="20" dur="33" decel="50000">
                                          <p:stCondLst>
                                            <p:cond delay="367"/>
                                          </p:stCondLst>
                                        </p:cTn>
                                        <p:tgtEl>
                                          <p:spTgt spid="14"/>
                                        </p:tgtEl>
                                      </p:cBhvr>
                                      <p:to x="100000" y="100000"/>
                                    </p:animScale>
                                  </p:childTnLst>
                                </p:cTn>
                              </p:par>
                            </p:childTnLst>
                          </p:cTn>
                        </p:par>
                        <p:par>
                          <p:cTn id="21" fill="hold">
                            <p:stCondLst>
                              <p:cond delay="400"/>
                            </p:stCondLst>
                            <p:childTnLst>
                              <p:par>
                                <p:cTn id="22" presetID="42" presetClass="entr" presetSubtype="0" fill="hold" nodeType="after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400"/>
                                        <p:tgtEl>
                                          <p:spTgt spid="17"/>
                                        </p:tgtEl>
                                      </p:cBhvr>
                                    </p:animEffect>
                                    <p:anim calcmode="lin" valueType="num">
                                      <p:cBhvr>
                                        <p:cTn id="25" dur="400" fill="hold"/>
                                        <p:tgtEl>
                                          <p:spTgt spid="17"/>
                                        </p:tgtEl>
                                        <p:attrNameLst>
                                          <p:attrName>ppt_x</p:attrName>
                                        </p:attrNameLst>
                                      </p:cBhvr>
                                      <p:tavLst>
                                        <p:tav tm="0">
                                          <p:val>
                                            <p:strVal val="#ppt_x"/>
                                          </p:val>
                                        </p:tav>
                                        <p:tav tm="100000">
                                          <p:val>
                                            <p:strVal val="#ppt_x"/>
                                          </p:val>
                                        </p:tav>
                                      </p:tavLst>
                                    </p:anim>
                                    <p:anim calcmode="lin" valueType="num">
                                      <p:cBhvr>
                                        <p:cTn id="26" dur="400" fill="hold"/>
                                        <p:tgtEl>
                                          <p:spTgt spid="17"/>
                                        </p:tgtEl>
                                        <p:attrNameLst>
                                          <p:attrName>ppt_y</p:attrName>
                                        </p:attrNameLst>
                                      </p:cBhvr>
                                      <p:tavLst>
                                        <p:tav tm="0">
                                          <p:val>
                                            <p:strVal val="#ppt_y+.1"/>
                                          </p:val>
                                        </p:tav>
                                        <p:tav tm="100000">
                                          <p:val>
                                            <p:strVal val="#ppt_y"/>
                                          </p:val>
                                        </p:tav>
                                      </p:tavLst>
                                    </p:anim>
                                  </p:childTnLst>
                                </p:cTn>
                              </p:par>
                            </p:childTnLst>
                          </p:cTn>
                        </p:par>
                        <p:par>
                          <p:cTn id="27" fill="hold">
                            <p:stCondLst>
                              <p:cond delay="800"/>
                            </p:stCondLst>
                            <p:childTnLst>
                              <p:par>
                                <p:cTn id="28" presetID="10" presetClass="entr" presetSubtype="0" fill="hold" nodeType="after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400"/>
                                        <p:tgtEl>
                                          <p:spTgt spid="9"/>
                                        </p:tgtEl>
                                      </p:cBhvr>
                                    </p:animEffect>
                                  </p:childTnLst>
                                </p:cTn>
                              </p:par>
                            </p:childTnLst>
                          </p:cTn>
                        </p:par>
                        <p:par>
                          <p:cTn id="31" fill="hold">
                            <p:stCondLst>
                              <p:cond delay="1200"/>
                            </p:stCondLst>
                            <p:childTnLst>
                              <p:par>
                                <p:cTn id="32" presetID="26" presetClass="entr" presetSubtype="0" fill="hold" nodeType="after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wipe(down)">
                                      <p:cBhvr>
                                        <p:cTn id="34" dur="116">
                                          <p:stCondLst>
                                            <p:cond delay="0"/>
                                          </p:stCondLst>
                                        </p:cTn>
                                        <p:tgtEl>
                                          <p:spTgt spid="24"/>
                                        </p:tgtEl>
                                      </p:cBhvr>
                                    </p:animEffect>
                                    <p:anim calcmode="lin" valueType="num">
                                      <p:cBhvr>
                                        <p:cTn id="35" dur="364" tmFilter="0,0; 0.14,0.36; 0.43,0.73; 0.71,0.91; 1.0,1.0">
                                          <p:stCondLst>
                                            <p:cond delay="0"/>
                                          </p:stCondLst>
                                        </p:cTn>
                                        <p:tgtEl>
                                          <p:spTgt spid="24"/>
                                        </p:tgtEl>
                                        <p:attrNameLst>
                                          <p:attrName>ppt_x</p:attrName>
                                        </p:attrNameLst>
                                      </p:cBhvr>
                                      <p:tavLst>
                                        <p:tav tm="0">
                                          <p:val>
                                            <p:strVal val="#ppt_x-0.25"/>
                                          </p:val>
                                        </p:tav>
                                        <p:tav tm="100000">
                                          <p:val>
                                            <p:strVal val="#ppt_x"/>
                                          </p:val>
                                        </p:tav>
                                      </p:tavLst>
                                    </p:anim>
                                    <p:anim calcmode="lin" valueType="num">
                                      <p:cBhvr>
                                        <p:cTn id="36" dur="133" tmFilter="0.0,0.0; 0.25,0.07; 0.50,0.2; 0.75,0.467; 1.0,1.0">
                                          <p:stCondLst>
                                            <p:cond delay="0"/>
                                          </p:stCondLst>
                                        </p:cTn>
                                        <p:tgtEl>
                                          <p:spTgt spid="24"/>
                                        </p:tgtEl>
                                        <p:attrNameLst>
                                          <p:attrName>ppt_y</p:attrName>
                                        </p:attrNameLst>
                                      </p:cBhvr>
                                      <p:tavLst>
                                        <p:tav tm="0" fmla="#ppt_y-sin(pi*$)/3">
                                          <p:val>
                                            <p:fltVal val="0.5"/>
                                          </p:val>
                                        </p:tav>
                                        <p:tav tm="100000">
                                          <p:val>
                                            <p:fltVal val="1"/>
                                          </p:val>
                                        </p:tav>
                                      </p:tavLst>
                                    </p:anim>
                                    <p:anim calcmode="lin" valueType="num">
                                      <p:cBhvr>
                                        <p:cTn id="37" dur="133" tmFilter="0, 0; 0.125,0.2665; 0.25,0.4; 0.375,0.465; 0.5,0.5;  0.625,0.535; 0.75,0.6; 0.875,0.7335; 1,1">
                                          <p:stCondLst>
                                            <p:cond delay="133"/>
                                          </p:stCondLst>
                                        </p:cTn>
                                        <p:tgtEl>
                                          <p:spTgt spid="24"/>
                                        </p:tgtEl>
                                        <p:attrNameLst>
                                          <p:attrName>ppt_y</p:attrName>
                                        </p:attrNameLst>
                                      </p:cBhvr>
                                      <p:tavLst>
                                        <p:tav tm="0" fmla="#ppt_y-sin(pi*$)/9">
                                          <p:val>
                                            <p:fltVal val="0"/>
                                          </p:val>
                                        </p:tav>
                                        <p:tav tm="100000">
                                          <p:val>
                                            <p:fltVal val="1"/>
                                          </p:val>
                                        </p:tav>
                                      </p:tavLst>
                                    </p:anim>
                                    <p:anim calcmode="lin" valueType="num">
                                      <p:cBhvr>
                                        <p:cTn id="38" dur="66" tmFilter="0, 0; 0.125,0.2665; 0.25,0.4; 0.375,0.465; 0.5,0.5;  0.625,0.535; 0.75,0.6; 0.875,0.7335; 1,1">
                                          <p:stCondLst>
                                            <p:cond delay="265"/>
                                          </p:stCondLst>
                                        </p:cTn>
                                        <p:tgtEl>
                                          <p:spTgt spid="24"/>
                                        </p:tgtEl>
                                        <p:attrNameLst>
                                          <p:attrName>ppt_y</p:attrName>
                                        </p:attrNameLst>
                                      </p:cBhvr>
                                      <p:tavLst>
                                        <p:tav tm="0" fmla="#ppt_y-sin(pi*$)/27">
                                          <p:val>
                                            <p:fltVal val="0"/>
                                          </p:val>
                                        </p:tav>
                                        <p:tav tm="100000">
                                          <p:val>
                                            <p:fltVal val="1"/>
                                          </p:val>
                                        </p:tav>
                                      </p:tavLst>
                                    </p:anim>
                                    <p:anim calcmode="lin" valueType="num">
                                      <p:cBhvr>
                                        <p:cTn id="39" dur="33" tmFilter="0, 0; 0.125,0.2665; 0.25,0.4; 0.375,0.465; 0.5,0.5;  0.625,0.535; 0.75,0.6; 0.875,0.7335; 1,1">
                                          <p:stCondLst>
                                            <p:cond delay="331"/>
                                          </p:stCondLst>
                                        </p:cTn>
                                        <p:tgtEl>
                                          <p:spTgt spid="24"/>
                                        </p:tgtEl>
                                        <p:attrNameLst>
                                          <p:attrName>ppt_y</p:attrName>
                                        </p:attrNameLst>
                                      </p:cBhvr>
                                      <p:tavLst>
                                        <p:tav tm="0" fmla="#ppt_y-sin(pi*$)/81">
                                          <p:val>
                                            <p:fltVal val="0"/>
                                          </p:val>
                                        </p:tav>
                                        <p:tav tm="100000">
                                          <p:val>
                                            <p:fltVal val="1"/>
                                          </p:val>
                                        </p:tav>
                                      </p:tavLst>
                                    </p:anim>
                                    <p:animScale>
                                      <p:cBhvr>
                                        <p:cTn id="40" dur="5">
                                          <p:stCondLst>
                                            <p:cond delay="130"/>
                                          </p:stCondLst>
                                        </p:cTn>
                                        <p:tgtEl>
                                          <p:spTgt spid="24"/>
                                        </p:tgtEl>
                                      </p:cBhvr>
                                      <p:to x="100000" y="60000"/>
                                    </p:animScale>
                                    <p:animScale>
                                      <p:cBhvr>
                                        <p:cTn id="41" dur="33" decel="50000">
                                          <p:stCondLst>
                                            <p:cond delay="135"/>
                                          </p:stCondLst>
                                        </p:cTn>
                                        <p:tgtEl>
                                          <p:spTgt spid="24"/>
                                        </p:tgtEl>
                                      </p:cBhvr>
                                      <p:to x="100000" y="100000"/>
                                    </p:animScale>
                                    <p:animScale>
                                      <p:cBhvr>
                                        <p:cTn id="42" dur="5">
                                          <p:stCondLst>
                                            <p:cond delay="262"/>
                                          </p:stCondLst>
                                        </p:cTn>
                                        <p:tgtEl>
                                          <p:spTgt spid="24"/>
                                        </p:tgtEl>
                                      </p:cBhvr>
                                      <p:to x="100000" y="80000"/>
                                    </p:animScale>
                                    <p:animScale>
                                      <p:cBhvr>
                                        <p:cTn id="43" dur="33" decel="50000">
                                          <p:stCondLst>
                                            <p:cond delay="268"/>
                                          </p:stCondLst>
                                        </p:cTn>
                                        <p:tgtEl>
                                          <p:spTgt spid="24"/>
                                        </p:tgtEl>
                                      </p:cBhvr>
                                      <p:to x="100000" y="100000"/>
                                    </p:animScale>
                                    <p:animScale>
                                      <p:cBhvr>
                                        <p:cTn id="44" dur="5">
                                          <p:stCondLst>
                                            <p:cond delay="328"/>
                                          </p:stCondLst>
                                        </p:cTn>
                                        <p:tgtEl>
                                          <p:spTgt spid="24"/>
                                        </p:tgtEl>
                                      </p:cBhvr>
                                      <p:to x="100000" y="90000"/>
                                    </p:animScale>
                                    <p:animScale>
                                      <p:cBhvr>
                                        <p:cTn id="45" dur="33" decel="50000">
                                          <p:stCondLst>
                                            <p:cond delay="334"/>
                                          </p:stCondLst>
                                        </p:cTn>
                                        <p:tgtEl>
                                          <p:spTgt spid="24"/>
                                        </p:tgtEl>
                                      </p:cBhvr>
                                      <p:to x="100000" y="100000"/>
                                    </p:animScale>
                                    <p:animScale>
                                      <p:cBhvr>
                                        <p:cTn id="46" dur="5">
                                          <p:stCondLst>
                                            <p:cond delay="362"/>
                                          </p:stCondLst>
                                        </p:cTn>
                                        <p:tgtEl>
                                          <p:spTgt spid="24"/>
                                        </p:tgtEl>
                                      </p:cBhvr>
                                      <p:to x="100000" y="95000"/>
                                    </p:animScale>
                                    <p:animScale>
                                      <p:cBhvr>
                                        <p:cTn id="47" dur="33" decel="50000">
                                          <p:stCondLst>
                                            <p:cond delay="367"/>
                                          </p:stCondLst>
                                        </p:cTn>
                                        <p:tgtEl>
                                          <p:spTgt spid="24"/>
                                        </p:tgtEl>
                                      </p:cBhvr>
                                      <p:to x="100000" y="100000"/>
                                    </p:animScale>
                                  </p:childTnLst>
                                </p:cTn>
                              </p:par>
                            </p:childTnLst>
                          </p:cTn>
                        </p:par>
                        <p:par>
                          <p:cTn id="48" fill="hold">
                            <p:stCondLst>
                              <p:cond delay="1600"/>
                            </p:stCondLst>
                            <p:childTnLst>
                              <p:par>
                                <p:cTn id="49" presetID="42" presetClass="entr" presetSubtype="0" fill="hold" nodeType="afterEffect">
                                  <p:stCondLst>
                                    <p:cond delay="0"/>
                                  </p:stCondLst>
                                  <p:childTnLst>
                                    <p:set>
                                      <p:cBhvr>
                                        <p:cTn id="50" dur="1" fill="hold">
                                          <p:stCondLst>
                                            <p:cond delay="0"/>
                                          </p:stCondLst>
                                        </p:cTn>
                                        <p:tgtEl>
                                          <p:spTgt spid="27"/>
                                        </p:tgtEl>
                                        <p:attrNameLst>
                                          <p:attrName>style.visibility</p:attrName>
                                        </p:attrNameLst>
                                      </p:cBhvr>
                                      <p:to>
                                        <p:strVal val="visible"/>
                                      </p:to>
                                    </p:set>
                                    <p:animEffect transition="in" filter="fade">
                                      <p:cBhvr>
                                        <p:cTn id="51" dur="400"/>
                                        <p:tgtEl>
                                          <p:spTgt spid="27"/>
                                        </p:tgtEl>
                                      </p:cBhvr>
                                    </p:animEffect>
                                    <p:anim calcmode="lin" valueType="num">
                                      <p:cBhvr>
                                        <p:cTn id="52" dur="400" fill="hold"/>
                                        <p:tgtEl>
                                          <p:spTgt spid="27"/>
                                        </p:tgtEl>
                                        <p:attrNameLst>
                                          <p:attrName>ppt_x</p:attrName>
                                        </p:attrNameLst>
                                      </p:cBhvr>
                                      <p:tavLst>
                                        <p:tav tm="0">
                                          <p:val>
                                            <p:strVal val="#ppt_x"/>
                                          </p:val>
                                        </p:tav>
                                        <p:tav tm="100000">
                                          <p:val>
                                            <p:strVal val="#ppt_x"/>
                                          </p:val>
                                        </p:tav>
                                      </p:tavLst>
                                    </p:anim>
                                    <p:anim calcmode="lin" valueType="num">
                                      <p:cBhvr>
                                        <p:cTn id="53" dur="400" fill="hold"/>
                                        <p:tgtEl>
                                          <p:spTgt spid="27"/>
                                        </p:tgtEl>
                                        <p:attrNameLst>
                                          <p:attrName>ppt_y</p:attrName>
                                        </p:attrNameLst>
                                      </p:cBhvr>
                                      <p:tavLst>
                                        <p:tav tm="0">
                                          <p:val>
                                            <p:strVal val="#ppt_y+.1"/>
                                          </p:val>
                                        </p:tav>
                                        <p:tav tm="100000">
                                          <p:val>
                                            <p:strVal val="#ppt_y"/>
                                          </p:val>
                                        </p:tav>
                                      </p:tavLst>
                                    </p:anim>
                                  </p:childTnLst>
                                </p:cTn>
                              </p:par>
                            </p:childTnLst>
                          </p:cTn>
                        </p:par>
                        <p:par>
                          <p:cTn id="54" fill="hold">
                            <p:stCondLst>
                              <p:cond delay="2000"/>
                            </p:stCondLst>
                            <p:childTnLst>
                              <p:par>
                                <p:cTn id="55" presetID="22" presetClass="entr" presetSubtype="8" fill="hold" nodeType="afterEffect">
                                  <p:stCondLst>
                                    <p:cond delay="0"/>
                                  </p:stCondLst>
                                  <p:childTnLst>
                                    <p:set>
                                      <p:cBhvr>
                                        <p:cTn id="56" dur="1" fill="hold">
                                          <p:stCondLst>
                                            <p:cond delay="0"/>
                                          </p:stCondLst>
                                        </p:cTn>
                                        <p:tgtEl>
                                          <p:spTgt spid="8"/>
                                        </p:tgtEl>
                                        <p:attrNameLst>
                                          <p:attrName>style.visibility</p:attrName>
                                        </p:attrNameLst>
                                      </p:cBhvr>
                                      <p:to>
                                        <p:strVal val="visible"/>
                                      </p:to>
                                    </p:set>
                                    <p:animEffect transition="in" filter="wipe(left)">
                                      <p:cBhvr>
                                        <p:cTn id="57" dur="400"/>
                                        <p:tgtEl>
                                          <p:spTgt spid="8"/>
                                        </p:tgtEl>
                                      </p:cBhvr>
                                    </p:animEffect>
                                  </p:childTnLst>
                                </p:cTn>
                              </p:par>
                              <p:par>
                                <p:cTn id="58" presetID="2" presetClass="entr" presetSubtype="2" fill="hold" grpId="0" nodeType="withEffect">
                                  <p:stCondLst>
                                    <p:cond delay="0"/>
                                  </p:stCondLst>
                                  <p:childTnLst>
                                    <p:set>
                                      <p:cBhvr>
                                        <p:cTn id="59" dur="1" fill="hold">
                                          <p:stCondLst>
                                            <p:cond delay="0"/>
                                          </p:stCondLst>
                                        </p:cTn>
                                        <p:tgtEl>
                                          <p:spTgt spid="37"/>
                                        </p:tgtEl>
                                        <p:attrNameLst>
                                          <p:attrName>style.visibility</p:attrName>
                                        </p:attrNameLst>
                                      </p:cBhvr>
                                      <p:to>
                                        <p:strVal val="visible"/>
                                      </p:to>
                                    </p:set>
                                    <p:anim calcmode="lin" valueType="num">
                                      <p:cBhvr additive="base">
                                        <p:cTn id="60" dur="400" fill="hold"/>
                                        <p:tgtEl>
                                          <p:spTgt spid="37"/>
                                        </p:tgtEl>
                                        <p:attrNameLst>
                                          <p:attrName>ppt_x</p:attrName>
                                        </p:attrNameLst>
                                      </p:cBhvr>
                                      <p:tavLst>
                                        <p:tav tm="0">
                                          <p:val>
                                            <p:strVal val="1+#ppt_w/2"/>
                                          </p:val>
                                        </p:tav>
                                        <p:tav tm="100000">
                                          <p:val>
                                            <p:strVal val="#ppt_x"/>
                                          </p:val>
                                        </p:tav>
                                      </p:tavLst>
                                    </p:anim>
                                    <p:anim calcmode="lin" valueType="num">
                                      <p:cBhvr additive="base">
                                        <p:cTn id="61" dur="400" fill="hold"/>
                                        <p:tgtEl>
                                          <p:spTgt spid="37"/>
                                        </p:tgtEl>
                                        <p:attrNameLst>
                                          <p:attrName>ppt_y</p:attrName>
                                        </p:attrNameLst>
                                      </p:cBhvr>
                                      <p:tavLst>
                                        <p:tav tm="0">
                                          <p:val>
                                            <p:strVal val="#ppt_y"/>
                                          </p:val>
                                        </p:tav>
                                        <p:tav tm="100000">
                                          <p:val>
                                            <p:strVal val="#ppt_y"/>
                                          </p:val>
                                        </p:tav>
                                      </p:tavLst>
                                    </p:anim>
                                  </p:childTnLst>
                                </p:cTn>
                              </p:par>
                              <p:par>
                                <p:cTn id="62" presetID="2" presetClass="entr" presetSubtype="2" fill="hold" grpId="0" nodeType="withEffect">
                                  <p:stCondLst>
                                    <p:cond delay="0"/>
                                  </p:stCondLst>
                                  <p:childTnLst>
                                    <p:set>
                                      <p:cBhvr>
                                        <p:cTn id="63" dur="1" fill="hold">
                                          <p:stCondLst>
                                            <p:cond delay="0"/>
                                          </p:stCondLst>
                                        </p:cTn>
                                        <p:tgtEl>
                                          <p:spTgt spid="38"/>
                                        </p:tgtEl>
                                        <p:attrNameLst>
                                          <p:attrName>style.visibility</p:attrName>
                                        </p:attrNameLst>
                                      </p:cBhvr>
                                      <p:to>
                                        <p:strVal val="visible"/>
                                      </p:to>
                                    </p:set>
                                    <p:anim calcmode="lin" valueType="num">
                                      <p:cBhvr additive="base">
                                        <p:cTn id="64" dur="400" fill="hold"/>
                                        <p:tgtEl>
                                          <p:spTgt spid="38"/>
                                        </p:tgtEl>
                                        <p:attrNameLst>
                                          <p:attrName>ppt_x</p:attrName>
                                        </p:attrNameLst>
                                      </p:cBhvr>
                                      <p:tavLst>
                                        <p:tav tm="0">
                                          <p:val>
                                            <p:strVal val="1+#ppt_w/2"/>
                                          </p:val>
                                        </p:tav>
                                        <p:tav tm="100000">
                                          <p:val>
                                            <p:strVal val="#ppt_x"/>
                                          </p:val>
                                        </p:tav>
                                      </p:tavLst>
                                    </p:anim>
                                    <p:anim calcmode="lin" valueType="num">
                                      <p:cBhvr additive="base">
                                        <p:cTn id="65" dur="400" fill="hold"/>
                                        <p:tgtEl>
                                          <p:spTgt spid="38"/>
                                        </p:tgtEl>
                                        <p:attrNameLst>
                                          <p:attrName>ppt_y</p:attrName>
                                        </p:attrNameLst>
                                      </p:cBhvr>
                                      <p:tavLst>
                                        <p:tav tm="0">
                                          <p:val>
                                            <p:strVal val="#ppt_y"/>
                                          </p:val>
                                        </p:tav>
                                        <p:tav tm="100000">
                                          <p:val>
                                            <p:strVal val="#ppt_y"/>
                                          </p:val>
                                        </p:tav>
                                      </p:tavLst>
                                    </p:anim>
                                  </p:childTnLst>
                                </p:cTn>
                              </p:par>
                            </p:childTnLst>
                          </p:cTn>
                        </p:par>
                        <p:par>
                          <p:cTn id="66" fill="hold">
                            <p:stCondLst>
                              <p:cond delay="2400"/>
                            </p:stCondLst>
                            <p:childTnLst>
                              <p:par>
                                <p:cTn id="67" presetID="26" presetClass="entr" presetSubtype="0" fill="hold" nodeType="afterEffect">
                                  <p:stCondLst>
                                    <p:cond delay="0"/>
                                  </p:stCondLst>
                                  <p:childTnLst>
                                    <p:set>
                                      <p:cBhvr>
                                        <p:cTn id="68" dur="1" fill="hold">
                                          <p:stCondLst>
                                            <p:cond delay="0"/>
                                          </p:stCondLst>
                                        </p:cTn>
                                        <p:tgtEl>
                                          <p:spTgt spid="40"/>
                                        </p:tgtEl>
                                        <p:attrNameLst>
                                          <p:attrName>style.visibility</p:attrName>
                                        </p:attrNameLst>
                                      </p:cBhvr>
                                      <p:to>
                                        <p:strVal val="visible"/>
                                      </p:to>
                                    </p:set>
                                    <p:animEffect transition="in" filter="wipe(down)">
                                      <p:cBhvr>
                                        <p:cTn id="69" dur="116">
                                          <p:stCondLst>
                                            <p:cond delay="0"/>
                                          </p:stCondLst>
                                        </p:cTn>
                                        <p:tgtEl>
                                          <p:spTgt spid="40"/>
                                        </p:tgtEl>
                                      </p:cBhvr>
                                    </p:animEffect>
                                    <p:anim calcmode="lin" valueType="num">
                                      <p:cBhvr>
                                        <p:cTn id="70" dur="364" tmFilter="0,0; 0.14,0.36; 0.43,0.73; 0.71,0.91; 1.0,1.0">
                                          <p:stCondLst>
                                            <p:cond delay="0"/>
                                          </p:stCondLst>
                                        </p:cTn>
                                        <p:tgtEl>
                                          <p:spTgt spid="40"/>
                                        </p:tgtEl>
                                        <p:attrNameLst>
                                          <p:attrName>ppt_x</p:attrName>
                                        </p:attrNameLst>
                                      </p:cBhvr>
                                      <p:tavLst>
                                        <p:tav tm="0">
                                          <p:val>
                                            <p:strVal val="#ppt_x-0.25"/>
                                          </p:val>
                                        </p:tav>
                                        <p:tav tm="100000">
                                          <p:val>
                                            <p:strVal val="#ppt_x"/>
                                          </p:val>
                                        </p:tav>
                                      </p:tavLst>
                                    </p:anim>
                                    <p:anim calcmode="lin" valueType="num">
                                      <p:cBhvr>
                                        <p:cTn id="71" dur="133" tmFilter="0.0,0.0; 0.25,0.07; 0.50,0.2; 0.75,0.467; 1.0,1.0">
                                          <p:stCondLst>
                                            <p:cond delay="0"/>
                                          </p:stCondLst>
                                        </p:cTn>
                                        <p:tgtEl>
                                          <p:spTgt spid="40"/>
                                        </p:tgtEl>
                                        <p:attrNameLst>
                                          <p:attrName>ppt_y</p:attrName>
                                        </p:attrNameLst>
                                      </p:cBhvr>
                                      <p:tavLst>
                                        <p:tav tm="0" fmla="#ppt_y-sin(pi*$)/3">
                                          <p:val>
                                            <p:fltVal val="0.5"/>
                                          </p:val>
                                        </p:tav>
                                        <p:tav tm="100000">
                                          <p:val>
                                            <p:fltVal val="1"/>
                                          </p:val>
                                        </p:tav>
                                      </p:tavLst>
                                    </p:anim>
                                    <p:anim calcmode="lin" valueType="num">
                                      <p:cBhvr>
                                        <p:cTn id="72" dur="133" tmFilter="0, 0; 0.125,0.2665; 0.25,0.4; 0.375,0.465; 0.5,0.5;  0.625,0.535; 0.75,0.6; 0.875,0.7335; 1,1">
                                          <p:stCondLst>
                                            <p:cond delay="133"/>
                                          </p:stCondLst>
                                        </p:cTn>
                                        <p:tgtEl>
                                          <p:spTgt spid="40"/>
                                        </p:tgtEl>
                                        <p:attrNameLst>
                                          <p:attrName>ppt_y</p:attrName>
                                        </p:attrNameLst>
                                      </p:cBhvr>
                                      <p:tavLst>
                                        <p:tav tm="0" fmla="#ppt_y-sin(pi*$)/9">
                                          <p:val>
                                            <p:fltVal val="0"/>
                                          </p:val>
                                        </p:tav>
                                        <p:tav tm="100000">
                                          <p:val>
                                            <p:fltVal val="1"/>
                                          </p:val>
                                        </p:tav>
                                      </p:tavLst>
                                    </p:anim>
                                    <p:anim calcmode="lin" valueType="num">
                                      <p:cBhvr>
                                        <p:cTn id="73" dur="66" tmFilter="0, 0; 0.125,0.2665; 0.25,0.4; 0.375,0.465; 0.5,0.5;  0.625,0.535; 0.75,0.6; 0.875,0.7335; 1,1">
                                          <p:stCondLst>
                                            <p:cond delay="265"/>
                                          </p:stCondLst>
                                        </p:cTn>
                                        <p:tgtEl>
                                          <p:spTgt spid="40"/>
                                        </p:tgtEl>
                                        <p:attrNameLst>
                                          <p:attrName>ppt_y</p:attrName>
                                        </p:attrNameLst>
                                      </p:cBhvr>
                                      <p:tavLst>
                                        <p:tav tm="0" fmla="#ppt_y-sin(pi*$)/27">
                                          <p:val>
                                            <p:fltVal val="0"/>
                                          </p:val>
                                        </p:tav>
                                        <p:tav tm="100000">
                                          <p:val>
                                            <p:fltVal val="1"/>
                                          </p:val>
                                        </p:tav>
                                      </p:tavLst>
                                    </p:anim>
                                    <p:anim calcmode="lin" valueType="num">
                                      <p:cBhvr>
                                        <p:cTn id="74" dur="33" tmFilter="0, 0; 0.125,0.2665; 0.25,0.4; 0.375,0.465; 0.5,0.5;  0.625,0.535; 0.75,0.6; 0.875,0.7335; 1,1">
                                          <p:stCondLst>
                                            <p:cond delay="331"/>
                                          </p:stCondLst>
                                        </p:cTn>
                                        <p:tgtEl>
                                          <p:spTgt spid="40"/>
                                        </p:tgtEl>
                                        <p:attrNameLst>
                                          <p:attrName>ppt_y</p:attrName>
                                        </p:attrNameLst>
                                      </p:cBhvr>
                                      <p:tavLst>
                                        <p:tav tm="0" fmla="#ppt_y-sin(pi*$)/81">
                                          <p:val>
                                            <p:fltVal val="0"/>
                                          </p:val>
                                        </p:tav>
                                        <p:tav tm="100000">
                                          <p:val>
                                            <p:fltVal val="1"/>
                                          </p:val>
                                        </p:tav>
                                      </p:tavLst>
                                    </p:anim>
                                    <p:animScale>
                                      <p:cBhvr>
                                        <p:cTn id="75" dur="5">
                                          <p:stCondLst>
                                            <p:cond delay="130"/>
                                          </p:stCondLst>
                                        </p:cTn>
                                        <p:tgtEl>
                                          <p:spTgt spid="40"/>
                                        </p:tgtEl>
                                      </p:cBhvr>
                                      <p:to x="100000" y="60000"/>
                                    </p:animScale>
                                    <p:animScale>
                                      <p:cBhvr>
                                        <p:cTn id="76" dur="33" decel="50000">
                                          <p:stCondLst>
                                            <p:cond delay="135"/>
                                          </p:stCondLst>
                                        </p:cTn>
                                        <p:tgtEl>
                                          <p:spTgt spid="40"/>
                                        </p:tgtEl>
                                      </p:cBhvr>
                                      <p:to x="100000" y="100000"/>
                                    </p:animScale>
                                    <p:animScale>
                                      <p:cBhvr>
                                        <p:cTn id="77" dur="5">
                                          <p:stCondLst>
                                            <p:cond delay="262"/>
                                          </p:stCondLst>
                                        </p:cTn>
                                        <p:tgtEl>
                                          <p:spTgt spid="40"/>
                                        </p:tgtEl>
                                      </p:cBhvr>
                                      <p:to x="100000" y="80000"/>
                                    </p:animScale>
                                    <p:animScale>
                                      <p:cBhvr>
                                        <p:cTn id="78" dur="33" decel="50000">
                                          <p:stCondLst>
                                            <p:cond delay="268"/>
                                          </p:stCondLst>
                                        </p:cTn>
                                        <p:tgtEl>
                                          <p:spTgt spid="40"/>
                                        </p:tgtEl>
                                      </p:cBhvr>
                                      <p:to x="100000" y="100000"/>
                                    </p:animScale>
                                    <p:animScale>
                                      <p:cBhvr>
                                        <p:cTn id="79" dur="5">
                                          <p:stCondLst>
                                            <p:cond delay="328"/>
                                          </p:stCondLst>
                                        </p:cTn>
                                        <p:tgtEl>
                                          <p:spTgt spid="40"/>
                                        </p:tgtEl>
                                      </p:cBhvr>
                                      <p:to x="100000" y="90000"/>
                                    </p:animScale>
                                    <p:animScale>
                                      <p:cBhvr>
                                        <p:cTn id="80" dur="33" decel="50000">
                                          <p:stCondLst>
                                            <p:cond delay="334"/>
                                          </p:stCondLst>
                                        </p:cTn>
                                        <p:tgtEl>
                                          <p:spTgt spid="40"/>
                                        </p:tgtEl>
                                      </p:cBhvr>
                                      <p:to x="100000" y="100000"/>
                                    </p:animScale>
                                    <p:animScale>
                                      <p:cBhvr>
                                        <p:cTn id="81" dur="5">
                                          <p:stCondLst>
                                            <p:cond delay="362"/>
                                          </p:stCondLst>
                                        </p:cTn>
                                        <p:tgtEl>
                                          <p:spTgt spid="40"/>
                                        </p:tgtEl>
                                      </p:cBhvr>
                                      <p:to x="100000" y="95000"/>
                                    </p:animScale>
                                    <p:animScale>
                                      <p:cBhvr>
                                        <p:cTn id="82" dur="33" decel="50000">
                                          <p:stCondLst>
                                            <p:cond delay="367"/>
                                          </p:stCondLst>
                                        </p:cTn>
                                        <p:tgtEl>
                                          <p:spTgt spid="40"/>
                                        </p:tgtEl>
                                      </p:cBhvr>
                                      <p:to x="100000" y="100000"/>
                                    </p:animScale>
                                  </p:childTnLst>
                                </p:cTn>
                              </p:par>
                            </p:childTnLst>
                          </p:cTn>
                        </p:par>
                        <p:par>
                          <p:cTn id="83" fill="hold">
                            <p:stCondLst>
                              <p:cond delay="2800"/>
                            </p:stCondLst>
                            <p:childTnLst>
                              <p:par>
                                <p:cTn id="84" presetID="42" presetClass="entr" presetSubtype="0" fill="hold" nodeType="afterEffect">
                                  <p:stCondLst>
                                    <p:cond delay="0"/>
                                  </p:stCondLst>
                                  <p:childTnLst>
                                    <p:set>
                                      <p:cBhvr>
                                        <p:cTn id="85" dur="1" fill="hold">
                                          <p:stCondLst>
                                            <p:cond delay="0"/>
                                          </p:stCondLst>
                                        </p:cTn>
                                        <p:tgtEl>
                                          <p:spTgt spid="45"/>
                                        </p:tgtEl>
                                        <p:attrNameLst>
                                          <p:attrName>style.visibility</p:attrName>
                                        </p:attrNameLst>
                                      </p:cBhvr>
                                      <p:to>
                                        <p:strVal val="visible"/>
                                      </p:to>
                                    </p:set>
                                    <p:animEffect transition="in" filter="fade">
                                      <p:cBhvr>
                                        <p:cTn id="86" dur="400"/>
                                        <p:tgtEl>
                                          <p:spTgt spid="45"/>
                                        </p:tgtEl>
                                      </p:cBhvr>
                                    </p:animEffect>
                                    <p:anim calcmode="lin" valueType="num">
                                      <p:cBhvr>
                                        <p:cTn id="87" dur="400" fill="hold"/>
                                        <p:tgtEl>
                                          <p:spTgt spid="45"/>
                                        </p:tgtEl>
                                        <p:attrNameLst>
                                          <p:attrName>ppt_x</p:attrName>
                                        </p:attrNameLst>
                                      </p:cBhvr>
                                      <p:tavLst>
                                        <p:tav tm="0">
                                          <p:val>
                                            <p:strVal val="#ppt_x"/>
                                          </p:val>
                                        </p:tav>
                                        <p:tav tm="100000">
                                          <p:val>
                                            <p:strVal val="#ppt_x"/>
                                          </p:val>
                                        </p:tav>
                                      </p:tavLst>
                                    </p:anim>
                                    <p:anim calcmode="lin" valueType="num">
                                      <p:cBhvr>
                                        <p:cTn id="88" dur="400" fill="hold"/>
                                        <p:tgtEl>
                                          <p:spTgt spid="45"/>
                                        </p:tgtEl>
                                        <p:attrNameLst>
                                          <p:attrName>ppt_y</p:attrName>
                                        </p:attrNameLst>
                                      </p:cBhvr>
                                      <p:tavLst>
                                        <p:tav tm="0">
                                          <p:val>
                                            <p:strVal val="#ppt_y+.1"/>
                                          </p:val>
                                        </p:tav>
                                        <p:tav tm="100000">
                                          <p:val>
                                            <p:strVal val="#ppt_y"/>
                                          </p:val>
                                        </p:tav>
                                      </p:tavLst>
                                    </p:anim>
                                  </p:childTnLst>
                                </p:cTn>
                              </p:par>
                            </p:childTnLst>
                          </p:cTn>
                        </p:par>
                        <p:par>
                          <p:cTn id="89" fill="hold">
                            <p:stCondLst>
                              <p:cond delay="3200"/>
                            </p:stCondLst>
                            <p:childTnLst>
                              <p:par>
                                <p:cTn id="90" presetID="22" presetClass="entr" presetSubtype="8" fill="hold" nodeType="afterEffect">
                                  <p:stCondLst>
                                    <p:cond delay="0"/>
                                  </p:stCondLst>
                                  <p:childTnLst>
                                    <p:set>
                                      <p:cBhvr>
                                        <p:cTn id="91" dur="1" fill="hold">
                                          <p:stCondLst>
                                            <p:cond delay="0"/>
                                          </p:stCondLst>
                                        </p:cTn>
                                        <p:tgtEl>
                                          <p:spTgt spid="39"/>
                                        </p:tgtEl>
                                        <p:attrNameLst>
                                          <p:attrName>style.visibility</p:attrName>
                                        </p:attrNameLst>
                                      </p:cBhvr>
                                      <p:to>
                                        <p:strVal val="visible"/>
                                      </p:to>
                                    </p:set>
                                    <p:animEffect transition="in" filter="wipe(left)">
                                      <p:cBhvr>
                                        <p:cTn id="92" dur="400"/>
                                        <p:tgtEl>
                                          <p:spTgt spid="39"/>
                                        </p:tgtEl>
                                      </p:cBhvr>
                                    </p:animEffect>
                                  </p:childTnLst>
                                </p:cTn>
                              </p:par>
                              <p:par>
                                <p:cTn id="93" presetID="2" presetClass="entr" presetSubtype="2" fill="hold" grpId="0" nodeType="withEffect">
                                  <p:stCondLst>
                                    <p:cond delay="0"/>
                                  </p:stCondLst>
                                  <p:childTnLst>
                                    <p:set>
                                      <p:cBhvr>
                                        <p:cTn id="94" dur="1" fill="hold">
                                          <p:stCondLst>
                                            <p:cond delay="0"/>
                                          </p:stCondLst>
                                        </p:cTn>
                                        <p:tgtEl>
                                          <p:spTgt spid="43"/>
                                        </p:tgtEl>
                                        <p:attrNameLst>
                                          <p:attrName>style.visibility</p:attrName>
                                        </p:attrNameLst>
                                      </p:cBhvr>
                                      <p:to>
                                        <p:strVal val="visible"/>
                                      </p:to>
                                    </p:set>
                                    <p:anim calcmode="lin" valueType="num">
                                      <p:cBhvr additive="base">
                                        <p:cTn id="95" dur="400" fill="hold"/>
                                        <p:tgtEl>
                                          <p:spTgt spid="43"/>
                                        </p:tgtEl>
                                        <p:attrNameLst>
                                          <p:attrName>ppt_x</p:attrName>
                                        </p:attrNameLst>
                                      </p:cBhvr>
                                      <p:tavLst>
                                        <p:tav tm="0">
                                          <p:val>
                                            <p:strVal val="1+#ppt_w/2"/>
                                          </p:val>
                                        </p:tav>
                                        <p:tav tm="100000">
                                          <p:val>
                                            <p:strVal val="#ppt_x"/>
                                          </p:val>
                                        </p:tav>
                                      </p:tavLst>
                                    </p:anim>
                                    <p:anim calcmode="lin" valueType="num">
                                      <p:cBhvr additive="base">
                                        <p:cTn id="96" dur="400" fill="hold"/>
                                        <p:tgtEl>
                                          <p:spTgt spid="43"/>
                                        </p:tgtEl>
                                        <p:attrNameLst>
                                          <p:attrName>ppt_y</p:attrName>
                                        </p:attrNameLst>
                                      </p:cBhvr>
                                      <p:tavLst>
                                        <p:tav tm="0">
                                          <p:val>
                                            <p:strVal val="#ppt_y"/>
                                          </p:val>
                                        </p:tav>
                                        <p:tav tm="100000">
                                          <p:val>
                                            <p:strVal val="#ppt_y"/>
                                          </p:val>
                                        </p:tav>
                                      </p:tavLst>
                                    </p:anim>
                                  </p:childTnLst>
                                </p:cTn>
                              </p:par>
                              <p:par>
                                <p:cTn id="97" presetID="2" presetClass="entr" presetSubtype="2" fill="hold" grpId="0" nodeType="withEffect">
                                  <p:stCondLst>
                                    <p:cond delay="0"/>
                                  </p:stCondLst>
                                  <p:childTnLst>
                                    <p:set>
                                      <p:cBhvr>
                                        <p:cTn id="98" dur="1" fill="hold">
                                          <p:stCondLst>
                                            <p:cond delay="0"/>
                                          </p:stCondLst>
                                        </p:cTn>
                                        <p:tgtEl>
                                          <p:spTgt spid="44"/>
                                        </p:tgtEl>
                                        <p:attrNameLst>
                                          <p:attrName>style.visibility</p:attrName>
                                        </p:attrNameLst>
                                      </p:cBhvr>
                                      <p:to>
                                        <p:strVal val="visible"/>
                                      </p:to>
                                    </p:set>
                                    <p:anim calcmode="lin" valueType="num">
                                      <p:cBhvr additive="base">
                                        <p:cTn id="99" dur="400" fill="hold"/>
                                        <p:tgtEl>
                                          <p:spTgt spid="44"/>
                                        </p:tgtEl>
                                        <p:attrNameLst>
                                          <p:attrName>ppt_x</p:attrName>
                                        </p:attrNameLst>
                                      </p:cBhvr>
                                      <p:tavLst>
                                        <p:tav tm="0">
                                          <p:val>
                                            <p:strVal val="1+#ppt_w/2"/>
                                          </p:val>
                                        </p:tav>
                                        <p:tav tm="100000">
                                          <p:val>
                                            <p:strVal val="#ppt_x"/>
                                          </p:val>
                                        </p:tav>
                                      </p:tavLst>
                                    </p:anim>
                                    <p:anim calcmode="lin" valueType="num">
                                      <p:cBhvr additive="base">
                                        <p:cTn id="100" dur="400" fill="hold"/>
                                        <p:tgtEl>
                                          <p:spTgt spid="44"/>
                                        </p:tgtEl>
                                        <p:attrNameLst>
                                          <p:attrName>ppt_y</p:attrName>
                                        </p:attrNameLst>
                                      </p:cBhvr>
                                      <p:tavLst>
                                        <p:tav tm="0">
                                          <p:val>
                                            <p:strVal val="#ppt_y"/>
                                          </p:val>
                                        </p:tav>
                                        <p:tav tm="100000">
                                          <p:val>
                                            <p:strVal val="#ppt_y"/>
                                          </p:val>
                                        </p:tav>
                                      </p:tavLst>
                                    </p:anim>
                                  </p:childTnLst>
                                </p:cTn>
                              </p:par>
                            </p:childTnLst>
                          </p:cTn>
                        </p:par>
                        <p:par>
                          <p:cTn id="101" fill="hold">
                            <p:stCondLst>
                              <p:cond delay="3600"/>
                            </p:stCondLst>
                            <p:childTnLst>
                              <p:par>
                                <p:cTn id="102" presetID="26" presetClass="entr" presetSubtype="0" fill="hold" nodeType="afterEffect">
                                  <p:stCondLst>
                                    <p:cond delay="0"/>
                                  </p:stCondLst>
                                  <p:childTnLst>
                                    <p:set>
                                      <p:cBhvr>
                                        <p:cTn id="103" dur="1" fill="hold">
                                          <p:stCondLst>
                                            <p:cond delay="0"/>
                                          </p:stCondLst>
                                        </p:cTn>
                                        <p:tgtEl>
                                          <p:spTgt spid="49"/>
                                        </p:tgtEl>
                                        <p:attrNameLst>
                                          <p:attrName>style.visibility</p:attrName>
                                        </p:attrNameLst>
                                      </p:cBhvr>
                                      <p:to>
                                        <p:strVal val="visible"/>
                                      </p:to>
                                    </p:set>
                                    <p:animEffect transition="in" filter="wipe(down)">
                                      <p:cBhvr>
                                        <p:cTn id="104" dur="116">
                                          <p:stCondLst>
                                            <p:cond delay="0"/>
                                          </p:stCondLst>
                                        </p:cTn>
                                        <p:tgtEl>
                                          <p:spTgt spid="49"/>
                                        </p:tgtEl>
                                      </p:cBhvr>
                                    </p:animEffect>
                                    <p:anim calcmode="lin" valueType="num">
                                      <p:cBhvr>
                                        <p:cTn id="105" dur="364" tmFilter="0,0; 0.14,0.36; 0.43,0.73; 0.71,0.91; 1.0,1.0">
                                          <p:stCondLst>
                                            <p:cond delay="0"/>
                                          </p:stCondLst>
                                        </p:cTn>
                                        <p:tgtEl>
                                          <p:spTgt spid="49"/>
                                        </p:tgtEl>
                                        <p:attrNameLst>
                                          <p:attrName>ppt_x</p:attrName>
                                        </p:attrNameLst>
                                      </p:cBhvr>
                                      <p:tavLst>
                                        <p:tav tm="0">
                                          <p:val>
                                            <p:strVal val="#ppt_x-0.25"/>
                                          </p:val>
                                        </p:tav>
                                        <p:tav tm="100000">
                                          <p:val>
                                            <p:strVal val="#ppt_x"/>
                                          </p:val>
                                        </p:tav>
                                      </p:tavLst>
                                    </p:anim>
                                    <p:anim calcmode="lin" valueType="num">
                                      <p:cBhvr>
                                        <p:cTn id="106" dur="133" tmFilter="0.0,0.0; 0.25,0.07; 0.50,0.2; 0.75,0.467; 1.0,1.0">
                                          <p:stCondLst>
                                            <p:cond delay="0"/>
                                          </p:stCondLst>
                                        </p:cTn>
                                        <p:tgtEl>
                                          <p:spTgt spid="49"/>
                                        </p:tgtEl>
                                        <p:attrNameLst>
                                          <p:attrName>ppt_y</p:attrName>
                                        </p:attrNameLst>
                                      </p:cBhvr>
                                      <p:tavLst>
                                        <p:tav tm="0" fmla="#ppt_y-sin(pi*$)/3">
                                          <p:val>
                                            <p:fltVal val="0.5"/>
                                          </p:val>
                                        </p:tav>
                                        <p:tav tm="100000">
                                          <p:val>
                                            <p:fltVal val="1"/>
                                          </p:val>
                                        </p:tav>
                                      </p:tavLst>
                                    </p:anim>
                                    <p:anim calcmode="lin" valueType="num">
                                      <p:cBhvr>
                                        <p:cTn id="107" dur="133" tmFilter="0, 0; 0.125,0.2665; 0.25,0.4; 0.375,0.465; 0.5,0.5;  0.625,0.535; 0.75,0.6; 0.875,0.7335; 1,1">
                                          <p:stCondLst>
                                            <p:cond delay="133"/>
                                          </p:stCondLst>
                                        </p:cTn>
                                        <p:tgtEl>
                                          <p:spTgt spid="49"/>
                                        </p:tgtEl>
                                        <p:attrNameLst>
                                          <p:attrName>ppt_y</p:attrName>
                                        </p:attrNameLst>
                                      </p:cBhvr>
                                      <p:tavLst>
                                        <p:tav tm="0" fmla="#ppt_y-sin(pi*$)/9">
                                          <p:val>
                                            <p:fltVal val="0"/>
                                          </p:val>
                                        </p:tav>
                                        <p:tav tm="100000">
                                          <p:val>
                                            <p:fltVal val="1"/>
                                          </p:val>
                                        </p:tav>
                                      </p:tavLst>
                                    </p:anim>
                                    <p:anim calcmode="lin" valueType="num">
                                      <p:cBhvr>
                                        <p:cTn id="108" dur="66" tmFilter="0, 0; 0.125,0.2665; 0.25,0.4; 0.375,0.465; 0.5,0.5;  0.625,0.535; 0.75,0.6; 0.875,0.7335; 1,1">
                                          <p:stCondLst>
                                            <p:cond delay="265"/>
                                          </p:stCondLst>
                                        </p:cTn>
                                        <p:tgtEl>
                                          <p:spTgt spid="49"/>
                                        </p:tgtEl>
                                        <p:attrNameLst>
                                          <p:attrName>ppt_y</p:attrName>
                                        </p:attrNameLst>
                                      </p:cBhvr>
                                      <p:tavLst>
                                        <p:tav tm="0" fmla="#ppt_y-sin(pi*$)/27">
                                          <p:val>
                                            <p:fltVal val="0"/>
                                          </p:val>
                                        </p:tav>
                                        <p:tav tm="100000">
                                          <p:val>
                                            <p:fltVal val="1"/>
                                          </p:val>
                                        </p:tav>
                                      </p:tavLst>
                                    </p:anim>
                                    <p:anim calcmode="lin" valueType="num">
                                      <p:cBhvr>
                                        <p:cTn id="109" dur="33" tmFilter="0, 0; 0.125,0.2665; 0.25,0.4; 0.375,0.465; 0.5,0.5;  0.625,0.535; 0.75,0.6; 0.875,0.7335; 1,1">
                                          <p:stCondLst>
                                            <p:cond delay="331"/>
                                          </p:stCondLst>
                                        </p:cTn>
                                        <p:tgtEl>
                                          <p:spTgt spid="49"/>
                                        </p:tgtEl>
                                        <p:attrNameLst>
                                          <p:attrName>ppt_y</p:attrName>
                                        </p:attrNameLst>
                                      </p:cBhvr>
                                      <p:tavLst>
                                        <p:tav tm="0" fmla="#ppt_y-sin(pi*$)/81">
                                          <p:val>
                                            <p:fltVal val="0"/>
                                          </p:val>
                                        </p:tav>
                                        <p:tav tm="100000">
                                          <p:val>
                                            <p:fltVal val="1"/>
                                          </p:val>
                                        </p:tav>
                                      </p:tavLst>
                                    </p:anim>
                                    <p:animScale>
                                      <p:cBhvr>
                                        <p:cTn id="110" dur="5">
                                          <p:stCondLst>
                                            <p:cond delay="130"/>
                                          </p:stCondLst>
                                        </p:cTn>
                                        <p:tgtEl>
                                          <p:spTgt spid="49"/>
                                        </p:tgtEl>
                                      </p:cBhvr>
                                      <p:to x="100000" y="60000"/>
                                    </p:animScale>
                                    <p:animScale>
                                      <p:cBhvr>
                                        <p:cTn id="111" dur="33" decel="50000">
                                          <p:stCondLst>
                                            <p:cond delay="135"/>
                                          </p:stCondLst>
                                        </p:cTn>
                                        <p:tgtEl>
                                          <p:spTgt spid="49"/>
                                        </p:tgtEl>
                                      </p:cBhvr>
                                      <p:to x="100000" y="100000"/>
                                    </p:animScale>
                                    <p:animScale>
                                      <p:cBhvr>
                                        <p:cTn id="112" dur="5">
                                          <p:stCondLst>
                                            <p:cond delay="262"/>
                                          </p:stCondLst>
                                        </p:cTn>
                                        <p:tgtEl>
                                          <p:spTgt spid="49"/>
                                        </p:tgtEl>
                                      </p:cBhvr>
                                      <p:to x="100000" y="80000"/>
                                    </p:animScale>
                                    <p:animScale>
                                      <p:cBhvr>
                                        <p:cTn id="113" dur="33" decel="50000">
                                          <p:stCondLst>
                                            <p:cond delay="268"/>
                                          </p:stCondLst>
                                        </p:cTn>
                                        <p:tgtEl>
                                          <p:spTgt spid="49"/>
                                        </p:tgtEl>
                                      </p:cBhvr>
                                      <p:to x="100000" y="100000"/>
                                    </p:animScale>
                                    <p:animScale>
                                      <p:cBhvr>
                                        <p:cTn id="114" dur="5">
                                          <p:stCondLst>
                                            <p:cond delay="328"/>
                                          </p:stCondLst>
                                        </p:cTn>
                                        <p:tgtEl>
                                          <p:spTgt spid="49"/>
                                        </p:tgtEl>
                                      </p:cBhvr>
                                      <p:to x="100000" y="90000"/>
                                    </p:animScale>
                                    <p:animScale>
                                      <p:cBhvr>
                                        <p:cTn id="115" dur="33" decel="50000">
                                          <p:stCondLst>
                                            <p:cond delay="334"/>
                                          </p:stCondLst>
                                        </p:cTn>
                                        <p:tgtEl>
                                          <p:spTgt spid="49"/>
                                        </p:tgtEl>
                                      </p:cBhvr>
                                      <p:to x="100000" y="100000"/>
                                    </p:animScale>
                                    <p:animScale>
                                      <p:cBhvr>
                                        <p:cTn id="116" dur="5">
                                          <p:stCondLst>
                                            <p:cond delay="362"/>
                                          </p:stCondLst>
                                        </p:cTn>
                                        <p:tgtEl>
                                          <p:spTgt spid="49"/>
                                        </p:tgtEl>
                                      </p:cBhvr>
                                      <p:to x="100000" y="95000"/>
                                    </p:animScale>
                                    <p:animScale>
                                      <p:cBhvr>
                                        <p:cTn id="117" dur="33" decel="50000">
                                          <p:stCondLst>
                                            <p:cond delay="367"/>
                                          </p:stCondLst>
                                        </p:cTn>
                                        <p:tgtEl>
                                          <p:spTgt spid="49"/>
                                        </p:tgtEl>
                                      </p:cBhvr>
                                      <p:to x="100000" y="100000"/>
                                    </p:animScale>
                                  </p:childTnLst>
                                </p:cTn>
                              </p:par>
                            </p:childTnLst>
                          </p:cTn>
                        </p:par>
                        <p:par>
                          <p:cTn id="118" fill="hold">
                            <p:stCondLst>
                              <p:cond delay="4000"/>
                            </p:stCondLst>
                            <p:childTnLst>
                              <p:par>
                                <p:cTn id="119" presetID="42" presetClass="entr" presetSubtype="0" fill="hold" grpId="0" nodeType="afterEffect">
                                  <p:stCondLst>
                                    <p:cond delay="0"/>
                                  </p:stCondLst>
                                  <p:childTnLst>
                                    <p:set>
                                      <p:cBhvr>
                                        <p:cTn id="120" dur="1" fill="hold">
                                          <p:stCondLst>
                                            <p:cond delay="0"/>
                                          </p:stCondLst>
                                        </p:cTn>
                                        <p:tgtEl>
                                          <p:spTgt spid="54"/>
                                        </p:tgtEl>
                                        <p:attrNameLst>
                                          <p:attrName>style.visibility</p:attrName>
                                        </p:attrNameLst>
                                      </p:cBhvr>
                                      <p:to>
                                        <p:strVal val="visible"/>
                                      </p:to>
                                    </p:set>
                                    <p:animEffect transition="in" filter="fade">
                                      <p:cBhvr>
                                        <p:cTn id="121" dur="400"/>
                                        <p:tgtEl>
                                          <p:spTgt spid="54"/>
                                        </p:tgtEl>
                                      </p:cBhvr>
                                    </p:animEffect>
                                    <p:anim calcmode="lin" valueType="num">
                                      <p:cBhvr>
                                        <p:cTn id="122" dur="400" fill="hold"/>
                                        <p:tgtEl>
                                          <p:spTgt spid="54"/>
                                        </p:tgtEl>
                                        <p:attrNameLst>
                                          <p:attrName>ppt_x</p:attrName>
                                        </p:attrNameLst>
                                      </p:cBhvr>
                                      <p:tavLst>
                                        <p:tav tm="0">
                                          <p:val>
                                            <p:strVal val="#ppt_x"/>
                                          </p:val>
                                        </p:tav>
                                        <p:tav tm="100000">
                                          <p:val>
                                            <p:strVal val="#ppt_x"/>
                                          </p:val>
                                        </p:tav>
                                      </p:tavLst>
                                    </p:anim>
                                    <p:anim calcmode="lin" valueType="num">
                                      <p:cBhvr>
                                        <p:cTn id="123" dur="400" fill="hold"/>
                                        <p:tgtEl>
                                          <p:spTgt spid="54"/>
                                        </p:tgtEl>
                                        <p:attrNameLst>
                                          <p:attrName>ppt_y</p:attrName>
                                        </p:attrNameLst>
                                      </p:cBhvr>
                                      <p:tavLst>
                                        <p:tav tm="0">
                                          <p:val>
                                            <p:strVal val="#ppt_y+.1"/>
                                          </p:val>
                                        </p:tav>
                                        <p:tav tm="100000">
                                          <p:val>
                                            <p:strVal val="#ppt_y"/>
                                          </p:val>
                                        </p:tav>
                                      </p:tavLst>
                                    </p:anim>
                                  </p:childTnLst>
                                </p:cTn>
                              </p:par>
                            </p:childTnLst>
                          </p:cTn>
                        </p:par>
                        <p:par>
                          <p:cTn id="124" fill="hold">
                            <p:stCondLst>
                              <p:cond delay="4400"/>
                            </p:stCondLst>
                            <p:childTnLst>
                              <p:par>
                                <p:cTn id="125" presetID="22" presetClass="entr" presetSubtype="8" fill="hold" nodeType="afterEffect">
                                  <p:stCondLst>
                                    <p:cond delay="0"/>
                                  </p:stCondLst>
                                  <p:childTnLst>
                                    <p:set>
                                      <p:cBhvr>
                                        <p:cTn id="126" dur="1" fill="hold">
                                          <p:stCondLst>
                                            <p:cond delay="0"/>
                                          </p:stCondLst>
                                        </p:cTn>
                                        <p:tgtEl>
                                          <p:spTgt spid="48"/>
                                        </p:tgtEl>
                                        <p:attrNameLst>
                                          <p:attrName>style.visibility</p:attrName>
                                        </p:attrNameLst>
                                      </p:cBhvr>
                                      <p:to>
                                        <p:strVal val="visible"/>
                                      </p:to>
                                    </p:set>
                                    <p:animEffect transition="in" filter="wipe(left)">
                                      <p:cBhvr>
                                        <p:cTn id="127" dur="400"/>
                                        <p:tgtEl>
                                          <p:spTgt spid="48"/>
                                        </p:tgtEl>
                                      </p:cBhvr>
                                    </p:animEffect>
                                  </p:childTnLst>
                                </p:cTn>
                              </p:par>
                              <p:par>
                                <p:cTn id="128" presetID="2" presetClass="entr" presetSubtype="2" fill="hold" grpId="0" nodeType="withEffect">
                                  <p:stCondLst>
                                    <p:cond delay="0"/>
                                  </p:stCondLst>
                                  <p:childTnLst>
                                    <p:set>
                                      <p:cBhvr>
                                        <p:cTn id="129" dur="1" fill="hold">
                                          <p:stCondLst>
                                            <p:cond delay="0"/>
                                          </p:stCondLst>
                                        </p:cTn>
                                        <p:tgtEl>
                                          <p:spTgt spid="52"/>
                                        </p:tgtEl>
                                        <p:attrNameLst>
                                          <p:attrName>style.visibility</p:attrName>
                                        </p:attrNameLst>
                                      </p:cBhvr>
                                      <p:to>
                                        <p:strVal val="visible"/>
                                      </p:to>
                                    </p:set>
                                    <p:anim calcmode="lin" valueType="num">
                                      <p:cBhvr additive="base">
                                        <p:cTn id="130" dur="400" fill="hold"/>
                                        <p:tgtEl>
                                          <p:spTgt spid="52"/>
                                        </p:tgtEl>
                                        <p:attrNameLst>
                                          <p:attrName>ppt_x</p:attrName>
                                        </p:attrNameLst>
                                      </p:cBhvr>
                                      <p:tavLst>
                                        <p:tav tm="0">
                                          <p:val>
                                            <p:strVal val="1+#ppt_w/2"/>
                                          </p:val>
                                        </p:tav>
                                        <p:tav tm="100000">
                                          <p:val>
                                            <p:strVal val="#ppt_x"/>
                                          </p:val>
                                        </p:tav>
                                      </p:tavLst>
                                    </p:anim>
                                    <p:anim calcmode="lin" valueType="num">
                                      <p:cBhvr additive="base">
                                        <p:cTn id="131" dur="400" fill="hold"/>
                                        <p:tgtEl>
                                          <p:spTgt spid="52"/>
                                        </p:tgtEl>
                                        <p:attrNameLst>
                                          <p:attrName>ppt_y</p:attrName>
                                        </p:attrNameLst>
                                      </p:cBhvr>
                                      <p:tavLst>
                                        <p:tav tm="0">
                                          <p:val>
                                            <p:strVal val="#ppt_y"/>
                                          </p:val>
                                        </p:tav>
                                        <p:tav tm="100000">
                                          <p:val>
                                            <p:strVal val="#ppt_y"/>
                                          </p:val>
                                        </p:tav>
                                      </p:tavLst>
                                    </p:anim>
                                  </p:childTnLst>
                                </p:cTn>
                              </p:par>
                              <p:par>
                                <p:cTn id="132" presetID="2" presetClass="entr" presetSubtype="2" fill="hold" grpId="0" nodeType="withEffect">
                                  <p:stCondLst>
                                    <p:cond delay="0"/>
                                  </p:stCondLst>
                                  <p:childTnLst>
                                    <p:set>
                                      <p:cBhvr>
                                        <p:cTn id="133" dur="1" fill="hold">
                                          <p:stCondLst>
                                            <p:cond delay="0"/>
                                          </p:stCondLst>
                                        </p:cTn>
                                        <p:tgtEl>
                                          <p:spTgt spid="53"/>
                                        </p:tgtEl>
                                        <p:attrNameLst>
                                          <p:attrName>style.visibility</p:attrName>
                                        </p:attrNameLst>
                                      </p:cBhvr>
                                      <p:to>
                                        <p:strVal val="visible"/>
                                      </p:to>
                                    </p:set>
                                    <p:anim calcmode="lin" valueType="num">
                                      <p:cBhvr additive="base">
                                        <p:cTn id="134" dur="400" fill="hold"/>
                                        <p:tgtEl>
                                          <p:spTgt spid="53"/>
                                        </p:tgtEl>
                                        <p:attrNameLst>
                                          <p:attrName>ppt_x</p:attrName>
                                        </p:attrNameLst>
                                      </p:cBhvr>
                                      <p:tavLst>
                                        <p:tav tm="0">
                                          <p:val>
                                            <p:strVal val="1+#ppt_w/2"/>
                                          </p:val>
                                        </p:tav>
                                        <p:tav tm="100000">
                                          <p:val>
                                            <p:strVal val="#ppt_x"/>
                                          </p:val>
                                        </p:tav>
                                      </p:tavLst>
                                    </p:anim>
                                    <p:anim calcmode="lin" valueType="num">
                                      <p:cBhvr additive="base">
                                        <p:cTn id="135" dur="400" fill="hold"/>
                                        <p:tgtEl>
                                          <p:spTgt spid="5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43" grpId="0"/>
      <p:bldP spid="44" grpId="0"/>
      <p:bldP spid="52" grpId="0"/>
      <p:bldP spid="53" grpId="0"/>
      <p:bldP spid="5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p:cNvGrpSpPr/>
          <p:nvPr/>
        </p:nvGrpSpPr>
        <p:grpSpPr>
          <a:xfrm>
            <a:off x="192931" y="0"/>
            <a:ext cx="576064" cy="836712"/>
            <a:chOff x="841003" y="360040"/>
            <a:chExt cx="504056" cy="836712"/>
          </a:xfrm>
          <a:solidFill>
            <a:srgbClr val="C00000"/>
          </a:solidFill>
        </p:grpSpPr>
        <p:sp>
          <p:nvSpPr>
            <p:cNvPr id="32" name="矩形 31"/>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KSO_Shape"/>
          <p:cNvSpPr>
            <a:spLocks/>
          </p:cNvSpPr>
          <p:nvPr/>
        </p:nvSpPr>
        <p:spPr bwMode="auto">
          <a:xfrm>
            <a:off x="334546" y="254607"/>
            <a:ext cx="292833" cy="222065"/>
          </a:xfrm>
          <a:custGeom>
            <a:avLst/>
            <a:gdLst>
              <a:gd name="T0" fmla="*/ 104753 w 3040062"/>
              <a:gd name="T1" fmla="*/ 1241540 h 2303463"/>
              <a:gd name="T2" fmla="*/ 251725 w 3040062"/>
              <a:gd name="T3" fmla="*/ 1260899 h 2303463"/>
              <a:gd name="T4" fmla="*/ 265692 w 3040062"/>
              <a:gd name="T5" fmla="*/ 1110467 h 2303463"/>
              <a:gd name="T6" fmla="*/ 844867 w 3040062"/>
              <a:gd name="T7" fmla="*/ 970596 h 2303463"/>
              <a:gd name="T8" fmla="*/ 870584 w 3040062"/>
              <a:gd name="T9" fmla="*/ 987377 h 2303463"/>
              <a:gd name="T10" fmla="*/ 872172 w 3040062"/>
              <a:gd name="T11" fmla="*/ 1402771 h 2303463"/>
              <a:gd name="T12" fmla="*/ 848359 w 3040062"/>
              <a:gd name="T13" fmla="*/ 1421768 h 2303463"/>
              <a:gd name="T14" fmla="*/ 615315 w 3040062"/>
              <a:gd name="T15" fmla="*/ 1415119 h 2303463"/>
              <a:gd name="T16" fmla="*/ 603250 w 3040062"/>
              <a:gd name="T17" fmla="*/ 1002891 h 2303463"/>
              <a:gd name="T18" fmla="*/ 617855 w 3040062"/>
              <a:gd name="T19" fmla="*/ 975662 h 2303463"/>
              <a:gd name="T20" fmla="*/ 1240437 w 3040062"/>
              <a:gd name="T21" fmla="*/ 749300 h 2303463"/>
              <a:gd name="T22" fmla="*/ 1265867 w 3040062"/>
              <a:gd name="T23" fmla="*/ 766421 h 2303463"/>
              <a:gd name="T24" fmla="*/ 1267138 w 3040062"/>
              <a:gd name="T25" fmla="*/ 1402743 h 2303463"/>
              <a:gd name="T26" fmla="*/ 1243616 w 3040062"/>
              <a:gd name="T27" fmla="*/ 1421766 h 2303463"/>
              <a:gd name="T28" fmla="*/ 1010298 w 3040062"/>
              <a:gd name="T29" fmla="*/ 1415108 h 2303463"/>
              <a:gd name="T30" fmla="*/ 998537 w 3040062"/>
              <a:gd name="T31" fmla="*/ 782273 h 2303463"/>
              <a:gd name="T32" fmla="*/ 1012841 w 3040062"/>
              <a:gd name="T33" fmla="*/ 755007 h 2303463"/>
              <a:gd name="T34" fmla="*/ 2175011 w 3040062"/>
              <a:gd name="T35" fmla="*/ 666432 h 2303463"/>
              <a:gd name="T36" fmla="*/ 2235666 w 3040062"/>
              <a:gd name="T37" fmla="*/ 692135 h 2303463"/>
              <a:gd name="T38" fmla="*/ 2277268 w 3040062"/>
              <a:gd name="T39" fmla="*/ 742271 h 2303463"/>
              <a:gd name="T40" fmla="*/ 2290605 w 3040062"/>
              <a:gd name="T41" fmla="*/ 1286150 h 2303463"/>
              <a:gd name="T42" fmla="*/ 2948603 w 3040062"/>
              <a:gd name="T43" fmla="*/ 1365796 h 2303463"/>
              <a:gd name="T44" fmla="*/ 3005765 w 3040062"/>
              <a:gd name="T45" fmla="*/ 1408316 h 2303463"/>
              <a:gd name="T46" fmla="*/ 3036887 w 3040062"/>
              <a:gd name="T47" fmla="*/ 1473366 h 2303463"/>
              <a:gd name="T48" fmla="*/ 3035616 w 3040062"/>
              <a:gd name="T49" fmla="*/ 2191451 h 2303463"/>
              <a:gd name="T50" fmla="*/ 3001319 w 3040062"/>
              <a:gd name="T51" fmla="*/ 2254597 h 2303463"/>
              <a:gd name="T52" fmla="*/ 2941934 w 3040062"/>
              <a:gd name="T53" fmla="*/ 2294578 h 2303463"/>
              <a:gd name="T54" fmla="*/ 2171200 w 3040062"/>
              <a:gd name="T55" fmla="*/ 2303146 h 2303463"/>
              <a:gd name="T56" fmla="*/ 2113403 w 3040062"/>
              <a:gd name="T57" fmla="*/ 2292040 h 2303463"/>
              <a:gd name="T58" fmla="*/ 1552263 w 3040062"/>
              <a:gd name="T59" fmla="*/ 1741815 h 2303463"/>
              <a:gd name="T60" fmla="*/ 1526223 w 3040062"/>
              <a:gd name="T61" fmla="*/ 1686919 h 2303463"/>
              <a:gd name="T62" fmla="*/ 1529081 w 3040062"/>
              <a:gd name="T63" fmla="*/ 1626946 h 2303463"/>
              <a:gd name="T64" fmla="*/ 1560520 w 3040062"/>
              <a:gd name="T65" fmla="*/ 1574272 h 2303463"/>
              <a:gd name="T66" fmla="*/ 1612919 w 3040062"/>
              <a:gd name="T67" fmla="*/ 1542858 h 2303463"/>
              <a:gd name="T68" fmla="*/ 1673891 w 3040062"/>
              <a:gd name="T69" fmla="*/ 1539685 h 2303463"/>
              <a:gd name="T70" fmla="*/ 1728513 w 3040062"/>
              <a:gd name="T71" fmla="*/ 1565705 h 2303463"/>
              <a:gd name="T72" fmla="*/ 2024167 w 3040062"/>
              <a:gd name="T73" fmla="*/ 760992 h 2303463"/>
              <a:gd name="T74" fmla="*/ 2057829 w 3040062"/>
              <a:gd name="T75" fmla="*/ 704828 h 2303463"/>
              <a:gd name="T76" fmla="*/ 2113721 w 3040062"/>
              <a:gd name="T77" fmla="*/ 670875 h 2303463"/>
              <a:gd name="T78" fmla="*/ 1640947 w 3040062"/>
              <a:gd name="T79" fmla="*/ 485773 h 2303463"/>
              <a:gd name="T80" fmla="*/ 1662436 w 3040062"/>
              <a:gd name="T81" fmla="*/ 507334 h 2303463"/>
              <a:gd name="T82" fmla="*/ 1658328 w 3040062"/>
              <a:gd name="T83" fmla="*/ 1408133 h 2303463"/>
              <a:gd name="T84" fmla="*/ 1631151 w 3040062"/>
              <a:gd name="T85" fmla="*/ 1422401 h 2303463"/>
              <a:gd name="T86" fmla="*/ 1401409 w 3040062"/>
              <a:gd name="T87" fmla="*/ 1410669 h 2303463"/>
              <a:gd name="T88" fmla="*/ 1394457 w 3040062"/>
              <a:gd name="T89" fmla="*/ 510505 h 2303463"/>
              <a:gd name="T90" fmla="*/ 1413734 w 3040062"/>
              <a:gd name="T91" fmla="*/ 486725 h 2303463"/>
              <a:gd name="T92" fmla="*/ 2856582 w 3040062"/>
              <a:gd name="T93" fmla="*/ 2539 h 2303463"/>
              <a:gd name="T94" fmla="*/ 2942924 w 3040062"/>
              <a:gd name="T95" fmla="*/ 45384 h 2303463"/>
              <a:gd name="T96" fmla="*/ 3001649 w 3040062"/>
              <a:gd name="T97" fmla="*/ 130121 h 2303463"/>
              <a:gd name="T98" fmla="*/ 3021012 w 3040062"/>
              <a:gd name="T99" fmla="*/ 1276768 h 2303463"/>
              <a:gd name="T100" fmla="*/ 2944193 w 3040062"/>
              <a:gd name="T101" fmla="*/ 1247252 h 2303463"/>
              <a:gd name="T102" fmla="*/ 374889 w 3040062"/>
              <a:gd name="T103" fmla="*/ 1959424 h 2303463"/>
              <a:gd name="T104" fmla="*/ 127291 w 3040062"/>
              <a:gd name="T105" fmla="*/ 2259336 h 2303463"/>
              <a:gd name="T106" fmla="*/ 50472 w 3040062"/>
              <a:gd name="T107" fmla="*/ 2198402 h 2303463"/>
              <a:gd name="T108" fmla="*/ 6349 w 3040062"/>
              <a:gd name="T109" fmla="*/ 2100970 h 2303463"/>
              <a:gd name="T110" fmla="*/ 3809 w 3040062"/>
              <a:gd name="T111" fmla="*/ 183438 h 2303463"/>
              <a:gd name="T112" fmla="*/ 44441 w 3040062"/>
              <a:gd name="T113" fmla="*/ 83468 h 2303463"/>
              <a:gd name="T114" fmla="*/ 118720 w 3040062"/>
              <a:gd name="T115" fmla="*/ 17773 h 2303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0062" h="2303463">
                <a:moveTo>
                  <a:pt x="124116" y="1098725"/>
                </a:moveTo>
                <a:lnTo>
                  <a:pt x="120307" y="1099042"/>
                </a:lnTo>
                <a:lnTo>
                  <a:pt x="116498" y="1099994"/>
                </a:lnTo>
                <a:lnTo>
                  <a:pt x="113324" y="1101898"/>
                </a:lnTo>
                <a:lnTo>
                  <a:pt x="110467" y="1104120"/>
                </a:lnTo>
                <a:lnTo>
                  <a:pt x="108245" y="1107294"/>
                </a:lnTo>
                <a:lnTo>
                  <a:pt x="106340" y="1110467"/>
                </a:lnTo>
                <a:lnTo>
                  <a:pt x="105071" y="1114276"/>
                </a:lnTo>
                <a:lnTo>
                  <a:pt x="104753" y="1118084"/>
                </a:lnTo>
                <a:lnTo>
                  <a:pt x="104753" y="1241540"/>
                </a:lnTo>
                <a:lnTo>
                  <a:pt x="105071" y="1245348"/>
                </a:lnTo>
                <a:lnTo>
                  <a:pt x="106340" y="1249157"/>
                </a:lnTo>
                <a:lnTo>
                  <a:pt x="108245" y="1252330"/>
                </a:lnTo>
                <a:lnTo>
                  <a:pt x="110467" y="1255187"/>
                </a:lnTo>
                <a:lnTo>
                  <a:pt x="113324" y="1257726"/>
                </a:lnTo>
                <a:lnTo>
                  <a:pt x="116498" y="1259312"/>
                </a:lnTo>
                <a:lnTo>
                  <a:pt x="120307" y="1260899"/>
                </a:lnTo>
                <a:lnTo>
                  <a:pt x="124116" y="1261217"/>
                </a:lnTo>
                <a:lnTo>
                  <a:pt x="247598" y="1261217"/>
                </a:lnTo>
                <a:lnTo>
                  <a:pt x="251725" y="1260899"/>
                </a:lnTo>
                <a:lnTo>
                  <a:pt x="255216" y="1259312"/>
                </a:lnTo>
                <a:lnTo>
                  <a:pt x="258708" y="1257726"/>
                </a:lnTo>
                <a:lnTo>
                  <a:pt x="261565" y="1255187"/>
                </a:lnTo>
                <a:lnTo>
                  <a:pt x="264105" y="1252330"/>
                </a:lnTo>
                <a:lnTo>
                  <a:pt x="265692" y="1249157"/>
                </a:lnTo>
                <a:lnTo>
                  <a:pt x="266644" y="1245348"/>
                </a:lnTo>
                <a:lnTo>
                  <a:pt x="266961" y="1241540"/>
                </a:lnTo>
                <a:lnTo>
                  <a:pt x="266961" y="1118084"/>
                </a:lnTo>
                <a:lnTo>
                  <a:pt x="266644" y="1114276"/>
                </a:lnTo>
                <a:lnTo>
                  <a:pt x="265692" y="1110467"/>
                </a:lnTo>
                <a:lnTo>
                  <a:pt x="264105" y="1107294"/>
                </a:lnTo>
                <a:lnTo>
                  <a:pt x="261565" y="1104120"/>
                </a:lnTo>
                <a:lnTo>
                  <a:pt x="258708" y="1101898"/>
                </a:lnTo>
                <a:lnTo>
                  <a:pt x="255216" y="1099994"/>
                </a:lnTo>
                <a:lnTo>
                  <a:pt x="251725" y="1099042"/>
                </a:lnTo>
                <a:lnTo>
                  <a:pt x="247598" y="1098725"/>
                </a:lnTo>
                <a:lnTo>
                  <a:pt x="124116" y="1098725"/>
                </a:lnTo>
                <a:close/>
                <a:moveTo>
                  <a:pt x="636270" y="969963"/>
                </a:moveTo>
                <a:lnTo>
                  <a:pt x="841692" y="969963"/>
                </a:lnTo>
                <a:lnTo>
                  <a:pt x="844867" y="970596"/>
                </a:lnTo>
                <a:lnTo>
                  <a:pt x="848359" y="970913"/>
                </a:lnTo>
                <a:lnTo>
                  <a:pt x="851534" y="971546"/>
                </a:lnTo>
                <a:lnTo>
                  <a:pt x="854709" y="972813"/>
                </a:lnTo>
                <a:lnTo>
                  <a:pt x="857567" y="974396"/>
                </a:lnTo>
                <a:lnTo>
                  <a:pt x="860107" y="975662"/>
                </a:lnTo>
                <a:lnTo>
                  <a:pt x="862647" y="977878"/>
                </a:lnTo>
                <a:lnTo>
                  <a:pt x="865187" y="979778"/>
                </a:lnTo>
                <a:lnTo>
                  <a:pt x="867092" y="982311"/>
                </a:lnTo>
                <a:lnTo>
                  <a:pt x="868997" y="984844"/>
                </a:lnTo>
                <a:lnTo>
                  <a:pt x="870584" y="987377"/>
                </a:lnTo>
                <a:lnTo>
                  <a:pt x="872172" y="990226"/>
                </a:lnTo>
                <a:lnTo>
                  <a:pt x="873124" y="993076"/>
                </a:lnTo>
                <a:lnTo>
                  <a:pt x="873760" y="996242"/>
                </a:lnTo>
                <a:lnTo>
                  <a:pt x="874712" y="999725"/>
                </a:lnTo>
                <a:lnTo>
                  <a:pt x="874712" y="1002891"/>
                </a:lnTo>
                <a:lnTo>
                  <a:pt x="874712" y="1389790"/>
                </a:lnTo>
                <a:lnTo>
                  <a:pt x="874712" y="1393273"/>
                </a:lnTo>
                <a:lnTo>
                  <a:pt x="873760" y="1396439"/>
                </a:lnTo>
                <a:lnTo>
                  <a:pt x="873124" y="1399605"/>
                </a:lnTo>
                <a:lnTo>
                  <a:pt x="872172" y="1402771"/>
                </a:lnTo>
                <a:lnTo>
                  <a:pt x="870584" y="1405304"/>
                </a:lnTo>
                <a:lnTo>
                  <a:pt x="868997" y="1408154"/>
                </a:lnTo>
                <a:lnTo>
                  <a:pt x="867092" y="1410686"/>
                </a:lnTo>
                <a:lnTo>
                  <a:pt x="865187" y="1413219"/>
                </a:lnTo>
                <a:lnTo>
                  <a:pt x="862647" y="1415119"/>
                </a:lnTo>
                <a:lnTo>
                  <a:pt x="860107" y="1417019"/>
                </a:lnTo>
                <a:lnTo>
                  <a:pt x="857567" y="1418602"/>
                </a:lnTo>
                <a:lnTo>
                  <a:pt x="854709" y="1420185"/>
                </a:lnTo>
                <a:lnTo>
                  <a:pt x="851534" y="1421135"/>
                </a:lnTo>
                <a:lnTo>
                  <a:pt x="848359" y="1421768"/>
                </a:lnTo>
                <a:lnTo>
                  <a:pt x="844867" y="1422401"/>
                </a:lnTo>
                <a:lnTo>
                  <a:pt x="841692" y="1422401"/>
                </a:lnTo>
                <a:lnTo>
                  <a:pt x="636270" y="1422401"/>
                </a:lnTo>
                <a:lnTo>
                  <a:pt x="632777" y="1422401"/>
                </a:lnTo>
                <a:lnTo>
                  <a:pt x="629920" y="1421768"/>
                </a:lnTo>
                <a:lnTo>
                  <a:pt x="626745" y="1421135"/>
                </a:lnTo>
                <a:lnTo>
                  <a:pt x="623570" y="1420185"/>
                </a:lnTo>
                <a:lnTo>
                  <a:pt x="620713" y="1418602"/>
                </a:lnTo>
                <a:lnTo>
                  <a:pt x="617855" y="1417019"/>
                </a:lnTo>
                <a:lnTo>
                  <a:pt x="615315" y="1415119"/>
                </a:lnTo>
                <a:lnTo>
                  <a:pt x="613093" y="1413219"/>
                </a:lnTo>
                <a:lnTo>
                  <a:pt x="610870" y="1410686"/>
                </a:lnTo>
                <a:lnTo>
                  <a:pt x="608965" y="1408154"/>
                </a:lnTo>
                <a:lnTo>
                  <a:pt x="607378" y="1405304"/>
                </a:lnTo>
                <a:lnTo>
                  <a:pt x="606108" y="1402771"/>
                </a:lnTo>
                <a:lnTo>
                  <a:pt x="605155" y="1399605"/>
                </a:lnTo>
                <a:lnTo>
                  <a:pt x="603885" y="1396439"/>
                </a:lnTo>
                <a:lnTo>
                  <a:pt x="603568" y="1393273"/>
                </a:lnTo>
                <a:lnTo>
                  <a:pt x="603250" y="1389790"/>
                </a:lnTo>
                <a:lnTo>
                  <a:pt x="603250" y="1002891"/>
                </a:lnTo>
                <a:lnTo>
                  <a:pt x="603568" y="999725"/>
                </a:lnTo>
                <a:lnTo>
                  <a:pt x="603885" y="996242"/>
                </a:lnTo>
                <a:lnTo>
                  <a:pt x="605155" y="993076"/>
                </a:lnTo>
                <a:lnTo>
                  <a:pt x="606108" y="990226"/>
                </a:lnTo>
                <a:lnTo>
                  <a:pt x="607378" y="987377"/>
                </a:lnTo>
                <a:lnTo>
                  <a:pt x="608965" y="984844"/>
                </a:lnTo>
                <a:lnTo>
                  <a:pt x="610870" y="982311"/>
                </a:lnTo>
                <a:lnTo>
                  <a:pt x="613093" y="979778"/>
                </a:lnTo>
                <a:lnTo>
                  <a:pt x="615315" y="977878"/>
                </a:lnTo>
                <a:lnTo>
                  <a:pt x="617855" y="975662"/>
                </a:lnTo>
                <a:lnTo>
                  <a:pt x="620713" y="974396"/>
                </a:lnTo>
                <a:lnTo>
                  <a:pt x="623570" y="972813"/>
                </a:lnTo>
                <a:lnTo>
                  <a:pt x="626745" y="971546"/>
                </a:lnTo>
                <a:lnTo>
                  <a:pt x="629920" y="970913"/>
                </a:lnTo>
                <a:lnTo>
                  <a:pt x="632777" y="970596"/>
                </a:lnTo>
                <a:lnTo>
                  <a:pt x="636270" y="969963"/>
                </a:lnTo>
                <a:close/>
                <a:moveTo>
                  <a:pt x="1027781" y="749300"/>
                </a:moveTo>
                <a:lnTo>
                  <a:pt x="1031278" y="749300"/>
                </a:lnTo>
                <a:lnTo>
                  <a:pt x="1236940" y="749300"/>
                </a:lnTo>
                <a:lnTo>
                  <a:pt x="1240437" y="749300"/>
                </a:lnTo>
                <a:lnTo>
                  <a:pt x="1243616" y="750251"/>
                </a:lnTo>
                <a:lnTo>
                  <a:pt x="1246476" y="750885"/>
                </a:lnTo>
                <a:lnTo>
                  <a:pt x="1249655" y="751837"/>
                </a:lnTo>
                <a:lnTo>
                  <a:pt x="1252516" y="753105"/>
                </a:lnTo>
                <a:lnTo>
                  <a:pt x="1255377" y="755007"/>
                </a:lnTo>
                <a:lnTo>
                  <a:pt x="1257920" y="756592"/>
                </a:lnTo>
                <a:lnTo>
                  <a:pt x="1260145" y="758812"/>
                </a:lnTo>
                <a:lnTo>
                  <a:pt x="1262370" y="761348"/>
                </a:lnTo>
                <a:lnTo>
                  <a:pt x="1264595" y="763567"/>
                </a:lnTo>
                <a:lnTo>
                  <a:pt x="1265867" y="766421"/>
                </a:lnTo>
                <a:lnTo>
                  <a:pt x="1267138" y="769274"/>
                </a:lnTo>
                <a:lnTo>
                  <a:pt x="1268410" y="772445"/>
                </a:lnTo>
                <a:lnTo>
                  <a:pt x="1269363" y="775615"/>
                </a:lnTo>
                <a:lnTo>
                  <a:pt x="1269681" y="778786"/>
                </a:lnTo>
                <a:lnTo>
                  <a:pt x="1269999" y="782273"/>
                </a:lnTo>
                <a:lnTo>
                  <a:pt x="1269999" y="1389744"/>
                </a:lnTo>
                <a:lnTo>
                  <a:pt x="1269681" y="1393231"/>
                </a:lnTo>
                <a:lnTo>
                  <a:pt x="1269363" y="1396402"/>
                </a:lnTo>
                <a:lnTo>
                  <a:pt x="1268410" y="1399572"/>
                </a:lnTo>
                <a:lnTo>
                  <a:pt x="1267138" y="1402743"/>
                </a:lnTo>
                <a:lnTo>
                  <a:pt x="1265867" y="1405279"/>
                </a:lnTo>
                <a:lnTo>
                  <a:pt x="1264595" y="1408133"/>
                </a:lnTo>
                <a:lnTo>
                  <a:pt x="1262370" y="1410669"/>
                </a:lnTo>
                <a:lnTo>
                  <a:pt x="1260145" y="1413206"/>
                </a:lnTo>
                <a:lnTo>
                  <a:pt x="1257920" y="1415108"/>
                </a:lnTo>
                <a:lnTo>
                  <a:pt x="1255377" y="1417010"/>
                </a:lnTo>
                <a:lnTo>
                  <a:pt x="1252516" y="1418595"/>
                </a:lnTo>
                <a:lnTo>
                  <a:pt x="1249655" y="1420181"/>
                </a:lnTo>
                <a:lnTo>
                  <a:pt x="1246476" y="1421132"/>
                </a:lnTo>
                <a:lnTo>
                  <a:pt x="1243616" y="1421766"/>
                </a:lnTo>
                <a:lnTo>
                  <a:pt x="1240437" y="1422400"/>
                </a:lnTo>
                <a:lnTo>
                  <a:pt x="1236940" y="1422400"/>
                </a:lnTo>
                <a:lnTo>
                  <a:pt x="1031278" y="1422400"/>
                </a:lnTo>
                <a:lnTo>
                  <a:pt x="1027781" y="1422400"/>
                </a:lnTo>
                <a:lnTo>
                  <a:pt x="1024602" y="1421766"/>
                </a:lnTo>
                <a:lnTo>
                  <a:pt x="1021424" y="1421132"/>
                </a:lnTo>
                <a:lnTo>
                  <a:pt x="1018245" y="1420181"/>
                </a:lnTo>
                <a:lnTo>
                  <a:pt x="1015384" y="1418595"/>
                </a:lnTo>
                <a:lnTo>
                  <a:pt x="1012841" y="1417010"/>
                </a:lnTo>
                <a:lnTo>
                  <a:pt x="1010298" y="1415108"/>
                </a:lnTo>
                <a:lnTo>
                  <a:pt x="1007755" y="1413206"/>
                </a:lnTo>
                <a:lnTo>
                  <a:pt x="1005848" y="1410669"/>
                </a:lnTo>
                <a:lnTo>
                  <a:pt x="1003941" y="1408133"/>
                </a:lnTo>
                <a:lnTo>
                  <a:pt x="1002351" y="1405279"/>
                </a:lnTo>
                <a:lnTo>
                  <a:pt x="1000762" y="1402743"/>
                </a:lnTo>
                <a:lnTo>
                  <a:pt x="999808" y="1399572"/>
                </a:lnTo>
                <a:lnTo>
                  <a:pt x="999173" y="1396402"/>
                </a:lnTo>
                <a:lnTo>
                  <a:pt x="998537" y="1393231"/>
                </a:lnTo>
                <a:lnTo>
                  <a:pt x="998537" y="1389744"/>
                </a:lnTo>
                <a:lnTo>
                  <a:pt x="998537" y="782273"/>
                </a:lnTo>
                <a:lnTo>
                  <a:pt x="998537" y="778786"/>
                </a:lnTo>
                <a:lnTo>
                  <a:pt x="999173" y="775615"/>
                </a:lnTo>
                <a:lnTo>
                  <a:pt x="999808" y="772445"/>
                </a:lnTo>
                <a:lnTo>
                  <a:pt x="1000762" y="769274"/>
                </a:lnTo>
                <a:lnTo>
                  <a:pt x="1002351" y="766421"/>
                </a:lnTo>
                <a:lnTo>
                  <a:pt x="1003941" y="763567"/>
                </a:lnTo>
                <a:lnTo>
                  <a:pt x="1005848" y="761348"/>
                </a:lnTo>
                <a:lnTo>
                  <a:pt x="1007755" y="758812"/>
                </a:lnTo>
                <a:lnTo>
                  <a:pt x="1010298" y="756592"/>
                </a:lnTo>
                <a:lnTo>
                  <a:pt x="1012841" y="755007"/>
                </a:lnTo>
                <a:lnTo>
                  <a:pt x="1015384" y="753105"/>
                </a:lnTo>
                <a:lnTo>
                  <a:pt x="1018245" y="751837"/>
                </a:lnTo>
                <a:lnTo>
                  <a:pt x="1021424" y="750885"/>
                </a:lnTo>
                <a:lnTo>
                  <a:pt x="1024602" y="750251"/>
                </a:lnTo>
                <a:lnTo>
                  <a:pt x="1027781" y="749300"/>
                </a:lnTo>
                <a:close/>
                <a:moveTo>
                  <a:pt x="2147065" y="665163"/>
                </a:moveTo>
                <a:lnTo>
                  <a:pt x="2154052" y="665163"/>
                </a:lnTo>
                <a:lnTo>
                  <a:pt x="2161038" y="665163"/>
                </a:lnTo>
                <a:lnTo>
                  <a:pt x="2168025" y="665798"/>
                </a:lnTo>
                <a:lnTo>
                  <a:pt x="2175011" y="666432"/>
                </a:lnTo>
                <a:lnTo>
                  <a:pt x="2181680" y="667702"/>
                </a:lnTo>
                <a:lnTo>
                  <a:pt x="2188349" y="669288"/>
                </a:lnTo>
                <a:lnTo>
                  <a:pt x="2194700" y="670875"/>
                </a:lnTo>
                <a:lnTo>
                  <a:pt x="2201369" y="673413"/>
                </a:lnTo>
                <a:lnTo>
                  <a:pt x="2207085" y="675952"/>
                </a:lnTo>
                <a:lnTo>
                  <a:pt x="2213437" y="678173"/>
                </a:lnTo>
                <a:lnTo>
                  <a:pt x="2219471" y="681346"/>
                </a:lnTo>
                <a:lnTo>
                  <a:pt x="2224869" y="684519"/>
                </a:lnTo>
                <a:lnTo>
                  <a:pt x="2230585" y="688327"/>
                </a:lnTo>
                <a:lnTo>
                  <a:pt x="2235666" y="692135"/>
                </a:lnTo>
                <a:lnTo>
                  <a:pt x="2241065" y="695943"/>
                </a:lnTo>
                <a:lnTo>
                  <a:pt x="2245829" y="700702"/>
                </a:lnTo>
                <a:lnTo>
                  <a:pt x="2250910" y="704828"/>
                </a:lnTo>
                <a:lnTo>
                  <a:pt x="2255356" y="709587"/>
                </a:lnTo>
                <a:lnTo>
                  <a:pt x="2259484" y="714347"/>
                </a:lnTo>
                <a:lnTo>
                  <a:pt x="2263612" y="719741"/>
                </a:lnTo>
                <a:lnTo>
                  <a:pt x="2267423" y="724819"/>
                </a:lnTo>
                <a:lnTo>
                  <a:pt x="2270916" y="730530"/>
                </a:lnTo>
                <a:lnTo>
                  <a:pt x="2274092" y="736559"/>
                </a:lnTo>
                <a:lnTo>
                  <a:pt x="2277268" y="742271"/>
                </a:lnTo>
                <a:lnTo>
                  <a:pt x="2280126" y="748300"/>
                </a:lnTo>
                <a:lnTo>
                  <a:pt x="2282666" y="754646"/>
                </a:lnTo>
                <a:lnTo>
                  <a:pt x="2284572" y="760992"/>
                </a:lnTo>
                <a:lnTo>
                  <a:pt x="2286477" y="767021"/>
                </a:lnTo>
                <a:lnTo>
                  <a:pt x="2287747" y="773685"/>
                </a:lnTo>
                <a:lnTo>
                  <a:pt x="2289018" y="780349"/>
                </a:lnTo>
                <a:lnTo>
                  <a:pt x="2289970" y="787330"/>
                </a:lnTo>
                <a:lnTo>
                  <a:pt x="2290605" y="794311"/>
                </a:lnTo>
                <a:lnTo>
                  <a:pt x="2290605" y="801292"/>
                </a:lnTo>
                <a:lnTo>
                  <a:pt x="2290605" y="1286150"/>
                </a:lnTo>
                <a:lnTo>
                  <a:pt x="2884137" y="1353738"/>
                </a:lnTo>
                <a:lnTo>
                  <a:pt x="2890488" y="1354055"/>
                </a:lnTo>
                <a:lnTo>
                  <a:pt x="2898110" y="1354372"/>
                </a:lnTo>
                <a:lnTo>
                  <a:pt x="2905732" y="1355007"/>
                </a:lnTo>
                <a:lnTo>
                  <a:pt x="2913353" y="1355642"/>
                </a:lnTo>
                <a:lnTo>
                  <a:pt x="2920657" y="1357228"/>
                </a:lnTo>
                <a:lnTo>
                  <a:pt x="2927644" y="1358815"/>
                </a:lnTo>
                <a:lnTo>
                  <a:pt x="2934948" y="1361036"/>
                </a:lnTo>
                <a:lnTo>
                  <a:pt x="2941934" y="1362940"/>
                </a:lnTo>
                <a:lnTo>
                  <a:pt x="2948603" y="1365796"/>
                </a:lnTo>
                <a:lnTo>
                  <a:pt x="2955272" y="1368969"/>
                </a:lnTo>
                <a:lnTo>
                  <a:pt x="2961941" y="1372142"/>
                </a:lnTo>
                <a:lnTo>
                  <a:pt x="2968292" y="1375633"/>
                </a:lnTo>
                <a:lnTo>
                  <a:pt x="2974008" y="1379758"/>
                </a:lnTo>
                <a:lnTo>
                  <a:pt x="2980042" y="1383883"/>
                </a:lnTo>
                <a:lnTo>
                  <a:pt x="2985758" y="1388008"/>
                </a:lnTo>
                <a:lnTo>
                  <a:pt x="2990839" y="1393085"/>
                </a:lnTo>
                <a:lnTo>
                  <a:pt x="2996238" y="1397845"/>
                </a:lnTo>
                <a:lnTo>
                  <a:pt x="3001319" y="1403239"/>
                </a:lnTo>
                <a:lnTo>
                  <a:pt x="3005765" y="1408316"/>
                </a:lnTo>
                <a:lnTo>
                  <a:pt x="3010529" y="1414345"/>
                </a:lnTo>
                <a:lnTo>
                  <a:pt x="3014657" y="1419739"/>
                </a:lnTo>
                <a:lnTo>
                  <a:pt x="3018468" y="1426086"/>
                </a:lnTo>
                <a:lnTo>
                  <a:pt x="3021961" y="1432432"/>
                </a:lnTo>
                <a:lnTo>
                  <a:pt x="3025454" y="1438778"/>
                </a:lnTo>
                <a:lnTo>
                  <a:pt x="3028312" y="1445125"/>
                </a:lnTo>
                <a:lnTo>
                  <a:pt x="3030853" y="1452106"/>
                </a:lnTo>
                <a:lnTo>
                  <a:pt x="3033393" y="1459087"/>
                </a:lnTo>
                <a:lnTo>
                  <a:pt x="3035616" y="1466067"/>
                </a:lnTo>
                <a:lnTo>
                  <a:pt x="3036887" y="1473366"/>
                </a:lnTo>
                <a:lnTo>
                  <a:pt x="3038474" y="1480664"/>
                </a:lnTo>
                <a:lnTo>
                  <a:pt x="3039427" y="1488280"/>
                </a:lnTo>
                <a:lnTo>
                  <a:pt x="3040062" y="1495895"/>
                </a:lnTo>
                <a:lnTo>
                  <a:pt x="3040062" y="1503511"/>
                </a:lnTo>
                <a:lnTo>
                  <a:pt x="3040062" y="2154008"/>
                </a:lnTo>
                <a:lnTo>
                  <a:pt x="3040062" y="2161623"/>
                </a:lnTo>
                <a:lnTo>
                  <a:pt x="3039427" y="2169556"/>
                </a:lnTo>
                <a:lnTo>
                  <a:pt x="3038474" y="2177172"/>
                </a:lnTo>
                <a:lnTo>
                  <a:pt x="3036887" y="2184470"/>
                </a:lnTo>
                <a:lnTo>
                  <a:pt x="3035616" y="2191451"/>
                </a:lnTo>
                <a:lnTo>
                  <a:pt x="3033393" y="2198749"/>
                </a:lnTo>
                <a:lnTo>
                  <a:pt x="3030853" y="2205730"/>
                </a:lnTo>
                <a:lnTo>
                  <a:pt x="3028312" y="2212394"/>
                </a:lnTo>
                <a:lnTo>
                  <a:pt x="3025454" y="2219057"/>
                </a:lnTo>
                <a:lnTo>
                  <a:pt x="3021961" y="2225404"/>
                </a:lnTo>
                <a:lnTo>
                  <a:pt x="3018468" y="2231433"/>
                </a:lnTo>
                <a:lnTo>
                  <a:pt x="3014657" y="2237779"/>
                </a:lnTo>
                <a:lnTo>
                  <a:pt x="3010529" y="2243808"/>
                </a:lnTo>
                <a:lnTo>
                  <a:pt x="3005765" y="2249202"/>
                </a:lnTo>
                <a:lnTo>
                  <a:pt x="3001319" y="2254597"/>
                </a:lnTo>
                <a:lnTo>
                  <a:pt x="2996238" y="2259674"/>
                </a:lnTo>
                <a:lnTo>
                  <a:pt x="2990839" y="2264433"/>
                </a:lnTo>
                <a:lnTo>
                  <a:pt x="2985758" y="2269510"/>
                </a:lnTo>
                <a:lnTo>
                  <a:pt x="2980042" y="2273953"/>
                </a:lnTo>
                <a:lnTo>
                  <a:pt x="2974008" y="2278078"/>
                </a:lnTo>
                <a:lnTo>
                  <a:pt x="2968292" y="2281886"/>
                </a:lnTo>
                <a:lnTo>
                  <a:pt x="2961941" y="2285376"/>
                </a:lnTo>
                <a:lnTo>
                  <a:pt x="2955272" y="2288867"/>
                </a:lnTo>
                <a:lnTo>
                  <a:pt x="2948603" y="2291723"/>
                </a:lnTo>
                <a:lnTo>
                  <a:pt x="2941934" y="2294578"/>
                </a:lnTo>
                <a:lnTo>
                  <a:pt x="2934948" y="2297117"/>
                </a:lnTo>
                <a:lnTo>
                  <a:pt x="2927644" y="2298703"/>
                </a:lnTo>
                <a:lnTo>
                  <a:pt x="2920657" y="2300607"/>
                </a:lnTo>
                <a:lnTo>
                  <a:pt x="2913353" y="2301877"/>
                </a:lnTo>
                <a:lnTo>
                  <a:pt x="2905732" y="2302829"/>
                </a:lnTo>
                <a:lnTo>
                  <a:pt x="2898110" y="2303146"/>
                </a:lnTo>
                <a:lnTo>
                  <a:pt x="2890488" y="2303463"/>
                </a:lnTo>
                <a:lnTo>
                  <a:pt x="2177552" y="2303463"/>
                </a:lnTo>
                <a:lnTo>
                  <a:pt x="2173423" y="2303146"/>
                </a:lnTo>
                <a:lnTo>
                  <a:pt x="2171200" y="2303146"/>
                </a:lnTo>
                <a:lnTo>
                  <a:pt x="2169613" y="2303146"/>
                </a:lnTo>
                <a:lnTo>
                  <a:pt x="2162944" y="2303146"/>
                </a:lnTo>
                <a:lnTo>
                  <a:pt x="2156275" y="2303146"/>
                </a:lnTo>
                <a:lnTo>
                  <a:pt x="2149924" y="2302511"/>
                </a:lnTo>
                <a:lnTo>
                  <a:pt x="2143572" y="2301559"/>
                </a:lnTo>
                <a:lnTo>
                  <a:pt x="2137538" y="2300607"/>
                </a:lnTo>
                <a:lnTo>
                  <a:pt x="2131187" y="2298703"/>
                </a:lnTo>
                <a:lnTo>
                  <a:pt x="2125153" y="2297117"/>
                </a:lnTo>
                <a:lnTo>
                  <a:pt x="2119437" y="2294896"/>
                </a:lnTo>
                <a:lnTo>
                  <a:pt x="2113403" y="2292040"/>
                </a:lnTo>
                <a:lnTo>
                  <a:pt x="2107370" y="2289501"/>
                </a:lnTo>
                <a:lnTo>
                  <a:pt x="2101971" y="2286645"/>
                </a:lnTo>
                <a:lnTo>
                  <a:pt x="2096572" y="2283155"/>
                </a:lnTo>
                <a:lnTo>
                  <a:pt x="2091491" y="2279665"/>
                </a:lnTo>
                <a:lnTo>
                  <a:pt x="2086093" y="2275222"/>
                </a:lnTo>
                <a:lnTo>
                  <a:pt x="2081329" y="2271097"/>
                </a:lnTo>
                <a:lnTo>
                  <a:pt x="2076883" y="2266972"/>
                </a:lnTo>
                <a:lnTo>
                  <a:pt x="1560520" y="1751334"/>
                </a:lnTo>
                <a:lnTo>
                  <a:pt x="1556074" y="1746574"/>
                </a:lnTo>
                <a:lnTo>
                  <a:pt x="1552263" y="1741815"/>
                </a:lnTo>
                <a:lnTo>
                  <a:pt x="1548135" y="1737055"/>
                </a:lnTo>
                <a:lnTo>
                  <a:pt x="1544642" y="1731661"/>
                </a:lnTo>
                <a:lnTo>
                  <a:pt x="1541466" y="1726583"/>
                </a:lnTo>
                <a:lnTo>
                  <a:pt x="1538291" y="1720872"/>
                </a:lnTo>
                <a:lnTo>
                  <a:pt x="1535432" y="1715477"/>
                </a:lnTo>
                <a:lnTo>
                  <a:pt x="1532892" y="1709766"/>
                </a:lnTo>
                <a:lnTo>
                  <a:pt x="1530987" y="1704054"/>
                </a:lnTo>
                <a:lnTo>
                  <a:pt x="1529081" y="1698342"/>
                </a:lnTo>
                <a:lnTo>
                  <a:pt x="1527493" y="1692631"/>
                </a:lnTo>
                <a:lnTo>
                  <a:pt x="1526223" y="1686919"/>
                </a:lnTo>
                <a:lnTo>
                  <a:pt x="1525270" y="1680890"/>
                </a:lnTo>
                <a:lnTo>
                  <a:pt x="1524635" y="1674544"/>
                </a:lnTo>
                <a:lnTo>
                  <a:pt x="1524000" y="1668515"/>
                </a:lnTo>
                <a:lnTo>
                  <a:pt x="1524000" y="1662803"/>
                </a:lnTo>
                <a:lnTo>
                  <a:pt x="1524000" y="1656774"/>
                </a:lnTo>
                <a:lnTo>
                  <a:pt x="1524635" y="1650428"/>
                </a:lnTo>
                <a:lnTo>
                  <a:pt x="1525270" y="1644716"/>
                </a:lnTo>
                <a:lnTo>
                  <a:pt x="1526223" y="1638687"/>
                </a:lnTo>
                <a:lnTo>
                  <a:pt x="1527493" y="1632658"/>
                </a:lnTo>
                <a:lnTo>
                  <a:pt x="1529081" y="1626946"/>
                </a:lnTo>
                <a:lnTo>
                  <a:pt x="1530987" y="1621235"/>
                </a:lnTo>
                <a:lnTo>
                  <a:pt x="1532892" y="1615523"/>
                </a:lnTo>
                <a:lnTo>
                  <a:pt x="1535432" y="1609811"/>
                </a:lnTo>
                <a:lnTo>
                  <a:pt x="1538291" y="1604417"/>
                </a:lnTo>
                <a:lnTo>
                  <a:pt x="1541466" y="1599023"/>
                </a:lnTo>
                <a:lnTo>
                  <a:pt x="1544642" y="1593628"/>
                </a:lnTo>
                <a:lnTo>
                  <a:pt x="1548135" y="1588551"/>
                </a:lnTo>
                <a:lnTo>
                  <a:pt x="1552263" y="1583474"/>
                </a:lnTo>
                <a:lnTo>
                  <a:pt x="1556074" y="1578714"/>
                </a:lnTo>
                <a:lnTo>
                  <a:pt x="1560520" y="1574272"/>
                </a:lnTo>
                <a:lnTo>
                  <a:pt x="1564966" y="1569830"/>
                </a:lnTo>
                <a:lnTo>
                  <a:pt x="1570047" y="1565705"/>
                </a:lnTo>
                <a:lnTo>
                  <a:pt x="1574811" y="1561897"/>
                </a:lnTo>
                <a:lnTo>
                  <a:pt x="1579574" y="1558406"/>
                </a:lnTo>
                <a:lnTo>
                  <a:pt x="1584973" y="1554916"/>
                </a:lnTo>
                <a:lnTo>
                  <a:pt x="1590054" y="1552060"/>
                </a:lnTo>
                <a:lnTo>
                  <a:pt x="1595770" y="1549521"/>
                </a:lnTo>
                <a:lnTo>
                  <a:pt x="1601486" y="1546666"/>
                </a:lnTo>
                <a:lnTo>
                  <a:pt x="1606885" y="1544444"/>
                </a:lnTo>
                <a:lnTo>
                  <a:pt x="1612919" y="1542858"/>
                </a:lnTo>
                <a:lnTo>
                  <a:pt x="1618635" y="1540954"/>
                </a:lnTo>
                <a:lnTo>
                  <a:pt x="1624669" y="1539685"/>
                </a:lnTo>
                <a:lnTo>
                  <a:pt x="1630702" y="1538733"/>
                </a:lnTo>
                <a:lnTo>
                  <a:pt x="1637054" y="1538098"/>
                </a:lnTo>
                <a:lnTo>
                  <a:pt x="1642770" y="1537463"/>
                </a:lnTo>
                <a:lnTo>
                  <a:pt x="1649121" y="1537146"/>
                </a:lnTo>
                <a:lnTo>
                  <a:pt x="1655473" y="1537463"/>
                </a:lnTo>
                <a:lnTo>
                  <a:pt x="1661824" y="1538098"/>
                </a:lnTo>
                <a:lnTo>
                  <a:pt x="1667858" y="1538733"/>
                </a:lnTo>
                <a:lnTo>
                  <a:pt x="1673891" y="1539685"/>
                </a:lnTo>
                <a:lnTo>
                  <a:pt x="1679925" y="1540954"/>
                </a:lnTo>
                <a:lnTo>
                  <a:pt x="1685641" y="1542858"/>
                </a:lnTo>
                <a:lnTo>
                  <a:pt x="1691675" y="1544444"/>
                </a:lnTo>
                <a:lnTo>
                  <a:pt x="1697391" y="1546666"/>
                </a:lnTo>
                <a:lnTo>
                  <a:pt x="1702790" y="1549521"/>
                </a:lnTo>
                <a:lnTo>
                  <a:pt x="1708506" y="1552060"/>
                </a:lnTo>
                <a:lnTo>
                  <a:pt x="1713587" y="1554916"/>
                </a:lnTo>
                <a:lnTo>
                  <a:pt x="1718986" y="1558406"/>
                </a:lnTo>
                <a:lnTo>
                  <a:pt x="1723749" y="1561897"/>
                </a:lnTo>
                <a:lnTo>
                  <a:pt x="1728513" y="1565705"/>
                </a:lnTo>
                <a:lnTo>
                  <a:pt x="1733594" y="1569830"/>
                </a:lnTo>
                <a:lnTo>
                  <a:pt x="1738040" y="1574272"/>
                </a:lnTo>
                <a:lnTo>
                  <a:pt x="2017816" y="1853827"/>
                </a:lnTo>
                <a:lnTo>
                  <a:pt x="2017816" y="801292"/>
                </a:lnTo>
                <a:lnTo>
                  <a:pt x="2018133" y="794311"/>
                </a:lnTo>
                <a:lnTo>
                  <a:pt x="2018451" y="787330"/>
                </a:lnTo>
                <a:lnTo>
                  <a:pt x="2019404" y="780349"/>
                </a:lnTo>
                <a:lnTo>
                  <a:pt x="2020674" y="773685"/>
                </a:lnTo>
                <a:lnTo>
                  <a:pt x="2021944" y="767021"/>
                </a:lnTo>
                <a:lnTo>
                  <a:pt x="2024167" y="760992"/>
                </a:lnTo>
                <a:lnTo>
                  <a:pt x="2026073" y="754646"/>
                </a:lnTo>
                <a:lnTo>
                  <a:pt x="2028613" y="748300"/>
                </a:lnTo>
                <a:lnTo>
                  <a:pt x="2031471" y="742271"/>
                </a:lnTo>
                <a:lnTo>
                  <a:pt x="2034329" y="736559"/>
                </a:lnTo>
                <a:lnTo>
                  <a:pt x="2037823" y="730530"/>
                </a:lnTo>
                <a:lnTo>
                  <a:pt x="2040998" y="724819"/>
                </a:lnTo>
                <a:lnTo>
                  <a:pt x="2045127" y="719741"/>
                </a:lnTo>
                <a:lnTo>
                  <a:pt x="2048937" y="714347"/>
                </a:lnTo>
                <a:lnTo>
                  <a:pt x="2053383" y="709587"/>
                </a:lnTo>
                <a:lnTo>
                  <a:pt x="2057829" y="704828"/>
                </a:lnTo>
                <a:lnTo>
                  <a:pt x="2062275" y="700702"/>
                </a:lnTo>
                <a:lnTo>
                  <a:pt x="2067674" y="695943"/>
                </a:lnTo>
                <a:lnTo>
                  <a:pt x="2072437" y="692135"/>
                </a:lnTo>
                <a:lnTo>
                  <a:pt x="2078154" y="688327"/>
                </a:lnTo>
                <a:lnTo>
                  <a:pt x="2083552" y="684519"/>
                </a:lnTo>
                <a:lnTo>
                  <a:pt x="2089268" y="681346"/>
                </a:lnTo>
                <a:lnTo>
                  <a:pt x="2095302" y="678173"/>
                </a:lnTo>
                <a:lnTo>
                  <a:pt x="2101018" y="675952"/>
                </a:lnTo>
                <a:lnTo>
                  <a:pt x="2107370" y="673413"/>
                </a:lnTo>
                <a:lnTo>
                  <a:pt x="2113721" y="670875"/>
                </a:lnTo>
                <a:lnTo>
                  <a:pt x="2120390" y="669288"/>
                </a:lnTo>
                <a:lnTo>
                  <a:pt x="2127059" y="667702"/>
                </a:lnTo>
                <a:lnTo>
                  <a:pt x="2133728" y="666432"/>
                </a:lnTo>
                <a:lnTo>
                  <a:pt x="2140079" y="665798"/>
                </a:lnTo>
                <a:lnTo>
                  <a:pt x="2147065" y="665163"/>
                </a:lnTo>
                <a:close/>
                <a:moveTo>
                  <a:pt x="1426690" y="484188"/>
                </a:moveTo>
                <a:lnTo>
                  <a:pt x="1631151" y="484188"/>
                </a:lnTo>
                <a:lnTo>
                  <a:pt x="1634627" y="484505"/>
                </a:lnTo>
                <a:lnTo>
                  <a:pt x="1637787" y="484822"/>
                </a:lnTo>
                <a:lnTo>
                  <a:pt x="1640947" y="485773"/>
                </a:lnTo>
                <a:lnTo>
                  <a:pt x="1644107" y="486725"/>
                </a:lnTo>
                <a:lnTo>
                  <a:pt x="1646635" y="488310"/>
                </a:lnTo>
                <a:lnTo>
                  <a:pt x="1649479" y="489895"/>
                </a:lnTo>
                <a:lnTo>
                  <a:pt x="1652008" y="491798"/>
                </a:lnTo>
                <a:lnTo>
                  <a:pt x="1654536" y="493700"/>
                </a:lnTo>
                <a:lnTo>
                  <a:pt x="1656432" y="496237"/>
                </a:lnTo>
                <a:lnTo>
                  <a:pt x="1658328" y="498773"/>
                </a:lnTo>
                <a:lnTo>
                  <a:pt x="1659908" y="501310"/>
                </a:lnTo>
                <a:lnTo>
                  <a:pt x="1661488" y="504164"/>
                </a:lnTo>
                <a:lnTo>
                  <a:pt x="1662436" y="507334"/>
                </a:lnTo>
                <a:lnTo>
                  <a:pt x="1663068" y="510505"/>
                </a:lnTo>
                <a:lnTo>
                  <a:pt x="1663700" y="513676"/>
                </a:lnTo>
                <a:lnTo>
                  <a:pt x="1663700" y="517164"/>
                </a:lnTo>
                <a:lnTo>
                  <a:pt x="1663700" y="1389743"/>
                </a:lnTo>
                <a:lnTo>
                  <a:pt x="1663700" y="1393231"/>
                </a:lnTo>
                <a:lnTo>
                  <a:pt x="1663068" y="1396401"/>
                </a:lnTo>
                <a:lnTo>
                  <a:pt x="1662436" y="1399572"/>
                </a:lnTo>
                <a:lnTo>
                  <a:pt x="1661488" y="1402743"/>
                </a:lnTo>
                <a:lnTo>
                  <a:pt x="1659908" y="1405279"/>
                </a:lnTo>
                <a:lnTo>
                  <a:pt x="1658328" y="1408133"/>
                </a:lnTo>
                <a:lnTo>
                  <a:pt x="1656432" y="1410669"/>
                </a:lnTo>
                <a:lnTo>
                  <a:pt x="1654536" y="1413206"/>
                </a:lnTo>
                <a:lnTo>
                  <a:pt x="1652008" y="1415108"/>
                </a:lnTo>
                <a:lnTo>
                  <a:pt x="1649479" y="1417011"/>
                </a:lnTo>
                <a:lnTo>
                  <a:pt x="1646635" y="1418596"/>
                </a:lnTo>
                <a:lnTo>
                  <a:pt x="1644107" y="1420182"/>
                </a:lnTo>
                <a:lnTo>
                  <a:pt x="1640947" y="1421133"/>
                </a:lnTo>
                <a:lnTo>
                  <a:pt x="1637787" y="1421767"/>
                </a:lnTo>
                <a:lnTo>
                  <a:pt x="1634627" y="1422401"/>
                </a:lnTo>
                <a:lnTo>
                  <a:pt x="1631151" y="1422401"/>
                </a:lnTo>
                <a:lnTo>
                  <a:pt x="1426690" y="1422401"/>
                </a:lnTo>
                <a:lnTo>
                  <a:pt x="1423214" y="1422401"/>
                </a:lnTo>
                <a:lnTo>
                  <a:pt x="1420054" y="1421767"/>
                </a:lnTo>
                <a:lnTo>
                  <a:pt x="1416894" y="1421133"/>
                </a:lnTo>
                <a:lnTo>
                  <a:pt x="1413734" y="1420182"/>
                </a:lnTo>
                <a:lnTo>
                  <a:pt x="1411206" y="1418596"/>
                </a:lnTo>
                <a:lnTo>
                  <a:pt x="1408362" y="1417011"/>
                </a:lnTo>
                <a:lnTo>
                  <a:pt x="1405834" y="1415108"/>
                </a:lnTo>
                <a:lnTo>
                  <a:pt x="1403622" y="1413206"/>
                </a:lnTo>
                <a:lnTo>
                  <a:pt x="1401409" y="1410669"/>
                </a:lnTo>
                <a:lnTo>
                  <a:pt x="1399513" y="1408133"/>
                </a:lnTo>
                <a:lnTo>
                  <a:pt x="1397933" y="1405279"/>
                </a:lnTo>
                <a:lnTo>
                  <a:pt x="1396669" y="1402743"/>
                </a:lnTo>
                <a:lnTo>
                  <a:pt x="1395405" y="1399572"/>
                </a:lnTo>
                <a:lnTo>
                  <a:pt x="1394457" y="1396401"/>
                </a:lnTo>
                <a:lnTo>
                  <a:pt x="1394141" y="1393231"/>
                </a:lnTo>
                <a:lnTo>
                  <a:pt x="1393825" y="1389743"/>
                </a:lnTo>
                <a:lnTo>
                  <a:pt x="1393825" y="517164"/>
                </a:lnTo>
                <a:lnTo>
                  <a:pt x="1394141" y="513676"/>
                </a:lnTo>
                <a:lnTo>
                  <a:pt x="1394457" y="510505"/>
                </a:lnTo>
                <a:lnTo>
                  <a:pt x="1395405" y="507334"/>
                </a:lnTo>
                <a:lnTo>
                  <a:pt x="1396669" y="504164"/>
                </a:lnTo>
                <a:lnTo>
                  <a:pt x="1397933" y="501310"/>
                </a:lnTo>
                <a:lnTo>
                  <a:pt x="1399513" y="498773"/>
                </a:lnTo>
                <a:lnTo>
                  <a:pt x="1401409" y="496237"/>
                </a:lnTo>
                <a:lnTo>
                  <a:pt x="1403622" y="493700"/>
                </a:lnTo>
                <a:lnTo>
                  <a:pt x="1405834" y="491798"/>
                </a:lnTo>
                <a:lnTo>
                  <a:pt x="1408362" y="489895"/>
                </a:lnTo>
                <a:lnTo>
                  <a:pt x="1411206" y="488310"/>
                </a:lnTo>
                <a:lnTo>
                  <a:pt x="1413734" y="486725"/>
                </a:lnTo>
                <a:lnTo>
                  <a:pt x="1416894" y="485773"/>
                </a:lnTo>
                <a:lnTo>
                  <a:pt x="1420054" y="484822"/>
                </a:lnTo>
                <a:lnTo>
                  <a:pt x="1423214" y="484505"/>
                </a:lnTo>
                <a:lnTo>
                  <a:pt x="1426690" y="484188"/>
                </a:lnTo>
                <a:close/>
                <a:moveTo>
                  <a:pt x="183794" y="0"/>
                </a:moveTo>
                <a:lnTo>
                  <a:pt x="193952" y="0"/>
                </a:lnTo>
                <a:lnTo>
                  <a:pt x="2827060" y="0"/>
                </a:lnTo>
                <a:lnTo>
                  <a:pt x="2837218" y="0"/>
                </a:lnTo>
                <a:lnTo>
                  <a:pt x="2847059" y="952"/>
                </a:lnTo>
                <a:lnTo>
                  <a:pt x="2856582" y="2539"/>
                </a:lnTo>
                <a:lnTo>
                  <a:pt x="2866105" y="4443"/>
                </a:lnTo>
                <a:lnTo>
                  <a:pt x="2875628" y="6982"/>
                </a:lnTo>
                <a:lnTo>
                  <a:pt x="2884516" y="10156"/>
                </a:lnTo>
                <a:lnTo>
                  <a:pt x="2893721" y="13964"/>
                </a:lnTo>
                <a:lnTo>
                  <a:pt x="2902292" y="17773"/>
                </a:lnTo>
                <a:lnTo>
                  <a:pt x="2911180" y="22851"/>
                </a:lnTo>
                <a:lnTo>
                  <a:pt x="2919433" y="27611"/>
                </a:lnTo>
                <a:lnTo>
                  <a:pt x="2927369" y="33324"/>
                </a:lnTo>
                <a:lnTo>
                  <a:pt x="2935623" y="39036"/>
                </a:lnTo>
                <a:lnTo>
                  <a:pt x="2942924" y="45384"/>
                </a:lnTo>
                <a:lnTo>
                  <a:pt x="2950225" y="52366"/>
                </a:lnTo>
                <a:lnTo>
                  <a:pt x="2957525" y="59665"/>
                </a:lnTo>
                <a:lnTo>
                  <a:pt x="2964192" y="67282"/>
                </a:lnTo>
                <a:lnTo>
                  <a:pt x="2970540" y="74899"/>
                </a:lnTo>
                <a:lnTo>
                  <a:pt x="2976571" y="83468"/>
                </a:lnTo>
                <a:lnTo>
                  <a:pt x="2982285" y="92037"/>
                </a:lnTo>
                <a:lnTo>
                  <a:pt x="2987682" y="101240"/>
                </a:lnTo>
                <a:lnTo>
                  <a:pt x="2992761" y="110444"/>
                </a:lnTo>
                <a:lnTo>
                  <a:pt x="2997522" y="119965"/>
                </a:lnTo>
                <a:lnTo>
                  <a:pt x="3001649" y="130121"/>
                </a:lnTo>
                <a:lnTo>
                  <a:pt x="3005458" y="140276"/>
                </a:lnTo>
                <a:lnTo>
                  <a:pt x="3008950" y="150749"/>
                </a:lnTo>
                <a:lnTo>
                  <a:pt x="3012124" y="161540"/>
                </a:lnTo>
                <a:lnTo>
                  <a:pt x="3014663" y="172330"/>
                </a:lnTo>
                <a:lnTo>
                  <a:pt x="3016885" y="183438"/>
                </a:lnTo>
                <a:lnTo>
                  <a:pt x="3018473" y="194546"/>
                </a:lnTo>
                <a:lnTo>
                  <a:pt x="3019742" y="205971"/>
                </a:lnTo>
                <a:lnTo>
                  <a:pt x="3020695" y="218031"/>
                </a:lnTo>
                <a:lnTo>
                  <a:pt x="3021012" y="229774"/>
                </a:lnTo>
                <a:lnTo>
                  <a:pt x="3021012" y="1276768"/>
                </a:lnTo>
                <a:lnTo>
                  <a:pt x="3013711" y="1272642"/>
                </a:lnTo>
                <a:lnTo>
                  <a:pt x="3006410" y="1268833"/>
                </a:lnTo>
                <a:lnTo>
                  <a:pt x="2999109" y="1265342"/>
                </a:lnTo>
                <a:lnTo>
                  <a:pt x="2991808" y="1262169"/>
                </a:lnTo>
                <a:lnTo>
                  <a:pt x="2983872" y="1258995"/>
                </a:lnTo>
                <a:lnTo>
                  <a:pt x="2976254" y="1256139"/>
                </a:lnTo>
                <a:lnTo>
                  <a:pt x="2968318" y="1253282"/>
                </a:lnTo>
                <a:lnTo>
                  <a:pt x="2960382" y="1251061"/>
                </a:lnTo>
                <a:lnTo>
                  <a:pt x="2952129" y="1248839"/>
                </a:lnTo>
                <a:lnTo>
                  <a:pt x="2944193" y="1247252"/>
                </a:lnTo>
                <a:lnTo>
                  <a:pt x="2935940" y="1245348"/>
                </a:lnTo>
                <a:lnTo>
                  <a:pt x="2927369" y="1244079"/>
                </a:lnTo>
                <a:lnTo>
                  <a:pt x="2919116" y="1242809"/>
                </a:lnTo>
                <a:lnTo>
                  <a:pt x="2910863" y="1242175"/>
                </a:lnTo>
                <a:lnTo>
                  <a:pt x="2901975" y="1241540"/>
                </a:lnTo>
                <a:lnTo>
                  <a:pt x="2893404" y="1241540"/>
                </a:lnTo>
                <a:lnTo>
                  <a:pt x="2646123" y="1213294"/>
                </a:lnTo>
                <a:lnTo>
                  <a:pt x="2646123" y="313876"/>
                </a:lnTo>
                <a:lnTo>
                  <a:pt x="374889" y="313876"/>
                </a:lnTo>
                <a:lnTo>
                  <a:pt x="374889" y="1959424"/>
                </a:lnTo>
                <a:lnTo>
                  <a:pt x="1610021" y="1959424"/>
                </a:lnTo>
                <a:lnTo>
                  <a:pt x="1923646" y="2273300"/>
                </a:lnTo>
                <a:lnTo>
                  <a:pt x="193952" y="2273300"/>
                </a:lnTo>
                <a:lnTo>
                  <a:pt x="183794" y="2273300"/>
                </a:lnTo>
                <a:lnTo>
                  <a:pt x="173953" y="2272348"/>
                </a:lnTo>
                <a:lnTo>
                  <a:pt x="164113" y="2270761"/>
                </a:lnTo>
                <a:lnTo>
                  <a:pt x="154908" y="2268857"/>
                </a:lnTo>
                <a:lnTo>
                  <a:pt x="145385" y="2266318"/>
                </a:lnTo>
                <a:lnTo>
                  <a:pt x="136496" y="2263144"/>
                </a:lnTo>
                <a:lnTo>
                  <a:pt x="127291" y="2259336"/>
                </a:lnTo>
                <a:lnTo>
                  <a:pt x="118720" y="2255528"/>
                </a:lnTo>
                <a:lnTo>
                  <a:pt x="109832" y="2250450"/>
                </a:lnTo>
                <a:lnTo>
                  <a:pt x="101579" y="2245689"/>
                </a:lnTo>
                <a:lnTo>
                  <a:pt x="93326" y="2240294"/>
                </a:lnTo>
                <a:lnTo>
                  <a:pt x="85390" y="2234264"/>
                </a:lnTo>
                <a:lnTo>
                  <a:pt x="77771" y="2227917"/>
                </a:lnTo>
                <a:lnTo>
                  <a:pt x="70470" y="2220935"/>
                </a:lnTo>
                <a:lnTo>
                  <a:pt x="63487" y="2213635"/>
                </a:lnTo>
                <a:lnTo>
                  <a:pt x="56821" y="2206018"/>
                </a:lnTo>
                <a:lnTo>
                  <a:pt x="50472" y="2198402"/>
                </a:lnTo>
                <a:lnTo>
                  <a:pt x="44441" y="2189833"/>
                </a:lnTo>
                <a:lnTo>
                  <a:pt x="38727" y="2181264"/>
                </a:lnTo>
                <a:lnTo>
                  <a:pt x="33013" y="2172060"/>
                </a:lnTo>
                <a:lnTo>
                  <a:pt x="28252" y="2162856"/>
                </a:lnTo>
                <a:lnTo>
                  <a:pt x="23490" y="2153335"/>
                </a:lnTo>
                <a:lnTo>
                  <a:pt x="19364" y="2143180"/>
                </a:lnTo>
                <a:lnTo>
                  <a:pt x="15237" y="2133024"/>
                </a:lnTo>
                <a:lnTo>
                  <a:pt x="11745" y="2122551"/>
                </a:lnTo>
                <a:lnTo>
                  <a:pt x="8888" y="2112078"/>
                </a:lnTo>
                <a:lnTo>
                  <a:pt x="6349" y="2100970"/>
                </a:lnTo>
                <a:lnTo>
                  <a:pt x="3809" y="2089862"/>
                </a:lnTo>
                <a:lnTo>
                  <a:pt x="2540" y="2078754"/>
                </a:lnTo>
                <a:lnTo>
                  <a:pt x="952" y="2067329"/>
                </a:lnTo>
                <a:lnTo>
                  <a:pt x="318" y="2055269"/>
                </a:lnTo>
                <a:lnTo>
                  <a:pt x="0" y="2043844"/>
                </a:lnTo>
                <a:lnTo>
                  <a:pt x="0" y="229774"/>
                </a:lnTo>
                <a:lnTo>
                  <a:pt x="318" y="218031"/>
                </a:lnTo>
                <a:lnTo>
                  <a:pt x="952" y="205971"/>
                </a:lnTo>
                <a:lnTo>
                  <a:pt x="2540" y="194546"/>
                </a:lnTo>
                <a:lnTo>
                  <a:pt x="3809" y="183438"/>
                </a:lnTo>
                <a:lnTo>
                  <a:pt x="6349" y="172330"/>
                </a:lnTo>
                <a:lnTo>
                  <a:pt x="8888" y="161540"/>
                </a:lnTo>
                <a:lnTo>
                  <a:pt x="11745" y="150749"/>
                </a:lnTo>
                <a:lnTo>
                  <a:pt x="15237" y="140276"/>
                </a:lnTo>
                <a:lnTo>
                  <a:pt x="19364" y="130121"/>
                </a:lnTo>
                <a:lnTo>
                  <a:pt x="23490" y="119965"/>
                </a:lnTo>
                <a:lnTo>
                  <a:pt x="28252" y="110444"/>
                </a:lnTo>
                <a:lnTo>
                  <a:pt x="33013" y="101240"/>
                </a:lnTo>
                <a:lnTo>
                  <a:pt x="38727" y="92037"/>
                </a:lnTo>
                <a:lnTo>
                  <a:pt x="44441" y="83468"/>
                </a:lnTo>
                <a:lnTo>
                  <a:pt x="50472" y="74899"/>
                </a:lnTo>
                <a:lnTo>
                  <a:pt x="56821" y="67282"/>
                </a:lnTo>
                <a:lnTo>
                  <a:pt x="63487" y="59665"/>
                </a:lnTo>
                <a:lnTo>
                  <a:pt x="70470" y="52366"/>
                </a:lnTo>
                <a:lnTo>
                  <a:pt x="77771" y="45384"/>
                </a:lnTo>
                <a:lnTo>
                  <a:pt x="85390" y="39036"/>
                </a:lnTo>
                <a:lnTo>
                  <a:pt x="93326" y="33324"/>
                </a:lnTo>
                <a:lnTo>
                  <a:pt x="101579" y="27611"/>
                </a:lnTo>
                <a:lnTo>
                  <a:pt x="109832" y="22851"/>
                </a:lnTo>
                <a:lnTo>
                  <a:pt x="118720" y="17773"/>
                </a:lnTo>
                <a:lnTo>
                  <a:pt x="127291" y="13964"/>
                </a:lnTo>
                <a:lnTo>
                  <a:pt x="136496" y="10156"/>
                </a:lnTo>
                <a:lnTo>
                  <a:pt x="145385" y="6982"/>
                </a:lnTo>
                <a:lnTo>
                  <a:pt x="154908" y="4443"/>
                </a:lnTo>
                <a:lnTo>
                  <a:pt x="164113" y="2539"/>
                </a:lnTo>
                <a:lnTo>
                  <a:pt x="173953" y="952"/>
                </a:lnTo>
                <a:lnTo>
                  <a:pt x="183794" y="0"/>
                </a:lnTo>
                <a:close/>
              </a:path>
            </a:pathLst>
          </a:custGeom>
          <a:solidFill>
            <a:schemeClr val="bg1"/>
          </a:solidFill>
          <a:ln>
            <a:noFill/>
          </a:ln>
          <a:extLst/>
        </p:spPr>
        <p:txBody>
          <a:bodyPr anchor="ctr">
            <a:scene3d>
              <a:camera prst="orthographicFront"/>
              <a:lightRig rig="threePt" dir="t"/>
            </a:scene3d>
            <a:sp3d>
              <a:contourClr>
                <a:srgbClr val="FFFFFF"/>
              </a:contourClr>
            </a:sp3d>
          </a:bodyPr>
          <a:lstStyle/>
          <a:p>
            <a:pPr algn="ctr">
              <a:defRPr/>
            </a:pP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8" name="文本框 9"/>
          <p:cNvSpPr txBox="1"/>
          <p:nvPr/>
        </p:nvSpPr>
        <p:spPr>
          <a:xfrm>
            <a:off x="841003" y="202431"/>
            <a:ext cx="1944216" cy="377026"/>
          </a:xfrm>
          <a:prstGeom prst="rect">
            <a:avLst/>
          </a:prstGeom>
          <a:noFill/>
        </p:spPr>
        <p:txBody>
          <a:bodyPr wrap="square" lIns="68580" tIns="34290" rIns="68580" bIns="34290" rtlCol="0">
            <a:spAutoFit/>
          </a:bodyPr>
          <a:lstStyle/>
          <a:p>
            <a:pPr marL="0" lvl="1"/>
            <a:r>
              <a:rPr lang="zh-CN" altLang="en-US" sz="2000" b="1" dirty="0">
                <a:solidFill>
                  <a:schemeClr val="tx1">
                    <a:lumMod val="50000"/>
                    <a:lumOff val="50000"/>
                  </a:schemeClr>
                </a:solidFill>
                <a:latin typeface="微软雅黑" pitchFamily="34" charset="-122"/>
                <a:ea typeface="微软雅黑" pitchFamily="34" charset="-122"/>
              </a:rPr>
              <a:t>添加文字标题</a:t>
            </a:r>
            <a:endParaRPr lang="en-US" altLang="ko-KR" sz="2000" b="1" kern="0" dirty="0">
              <a:solidFill>
                <a:schemeClr val="tx1">
                  <a:lumMod val="50000"/>
                  <a:lumOff val="50000"/>
                </a:schemeClr>
              </a:solidFill>
              <a:latin typeface="微软雅黑" pitchFamily="34" charset="-122"/>
              <a:ea typeface="微软雅黑" pitchFamily="34" charset="-122"/>
            </a:endParaRPr>
          </a:p>
        </p:txBody>
      </p:sp>
      <p:sp>
        <p:nvSpPr>
          <p:cNvPr id="9" name="椭圆 8"/>
          <p:cNvSpPr/>
          <p:nvPr/>
        </p:nvSpPr>
        <p:spPr>
          <a:xfrm>
            <a:off x="4588522" y="2048132"/>
            <a:ext cx="3018694" cy="3018693"/>
          </a:xfrm>
          <a:prstGeom prst="ellipse">
            <a:avLst/>
          </a:prstGeom>
          <a:solidFill>
            <a:schemeClr val="bg1">
              <a:lumMod val="85000"/>
            </a:schemeClr>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ffectLst>
                <a:outerShdw blurRad="38100" dist="38100" dir="2700000" algn="tl">
                  <a:srgbClr val="000000">
                    <a:alpha val="43137"/>
                  </a:srgbClr>
                </a:outerShdw>
              </a:effectLst>
              <a:latin typeface="DIN-BoldItalic" pitchFamily="50" charset="0"/>
            </a:endParaRPr>
          </a:p>
        </p:txBody>
      </p:sp>
      <p:sp>
        <p:nvSpPr>
          <p:cNvPr id="10" name="椭圆 9"/>
          <p:cNvSpPr/>
          <p:nvPr/>
        </p:nvSpPr>
        <p:spPr>
          <a:xfrm>
            <a:off x="5349475" y="2809085"/>
            <a:ext cx="1498046" cy="1498044"/>
          </a:xfrm>
          <a:prstGeom prst="ellipse">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1" name="组合 10"/>
          <p:cNvGrpSpPr/>
          <p:nvPr/>
        </p:nvGrpSpPr>
        <p:grpSpPr>
          <a:xfrm>
            <a:off x="5792736" y="1742999"/>
            <a:ext cx="610268" cy="611524"/>
            <a:chOff x="5792736" y="1742999"/>
            <a:chExt cx="610268" cy="611524"/>
          </a:xfrm>
          <a:gradFill>
            <a:gsLst>
              <a:gs pos="0">
                <a:srgbClr val="002060"/>
              </a:gs>
              <a:gs pos="100000">
                <a:srgbClr val="00B0F0"/>
              </a:gs>
            </a:gsLst>
            <a:lin ang="5400000" scaled="1"/>
          </a:gradFill>
        </p:grpSpPr>
        <p:sp>
          <p:nvSpPr>
            <p:cNvPr id="12" name="任意多边形 11"/>
            <p:cNvSpPr/>
            <p:nvPr/>
          </p:nvSpPr>
          <p:spPr>
            <a:xfrm>
              <a:off x="5792736" y="1742999"/>
              <a:ext cx="610268" cy="611524"/>
            </a:xfrm>
            <a:custGeom>
              <a:avLst/>
              <a:gdLst>
                <a:gd name="connsiteX0" fmla="*/ 413083 w 772417"/>
                <a:gd name="connsiteY0" fmla="*/ 962 h 772417"/>
                <a:gd name="connsiteX1" fmla="*/ 720620 w 772417"/>
                <a:gd name="connsiteY1" fmla="*/ 193137 h 772417"/>
                <a:gd name="connsiteX2" fmla="*/ 579281 w 772417"/>
                <a:gd name="connsiteY2" fmla="*/ 720619 h 772417"/>
                <a:gd name="connsiteX3" fmla="*/ 51799 w 772417"/>
                <a:gd name="connsiteY3" fmla="*/ 579281 h 772417"/>
                <a:gd name="connsiteX4" fmla="*/ 193137 w 772417"/>
                <a:gd name="connsiteY4" fmla="*/ 51798 h 772417"/>
                <a:gd name="connsiteX5" fmla="*/ 413083 w 772417"/>
                <a:gd name="connsiteY5" fmla="*/ 962 h 77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2417" h="772417">
                  <a:moveTo>
                    <a:pt x="413083" y="962"/>
                  </a:moveTo>
                  <a:cubicBezTo>
                    <a:pt x="536733" y="9701"/>
                    <a:pt x="653976" y="77706"/>
                    <a:pt x="720620" y="193137"/>
                  </a:cubicBezTo>
                  <a:cubicBezTo>
                    <a:pt x="827250" y="377826"/>
                    <a:pt x="763971" y="613989"/>
                    <a:pt x="579281" y="720619"/>
                  </a:cubicBezTo>
                  <a:cubicBezTo>
                    <a:pt x="394592" y="827250"/>
                    <a:pt x="158429" y="763970"/>
                    <a:pt x="51799" y="579281"/>
                  </a:cubicBezTo>
                  <a:cubicBezTo>
                    <a:pt x="-54832" y="394591"/>
                    <a:pt x="8448" y="158429"/>
                    <a:pt x="193137" y="51798"/>
                  </a:cubicBezTo>
                  <a:cubicBezTo>
                    <a:pt x="262396" y="11812"/>
                    <a:pt x="338893" y="-4281"/>
                    <a:pt x="413083" y="962"/>
                  </a:cubicBezTo>
                  <a:close/>
                </a:path>
              </a:pathLst>
            </a:cu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143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ffectLst>
                  <a:outerShdw blurRad="38100" dist="38100" dir="2700000" algn="tl">
                    <a:srgbClr val="000000">
                      <a:alpha val="43137"/>
                    </a:srgbClr>
                  </a:outerShdw>
                </a:effectLst>
                <a:latin typeface="DIN-BoldItalic" pitchFamily="50" charset="0"/>
              </a:endParaRPr>
            </a:p>
          </p:txBody>
        </p:sp>
        <p:sp>
          <p:nvSpPr>
            <p:cNvPr id="13" name="KSO_Shape"/>
            <p:cNvSpPr>
              <a:spLocks/>
            </p:cNvSpPr>
            <p:nvPr/>
          </p:nvSpPr>
          <p:spPr bwMode="auto">
            <a:xfrm>
              <a:off x="5991136" y="1913773"/>
              <a:ext cx="213469" cy="269975"/>
            </a:xfrm>
            <a:custGeom>
              <a:avLst/>
              <a:gdLst>
                <a:gd name="T0" fmla="*/ 508479 w 1679575"/>
                <a:gd name="T1" fmla="*/ 933537 h 2125662"/>
                <a:gd name="T2" fmla="*/ 645344 w 1679575"/>
                <a:gd name="T3" fmla="*/ 1004349 h 2125662"/>
                <a:gd name="T4" fmla="*/ 637947 w 1679575"/>
                <a:gd name="T5" fmla="*/ 1045870 h 2125662"/>
                <a:gd name="T6" fmla="*/ 629410 w 1679575"/>
                <a:gd name="T7" fmla="*/ 1095637 h 2125662"/>
                <a:gd name="T8" fmla="*/ 645913 w 1679575"/>
                <a:gd name="T9" fmla="*/ 1148533 h 2125662"/>
                <a:gd name="T10" fmla="*/ 923628 w 1679575"/>
                <a:gd name="T11" fmla="*/ 1679766 h 2125662"/>
                <a:gd name="T12" fmla="*/ 886068 w 1679575"/>
                <a:gd name="T13" fmla="*/ 1137442 h 2125662"/>
                <a:gd name="T14" fmla="*/ 896597 w 1679575"/>
                <a:gd name="T15" fmla="*/ 1083408 h 2125662"/>
                <a:gd name="T16" fmla="*/ 885214 w 1679575"/>
                <a:gd name="T17" fmla="*/ 1039044 h 2125662"/>
                <a:gd name="T18" fmla="*/ 917083 w 1679575"/>
                <a:gd name="T19" fmla="*/ 999799 h 2125662"/>
                <a:gd name="T20" fmla="*/ 1048543 w 1679575"/>
                <a:gd name="T21" fmla="*/ 927280 h 2125662"/>
                <a:gd name="T22" fmla="*/ 1168905 w 1679575"/>
                <a:gd name="T23" fmla="*/ 933822 h 2125662"/>
                <a:gd name="T24" fmla="*/ 1257397 w 1679575"/>
                <a:gd name="T25" fmla="*/ 1021128 h 2125662"/>
                <a:gd name="T26" fmla="*/ 1333655 w 1679575"/>
                <a:gd name="T27" fmla="*/ 1118957 h 2125662"/>
                <a:gd name="T28" fmla="*/ 1397392 w 1679575"/>
                <a:gd name="T29" fmla="*/ 1227592 h 2125662"/>
                <a:gd name="T30" fmla="*/ 1446903 w 1679575"/>
                <a:gd name="T31" fmla="*/ 1349025 h 2125662"/>
                <a:gd name="T32" fmla="*/ 1482186 w 1679575"/>
                <a:gd name="T33" fmla="*/ 1483540 h 2125662"/>
                <a:gd name="T34" fmla="*/ 1501820 w 1679575"/>
                <a:gd name="T35" fmla="*/ 1632274 h 2125662"/>
                <a:gd name="T36" fmla="*/ 1439790 w 1679575"/>
                <a:gd name="T37" fmla="*/ 1742331 h 2125662"/>
                <a:gd name="T38" fmla="*/ 1242601 w 1679575"/>
                <a:gd name="T39" fmla="*/ 1826794 h 2125662"/>
                <a:gd name="T40" fmla="*/ 1035738 w 1679575"/>
                <a:gd name="T41" fmla="*/ 1881112 h 2125662"/>
                <a:gd name="T42" fmla="*/ 822331 w 1679575"/>
                <a:gd name="T43" fmla="*/ 1904432 h 2125662"/>
                <a:gd name="T44" fmla="*/ 596403 w 1679575"/>
                <a:gd name="T45" fmla="*/ 1894194 h 2125662"/>
                <a:gd name="T46" fmla="*/ 373036 w 1679575"/>
                <a:gd name="T47" fmla="*/ 1847838 h 2125662"/>
                <a:gd name="T48" fmla="*/ 159344 w 1679575"/>
                <a:gd name="T49" fmla="*/ 1766788 h 2125662"/>
                <a:gd name="T50" fmla="*/ 0 w 1679575"/>
                <a:gd name="T51" fmla="*/ 1676354 h 2125662"/>
                <a:gd name="T52" fmla="*/ 15365 w 1679575"/>
                <a:gd name="T53" fmla="*/ 1518519 h 2125662"/>
                <a:gd name="T54" fmla="*/ 47234 w 1679575"/>
                <a:gd name="T55" fmla="*/ 1376611 h 2125662"/>
                <a:gd name="T56" fmla="*/ 94468 w 1679575"/>
                <a:gd name="T57" fmla="*/ 1249206 h 2125662"/>
                <a:gd name="T58" fmla="*/ 155930 w 1679575"/>
                <a:gd name="T59" fmla="*/ 1135735 h 2125662"/>
                <a:gd name="T60" fmla="*/ 230765 w 1679575"/>
                <a:gd name="T61" fmla="*/ 1035348 h 2125662"/>
                <a:gd name="T62" fmla="*/ 317835 w 1679575"/>
                <a:gd name="T63" fmla="*/ 946334 h 2125662"/>
                <a:gd name="T64" fmla="*/ 427669 w 1679575"/>
                <a:gd name="T65" fmla="*/ 860449 h 2125662"/>
                <a:gd name="T66" fmla="*/ 831848 w 1679575"/>
                <a:gd name="T67" fmla="*/ 5125 h 2125662"/>
                <a:gd name="T68" fmla="*/ 927152 w 1679575"/>
                <a:gd name="T69" fmla="*/ 31035 h 2125662"/>
                <a:gd name="T70" fmla="*/ 1013353 w 1679575"/>
                <a:gd name="T71" fmla="*/ 76590 h 2125662"/>
                <a:gd name="T72" fmla="*/ 1087035 w 1679575"/>
                <a:gd name="T73" fmla="*/ 138945 h 2125662"/>
                <a:gd name="T74" fmla="*/ 1145356 w 1679575"/>
                <a:gd name="T75" fmla="*/ 215250 h 2125662"/>
                <a:gd name="T76" fmla="*/ 1186607 w 1679575"/>
                <a:gd name="T77" fmla="*/ 303514 h 2125662"/>
                <a:gd name="T78" fmla="*/ 1207944 w 1679575"/>
                <a:gd name="T79" fmla="*/ 401174 h 2125662"/>
                <a:gd name="T80" fmla="*/ 1205383 w 1679575"/>
                <a:gd name="T81" fmla="*/ 513924 h 2125662"/>
                <a:gd name="T82" fmla="*/ 1172382 w 1679575"/>
                <a:gd name="T83" fmla="*/ 626673 h 2125662"/>
                <a:gd name="T84" fmla="*/ 1112924 w 1679575"/>
                <a:gd name="T85" fmla="*/ 725187 h 2125662"/>
                <a:gd name="T86" fmla="*/ 1030706 w 1679575"/>
                <a:gd name="T87" fmla="*/ 804625 h 2125662"/>
                <a:gd name="T88" fmla="*/ 915204 w 1679575"/>
                <a:gd name="T89" fmla="*/ 867264 h 2125662"/>
                <a:gd name="T90" fmla="*/ 837253 w 1679575"/>
                <a:gd name="T91" fmla="*/ 887764 h 2125662"/>
                <a:gd name="T92" fmla="*/ 753044 w 1679575"/>
                <a:gd name="T93" fmla="*/ 893458 h 2125662"/>
                <a:gd name="T94" fmla="*/ 658879 w 1679575"/>
                <a:gd name="T95" fmla="*/ 881215 h 2125662"/>
                <a:gd name="T96" fmla="*/ 572394 w 1679575"/>
                <a:gd name="T97" fmla="*/ 850180 h 2125662"/>
                <a:gd name="T98" fmla="*/ 494728 w 1679575"/>
                <a:gd name="T99" fmla="*/ 802917 h 2125662"/>
                <a:gd name="T100" fmla="*/ 424459 w 1679575"/>
                <a:gd name="T101" fmla="*/ 736576 h 2125662"/>
                <a:gd name="T102" fmla="*/ 366992 w 1679575"/>
                <a:gd name="T103" fmla="*/ 651159 h 2125662"/>
                <a:gd name="T104" fmla="*/ 330578 w 1679575"/>
                <a:gd name="T105" fmla="*/ 553500 h 2125662"/>
                <a:gd name="T106" fmla="*/ 317206 w 1679575"/>
                <a:gd name="T107" fmla="*/ 446729 h 2125662"/>
                <a:gd name="T108" fmla="*/ 328586 w 1679575"/>
                <a:gd name="T109" fmla="*/ 345653 h 2125662"/>
                <a:gd name="T110" fmla="*/ 361587 w 1679575"/>
                <a:gd name="T111" fmla="*/ 253403 h 2125662"/>
                <a:gd name="T112" fmla="*/ 412795 w 1679575"/>
                <a:gd name="T113" fmla="*/ 171118 h 2125662"/>
                <a:gd name="T114" fmla="*/ 479934 w 1679575"/>
                <a:gd name="T115" fmla="*/ 101931 h 2125662"/>
                <a:gd name="T116" fmla="*/ 560729 w 1679575"/>
                <a:gd name="T117" fmla="*/ 48972 h 2125662"/>
                <a:gd name="T118" fmla="*/ 652620 w 1679575"/>
                <a:gd name="T119" fmla="*/ 13952 h 2125662"/>
                <a:gd name="T120" fmla="*/ 752191 w 1679575"/>
                <a:gd name="T121" fmla="*/ 0 h 2125662"/>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679575" h="2125662">
                  <a:moveTo>
                    <a:pt x="481421" y="957262"/>
                  </a:moveTo>
                  <a:lnTo>
                    <a:pt x="484914" y="961070"/>
                  </a:lnTo>
                  <a:lnTo>
                    <a:pt x="490948" y="968686"/>
                  </a:lnTo>
                  <a:lnTo>
                    <a:pt x="497299" y="975667"/>
                  </a:lnTo>
                  <a:lnTo>
                    <a:pt x="510319" y="990264"/>
                  </a:lnTo>
                  <a:lnTo>
                    <a:pt x="523657" y="1003909"/>
                  </a:lnTo>
                  <a:lnTo>
                    <a:pt x="537947" y="1017237"/>
                  </a:lnTo>
                  <a:lnTo>
                    <a:pt x="552237" y="1029613"/>
                  </a:lnTo>
                  <a:lnTo>
                    <a:pt x="567480" y="1041671"/>
                  </a:lnTo>
                  <a:lnTo>
                    <a:pt x="583040" y="1053095"/>
                  </a:lnTo>
                  <a:lnTo>
                    <a:pt x="598601" y="1063884"/>
                  </a:lnTo>
                  <a:lnTo>
                    <a:pt x="615114" y="1074039"/>
                  </a:lnTo>
                  <a:lnTo>
                    <a:pt x="631627" y="1083558"/>
                  </a:lnTo>
                  <a:lnTo>
                    <a:pt x="649093" y="1092126"/>
                  </a:lnTo>
                  <a:lnTo>
                    <a:pt x="666241" y="1100377"/>
                  </a:lnTo>
                  <a:lnTo>
                    <a:pt x="684025" y="1107993"/>
                  </a:lnTo>
                  <a:lnTo>
                    <a:pt x="701808" y="1114657"/>
                  </a:lnTo>
                  <a:lnTo>
                    <a:pt x="720226" y="1120686"/>
                  </a:lnTo>
                  <a:lnTo>
                    <a:pt x="738645" y="1125763"/>
                  </a:lnTo>
                  <a:lnTo>
                    <a:pt x="734517" y="1130840"/>
                  </a:lnTo>
                  <a:lnTo>
                    <a:pt x="730706" y="1135283"/>
                  </a:lnTo>
                  <a:lnTo>
                    <a:pt x="727213" y="1140043"/>
                  </a:lnTo>
                  <a:lnTo>
                    <a:pt x="723402" y="1145437"/>
                  </a:lnTo>
                  <a:lnTo>
                    <a:pt x="720544" y="1150515"/>
                  </a:lnTo>
                  <a:lnTo>
                    <a:pt x="717368" y="1155909"/>
                  </a:lnTo>
                  <a:lnTo>
                    <a:pt x="714510" y="1161304"/>
                  </a:lnTo>
                  <a:lnTo>
                    <a:pt x="711970" y="1167016"/>
                  </a:lnTo>
                  <a:lnTo>
                    <a:pt x="710064" y="1172410"/>
                  </a:lnTo>
                  <a:lnTo>
                    <a:pt x="708159" y="1178439"/>
                  </a:lnTo>
                  <a:lnTo>
                    <a:pt x="706254" y="1184151"/>
                  </a:lnTo>
                  <a:lnTo>
                    <a:pt x="704983" y="1190498"/>
                  </a:lnTo>
                  <a:lnTo>
                    <a:pt x="704031" y="1196210"/>
                  </a:lnTo>
                  <a:lnTo>
                    <a:pt x="702761" y="1202556"/>
                  </a:lnTo>
                  <a:lnTo>
                    <a:pt x="702443" y="1208903"/>
                  </a:lnTo>
                  <a:lnTo>
                    <a:pt x="702125" y="1215249"/>
                  </a:lnTo>
                  <a:lnTo>
                    <a:pt x="702443" y="1222548"/>
                  </a:lnTo>
                  <a:lnTo>
                    <a:pt x="703078" y="1229529"/>
                  </a:lnTo>
                  <a:lnTo>
                    <a:pt x="704348" y="1236510"/>
                  </a:lnTo>
                  <a:lnTo>
                    <a:pt x="705619" y="1243174"/>
                  </a:lnTo>
                  <a:lnTo>
                    <a:pt x="707206" y="1249838"/>
                  </a:lnTo>
                  <a:lnTo>
                    <a:pt x="709112" y="1256819"/>
                  </a:lnTo>
                  <a:lnTo>
                    <a:pt x="711652" y="1263166"/>
                  </a:lnTo>
                  <a:lnTo>
                    <a:pt x="714193" y="1269512"/>
                  </a:lnTo>
                  <a:lnTo>
                    <a:pt x="717686" y="1275542"/>
                  </a:lnTo>
                  <a:lnTo>
                    <a:pt x="720861" y="1281571"/>
                  </a:lnTo>
                  <a:lnTo>
                    <a:pt x="724355" y="1287283"/>
                  </a:lnTo>
                  <a:lnTo>
                    <a:pt x="728483" y="1292995"/>
                  </a:lnTo>
                  <a:lnTo>
                    <a:pt x="732611" y="1298389"/>
                  </a:lnTo>
                  <a:lnTo>
                    <a:pt x="737057" y="1303784"/>
                  </a:lnTo>
                  <a:lnTo>
                    <a:pt x="742138" y="1308861"/>
                  </a:lnTo>
                  <a:lnTo>
                    <a:pt x="746901" y="1313304"/>
                  </a:lnTo>
                  <a:lnTo>
                    <a:pt x="672275" y="1874339"/>
                  </a:lnTo>
                  <a:lnTo>
                    <a:pt x="854237" y="2050773"/>
                  </a:lnTo>
                  <a:lnTo>
                    <a:pt x="1030800" y="1874339"/>
                  </a:lnTo>
                  <a:lnTo>
                    <a:pt x="956173" y="1313304"/>
                  </a:lnTo>
                  <a:lnTo>
                    <a:pt x="961572" y="1308544"/>
                  </a:lnTo>
                  <a:lnTo>
                    <a:pt x="966018" y="1303466"/>
                  </a:lnTo>
                  <a:lnTo>
                    <a:pt x="970781" y="1298072"/>
                  </a:lnTo>
                  <a:lnTo>
                    <a:pt x="974910" y="1292995"/>
                  </a:lnTo>
                  <a:lnTo>
                    <a:pt x="978720" y="1286965"/>
                  </a:lnTo>
                  <a:lnTo>
                    <a:pt x="982531" y="1281571"/>
                  </a:lnTo>
                  <a:lnTo>
                    <a:pt x="986024" y="1275224"/>
                  </a:lnTo>
                  <a:lnTo>
                    <a:pt x="988882" y="1269195"/>
                  </a:lnTo>
                  <a:lnTo>
                    <a:pt x="991423" y="1262849"/>
                  </a:lnTo>
                  <a:lnTo>
                    <a:pt x="994281" y="1256502"/>
                  </a:lnTo>
                  <a:lnTo>
                    <a:pt x="996186" y="1249838"/>
                  </a:lnTo>
                  <a:lnTo>
                    <a:pt x="997774" y="1243174"/>
                  </a:lnTo>
                  <a:lnTo>
                    <a:pt x="999044" y="1236510"/>
                  </a:lnTo>
                  <a:lnTo>
                    <a:pt x="999997" y="1229212"/>
                  </a:lnTo>
                  <a:lnTo>
                    <a:pt x="1000632" y="1222548"/>
                  </a:lnTo>
                  <a:lnTo>
                    <a:pt x="1000632" y="1215249"/>
                  </a:lnTo>
                  <a:lnTo>
                    <a:pt x="1000632" y="1208903"/>
                  </a:lnTo>
                  <a:lnTo>
                    <a:pt x="1000314" y="1203191"/>
                  </a:lnTo>
                  <a:lnTo>
                    <a:pt x="999679" y="1197479"/>
                  </a:lnTo>
                  <a:lnTo>
                    <a:pt x="998727" y="1191767"/>
                  </a:lnTo>
                  <a:lnTo>
                    <a:pt x="997456" y="1186055"/>
                  </a:lnTo>
                  <a:lnTo>
                    <a:pt x="996186" y="1180661"/>
                  </a:lnTo>
                  <a:lnTo>
                    <a:pt x="994598" y="1175266"/>
                  </a:lnTo>
                  <a:lnTo>
                    <a:pt x="992375" y="1169872"/>
                  </a:lnTo>
                  <a:lnTo>
                    <a:pt x="990152" y="1164794"/>
                  </a:lnTo>
                  <a:lnTo>
                    <a:pt x="987929" y="1159400"/>
                  </a:lnTo>
                  <a:lnTo>
                    <a:pt x="985389" y="1154640"/>
                  </a:lnTo>
                  <a:lnTo>
                    <a:pt x="982849" y="1149563"/>
                  </a:lnTo>
                  <a:lnTo>
                    <a:pt x="979355" y="1144803"/>
                  </a:lnTo>
                  <a:lnTo>
                    <a:pt x="976497" y="1139725"/>
                  </a:lnTo>
                  <a:lnTo>
                    <a:pt x="973004" y="1135283"/>
                  </a:lnTo>
                  <a:lnTo>
                    <a:pt x="969829" y="1130840"/>
                  </a:lnTo>
                  <a:lnTo>
                    <a:pt x="987612" y="1126398"/>
                  </a:lnTo>
                  <a:lnTo>
                    <a:pt x="1005713" y="1121320"/>
                  </a:lnTo>
                  <a:lnTo>
                    <a:pt x="1023496" y="1115609"/>
                  </a:lnTo>
                  <a:lnTo>
                    <a:pt x="1041280" y="1109262"/>
                  </a:lnTo>
                  <a:lnTo>
                    <a:pt x="1058428" y="1101963"/>
                  </a:lnTo>
                  <a:lnTo>
                    <a:pt x="1075576" y="1094665"/>
                  </a:lnTo>
                  <a:lnTo>
                    <a:pt x="1092089" y="1086097"/>
                  </a:lnTo>
                  <a:lnTo>
                    <a:pt x="1108602" y="1076895"/>
                  </a:lnTo>
                  <a:lnTo>
                    <a:pt x="1124480" y="1067375"/>
                  </a:lnTo>
                  <a:lnTo>
                    <a:pt x="1140041" y="1056903"/>
                  </a:lnTo>
                  <a:lnTo>
                    <a:pt x="1155601" y="1046114"/>
                  </a:lnTo>
                  <a:lnTo>
                    <a:pt x="1170209" y="1034690"/>
                  </a:lnTo>
                  <a:lnTo>
                    <a:pt x="1184817" y="1022632"/>
                  </a:lnTo>
                  <a:lnTo>
                    <a:pt x="1198472" y="1009938"/>
                  </a:lnTo>
                  <a:lnTo>
                    <a:pt x="1211809" y="996928"/>
                  </a:lnTo>
                  <a:lnTo>
                    <a:pt x="1225147" y="983283"/>
                  </a:lnTo>
                  <a:lnTo>
                    <a:pt x="1228640" y="979792"/>
                  </a:lnTo>
                  <a:lnTo>
                    <a:pt x="1232451" y="982966"/>
                  </a:lnTo>
                  <a:lnTo>
                    <a:pt x="1257220" y="1002005"/>
                  </a:lnTo>
                  <a:lnTo>
                    <a:pt x="1281037" y="1021680"/>
                  </a:lnTo>
                  <a:lnTo>
                    <a:pt x="1304537" y="1041989"/>
                  </a:lnTo>
                  <a:lnTo>
                    <a:pt x="1316604" y="1052143"/>
                  </a:lnTo>
                  <a:lnTo>
                    <a:pt x="1327719" y="1062615"/>
                  </a:lnTo>
                  <a:lnTo>
                    <a:pt x="1338833" y="1073404"/>
                  </a:lnTo>
                  <a:lnTo>
                    <a:pt x="1349948" y="1084193"/>
                  </a:lnTo>
                  <a:lnTo>
                    <a:pt x="1361062" y="1094982"/>
                  </a:lnTo>
                  <a:lnTo>
                    <a:pt x="1371860" y="1105771"/>
                  </a:lnTo>
                  <a:lnTo>
                    <a:pt x="1382339" y="1116561"/>
                  </a:lnTo>
                  <a:lnTo>
                    <a:pt x="1392818" y="1127984"/>
                  </a:lnTo>
                  <a:lnTo>
                    <a:pt x="1403298" y="1139408"/>
                  </a:lnTo>
                  <a:lnTo>
                    <a:pt x="1413460" y="1150832"/>
                  </a:lnTo>
                  <a:lnTo>
                    <a:pt x="1423304" y="1162573"/>
                  </a:lnTo>
                  <a:lnTo>
                    <a:pt x="1433149" y="1174314"/>
                  </a:lnTo>
                  <a:lnTo>
                    <a:pt x="1442675" y="1186373"/>
                  </a:lnTo>
                  <a:lnTo>
                    <a:pt x="1452202" y="1198748"/>
                  </a:lnTo>
                  <a:lnTo>
                    <a:pt x="1461411" y="1210807"/>
                  </a:lnTo>
                  <a:lnTo>
                    <a:pt x="1470621" y="1223183"/>
                  </a:lnTo>
                  <a:lnTo>
                    <a:pt x="1479830" y="1235876"/>
                  </a:lnTo>
                  <a:lnTo>
                    <a:pt x="1488404" y="1248569"/>
                  </a:lnTo>
                  <a:lnTo>
                    <a:pt x="1496978" y="1261262"/>
                  </a:lnTo>
                  <a:lnTo>
                    <a:pt x="1505552" y="1274272"/>
                  </a:lnTo>
                  <a:lnTo>
                    <a:pt x="1513809" y="1287600"/>
                  </a:lnTo>
                  <a:lnTo>
                    <a:pt x="1521748" y="1300611"/>
                  </a:lnTo>
                  <a:lnTo>
                    <a:pt x="1529687" y="1314573"/>
                  </a:lnTo>
                  <a:lnTo>
                    <a:pt x="1537308" y="1328218"/>
                  </a:lnTo>
                  <a:lnTo>
                    <a:pt x="1544930" y="1341863"/>
                  </a:lnTo>
                  <a:lnTo>
                    <a:pt x="1552234" y="1355826"/>
                  </a:lnTo>
                  <a:lnTo>
                    <a:pt x="1559537" y="1369788"/>
                  </a:lnTo>
                  <a:lnTo>
                    <a:pt x="1566206" y="1384385"/>
                  </a:lnTo>
                  <a:lnTo>
                    <a:pt x="1573193" y="1398982"/>
                  </a:lnTo>
                  <a:lnTo>
                    <a:pt x="1579544" y="1413579"/>
                  </a:lnTo>
                  <a:lnTo>
                    <a:pt x="1586213" y="1428176"/>
                  </a:lnTo>
                  <a:lnTo>
                    <a:pt x="1592246" y="1443725"/>
                  </a:lnTo>
                  <a:lnTo>
                    <a:pt x="1598280" y="1458640"/>
                  </a:lnTo>
                  <a:lnTo>
                    <a:pt x="1603996" y="1473871"/>
                  </a:lnTo>
                  <a:lnTo>
                    <a:pt x="1609712" y="1489738"/>
                  </a:lnTo>
                  <a:lnTo>
                    <a:pt x="1614793" y="1505287"/>
                  </a:lnTo>
                  <a:lnTo>
                    <a:pt x="1620191" y="1521153"/>
                  </a:lnTo>
                  <a:lnTo>
                    <a:pt x="1624955" y="1537337"/>
                  </a:lnTo>
                  <a:lnTo>
                    <a:pt x="1630036" y="1553521"/>
                  </a:lnTo>
                  <a:lnTo>
                    <a:pt x="1634482" y="1570339"/>
                  </a:lnTo>
                  <a:lnTo>
                    <a:pt x="1638610" y="1586840"/>
                  </a:lnTo>
                  <a:lnTo>
                    <a:pt x="1643056" y="1603976"/>
                  </a:lnTo>
                  <a:lnTo>
                    <a:pt x="1646867" y="1620794"/>
                  </a:lnTo>
                  <a:lnTo>
                    <a:pt x="1650677" y="1637930"/>
                  </a:lnTo>
                  <a:lnTo>
                    <a:pt x="1654170" y="1655383"/>
                  </a:lnTo>
                  <a:lnTo>
                    <a:pt x="1657664" y="1673153"/>
                  </a:lnTo>
                  <a:lnTo>
                    <a:pt x="1660522" y="1690923"/>
                  </a:lnTo>
                  <a:lnTo>
                    <a:pt x="1663697" y="1709011"/>
                  </a:lnTo>
                  <a:lnTo>
                    <a:pt x="1666238" y="1727099"/>
                  </a:lnTo>
                  <a:lnTo>
                    <a:pt x="1668461" y="1745821"/>
                  </a:lnTo>
                  <a:lnTo>
                    <a:pt x="1670684" y="1764226"/>
                  </a:lnTo>
                  <a:lnTo>
                    <a:pt x="1672589" y="1783266"/>
                  </a:lnTo>
                  <a:lnTo>
                    <a:pt x="1674177" y="1802305"/>
                  </a:lnTo>
                  <a:lnTo>
                    <a:pt x="1676082" y="1821345"/>
                  </a:lnTo>
                  <a:lnTo>
                    <a:pt x="1677352" y="1841019"/>
                  </a:lnTo>
                  <a:lnTo>
                    <a:pt x="1678305" y="1860694"/>
                  </a:lnTo>
                  <a:lnTo>
                    <a:pt x="1679258" y="1880368"/>
                  </a:lnTo>
                  <a:lnTo>
                    <a:pt x="1679575" y="1900677"/>
                  </a:lnTo>
                  <a:lnTo>
                    <a:pt x="1679575" y="1903850"/>
                  </a:lnTo>
                  <a:lnTo>
                    <a:pt x="1677035" y="1905437"/>
                  </a:lnTo>
                  <a:lnTo>
                    <a:pt x="1653853" y="1918765"/>
                  </a:lnTo>
                  <a:lnTo>
                    <a:pt x="1630353" y="1931775"/>
                  </a:lnTo>
                  <a:lnTo>
                    <a:pt x="1606854" y="1944151"/>
                  </a:lnTo>
                  <a:lnTo>
                    <a:pt x="1583037" y="1956209"/>
                  </a:lnTo>
                  <a:lnTo>
                    <a:pt x="1558902" y="1967950"/>
                  </a:lnTo>
                  <a:lnTo>
                    <a:pt x="1534768" y="1979374"/>
                  </a:lnTo>
                  <a:lnTo>
                    <a:pt x="1510316" y="1990163"/>
                  </a:lnTo>
                  <a:lnTo>
                    <a:pt x="1485864" y="2000635"/>
                  </a:lnTo>
                  <a:lnTo>
                    <a:pt x="1461411" y="2010790"/>
                  </a:lnTo>
                  <a:lnTo>
                    <a:pt x="1436642" y="2020627"/>
                  </a:lnTo>
                  <a:lnTo>
                    <a:pt x="1411872" y="2029512"/>
                  </a:lnTo>
                  <a:lnTo>
                    <a:pt x="1386785" y="2038397"/>
                  </a:lnTo>
                  <a:lnTo>
                    <a:pt x="1361380" y="2046965"/>
                  </a:lnTo>
                  <a:lnTo>
                    <a:pt x="1335975" y="2054581"/>
                  </a:lnTo>
                  <a:lnTo>
                    <a:pt x="1310570" y="2062514"/>
                  </a:lnTo>
                  <a:lnTo>
                    <a:pt x="1285166" y="2069495"/>
                  </a:lnTo>
                  <a:lnTo>
                    <a:pt x="1259443" y="2076159"/>
                  </a:lnTo>
                  <a:lnTo>
                    <a:pt x="1233403" y="2082506"/>
                  </a:lnTo>
                  <a:lnTo>
                    <a:pt x="1207681" y="2088535"/>
                  </a:lnTo>
                  <a:lnTo>
                    <a:pt x="1181959" y="2093929"/>
                  </a:lnTo>
                  <a:lnTo>
                    <a:pt x="1155919" y="2099007"/>
                  </a:lnTo>
                  <a:lnTo>
                    <a:pt x="1129561" y="2103767"/>
                  </a:lnTo>
                  <a:lnTo>
                    <a:pt x="1103204" y="2107892"/>
                  </a:lnTo>
                  <a:lnTo>
                    <a:pt x="1077164" y="2111382"/>
                  </a:lnTo>
                  <a:lnTo>
                    <a:pt x="1050806" y="2114873"/>
                  </a:lnTo>
                  <a:lnTo>
                    <a:pt x="1024131" y="2117729"/>
                  </a:lnTo>
                  <a:lnTo>
                    <a:pt x="997774" y="2119950"/>
                  </a:lnTo>
                  <a:lnTo>
                    <a:pt x="971099" y="2121854"/>
                  </a:lnTo>
                  <a:lnTo>
                    <a:pt x="944424" y="2123441"/>
                  </a:lnTo>
                  <a:lnTo>
                    <a:pt x="917749" y="2125028"/>
                  </a:lnTo>
                  <a:lnTo>
                    <a:pt x="891074" y="2125662"/>
                  </a:lnTo>
                  <a:lnTo>
                    <a:pt x="864399" y="2125662"/>
                  </a:lnTo>
                  <a:lnTo>
                    <a:pt x="835818" y="2125662"/>
                  </a:lnTo>
                  <a:lnTo>
                    <a:pt x="807238" y="2124710"/>
                  </a:lnTo>
                  <a:lnTo>
                    <a:pt x="778657" y="2123124"/>
                  </a:lnTo>
                  <a:lnTo>
                    <a:pt x="750395" y="2121537"/>
                  </a:lnTo>
                  <a:lnTo>
                    <a:pt x="722132" y="2119316"/>
                  </a:lnTo>
                  <a:lnTo>
                    <a:pt x="693869" y="2116777"/>
                  </a:lnTo>
                  <a:lnTo>
                    <a:pt x="665606" y="2113604"/>
                  </a:lnTo>
                  <a:lnTo>
                    <a:pt x="637661" y="2109478"/>
                  </a:lnTo>
                  <a:lnTo>
                    <a:pt x="609398" y="2105353"/>
                  </a:lnTo>
                  <a:lnTo>
                    <a:pt x="581453" y="2100593"/>
                  </a:lnTo>
                  <a:lnTo>
                    <a:pt x="553825" y="2095199"/>
                  </a:lnTo>
                  <a:lnTo>
                    <a:pt x="525880" y="2089487"/>
                  </a:lnTo>
                  <a:lnTo>
                    <a:pt x="498252" y="2083458"/>
                  </a:lnTo>
                  <a:lnTo>
                    <a:pt x="470624" y="2076476"/>
                  </a:lnTo>
                  <a:lnTo>
                    <a:pt x="443314" y="2069495"/>
                  </a:lnTo>
                  <a:lnTo>
                    <a:pt x="416321" y="2061879"/>
                  </a:lnTo>
                  <a:lnTo>
                    <a:pt x="389011" y="2053629"/>
                  </a:lnTo>
                  <a:lnTo>
                    <a:pt x="362019" y="2045378"/>
                  </a:lnTo>
                  <a:lnTo>
                    <a:pt x="335343" y="2036176"/>
                  </a:lnTo>
                  <a:lnTo>
                    <a:pt x="308668" y="2026656"/>
                  </a:lnTo>
                  <a:lnTo>
                    <a:pt x="282311" y="2016502"/>
                  </a:lnTo>
                  <a:lnTo>
                    <a:pt x="255953" y="2006030"/>
                  </a:lnTo>
                  <a:lnTo>
                    <a:pt x="229913" y="1994923"/>
                  </a:lnTo>
                  <a:lnTo>
                    <a:pt x="203556" y="1983499"/>
                  </a:lnTo>
                  <a:lnTo>
                    <a:pt x="177833" y="1971441"/>
                  </a:lnTo>
                  <a:lnTo>
                    <a:pt x="152429" y="1959065"/>
                  </a:lnTo>
                  <a:lnTo>
                    <a:pt x="127024" y="1946372"/>
                  </a:lnTo>
                  <a:lnTo>
                    <a:pt x="101619" y="1933044"/>
                  </a:lnTo>
                  <a:lnTo>
                    <a:pt x="76532" y="1919399"/>
                  </a:lnTo>
                  <a:lnTo>
                    <a:pt x="51762" y="1905437"/>
                  </a:lnTo>
                  <a:lnTo>
                    <a:pt x="27310" y="1890523"/>
                  </a:lnTo>
                  <a:lnTo>
                    <a:pt x="2858" y="1875291"/>
                  </a:lnTo>
                  <a:lnTo>
                    <a:pt x="0" y="1888301"/>
                  </a:lnTo>
                  <a:lnTo>
                    <a:pt x="0" y="1870531"/>
                  </a:lnTo>
                  <a:lnTo>
                    <a:pt x="952" y="1850222"/>
                  </a:lnTo>
                  <a:lnTo>
                    <a:pt x="2223" y="1829913"/>
                  </a:lnTo>
                  <a:lnTo>
                    <a:pt x="3493" y="1809604"/>
                  </a:lnTo>
                  <a:lnTo>
                    <a:pt x="5398" y="1790247"/>
                  </a:lnTo>
                  <a:lnTo>
                    <a:pt x="6986" y="1770573"/>
                  </a:lnTo>
                  <a:lnTo>
                    <a:pt x="9209" y="1750898"/>
                  </a:lnTo>
                  <a:lnTo>
                    <a:pt x="11749" y="1732176"/>
                  </a:lnTo>
                  <a:lnTo>
                    <a:pt x="14290" y="1713136"/>
                  </a:lnTo>
                  <a:lnTo>
                    <a:pt x="17148" y="1694414"/>
                  </a:lnTo>
                  <a:lnTo>
                    <a:pt x="20006" y="1676009"/>
                  </a:lnTo>
                  <a:lnTo>
                    <a:pt x="23499" y="1657604"/>
                  </a:lnTo>
                  <a:lnTo>
                    <a:pt x="26992" y="1639834"/>
                  </a:lnTo>
                  <a:lnTo>
                    <a:pt x="30486" y="1621746"/>
                  </a:lnTo>
                  <a:lnTo>
                    <a:pt x="34931" y="1604293"/>
                  </a:lnTo>
                  <a:lnTo>
                    <a:pt x="38742" y="1586840"/>
                  </a:lnTo>
                  <a:lnTo>
                    <a:pt x="43188" y="1569704"/>
                  </a:lnTo>
                  <a:lnTo>
                    <a:pt x="47951" y="1552569"/>
                  </a:lnTo>
                  <a:lnTo>
                    <a:pt x="52715" y="1536068"/>
                  </a:lnTo>
                  <a:lnTo>
                    <a:pt x="57796" y="1519249"/>
                  </a:lnTo>
                  <a:lnTo>
                    <a:pt x="62877" y="1503066"/>
                  </a:lnTo>
                  <a:lnTo>
                    <a:pt x="68593" y="1486564"/>
                  </a:lnTo>
                  <a:lnTo>
                    <a:pt x="73991" y="1470698"/>
                  </a:lnTo>
                  <a:lnTo>
                    <a:pt x="80025" y="1455149"/>
                  </a:lnTo>
                  <a:lnTo>
                    <a:pt x="86059" y="1439283"/>
                  </a:lnTo>
                  <a:lnTo>
                    <a:pt x="92410" y="1424051"/>
                  </a:lnTo>
                  <a:lnTo>
                    <a:pt x="98761" y="1409137"/>
                  </a:lnTo>
                  <a:lnTo>
                    <a:pt x="105430" y="1393905"/>
                  </a:lnTo>
                  <a:lnTo>
                    <a:pt x="112098" y="1378990"/>
                  </a:lnTo>
                  <a:lnTo>
                    <a:pt x="119402" y="1364393"/>
                  </a:lnTo>
                  <a:lnTo>
                    <a:pt x="126706" y="1350114"/>
                  </a:lnTo>
                  <a:lnTo>
                    <a:pt x="134010" y="1335834"/>
                  </a:lnTo>
                  <a:lnTo>
                    <a:pt x="141632" y="1321871"/>
                  </a:lnTo>
                  <a:lnTo>
                    <a:pt x="149571" y="1307909"/>
                  </a:lnTo>
                  <a:lnTo>
                    <a:pt x="157510" y="1294264"/>
                  </a:lnTo>
                  <a:lnTo>
                    <a:pt x="165766" y="1280936"/>
                  </a:lnTo>
                  <a:lnTo>
                    <a:pt x="174023" y="1267291"/>
                  </a:lnTo>
                  <a:lnTo>
                    <a:pt x="182597" y="1253963"/>
                  </a:lnTo>
                  <a:lnTo>
                    <a:pt x="191171" y="1241270"/>
                  </a:lnTo>
                  <a:lnTo>
                    <a:pt x="200380" y="1228260"/>
                  </a:lnTo>
                  <a:lnTo>
                    <a:pt x="209589" y="1215884"/>
                  </a:lnTo>
                  <a:lnTo>
                    <a:pt x="218799" y="1203191"/>
                  </a:lnTo>
                  <a:lnTo>
                    <a:pt x="228008" y="1191133"/>
                  </a:lnTo>
                  <a:lnTo>
                    <a:pt x="237852" y="1178757"/>
                  </a:lnTo>
                  <a:lnTo>
                    <a:pt x="247697" y="1167016"/>
                  </a:lnTo>
                  <a:lnTo>
                    <a:pt x="257541" y="1155275"/>
                  </a:lnTo>
                  <a:lnTo>
                    <a:pt x="267703" y="1143533"/>
                  </a:lnTo>
                  <a:lnTo>
                    <a:pt x="278182" y="1132110"/>
                  </a:lnTo>
                  <a:lnTo>
                    <a:pt x="288662" y="1120686"/>
                  </a:lnTo>
                  <a:lnTo>
                    <a:pt x="298824" y="1109579"/>
                  </a:lnTo>
                  <a:lnTo>
                    <a:pt x="309938" y="1098473"/>
                  </a:lnTo>
                  <a:lnTo>
                    <a:pt x="320735" y="1087684"/>
                  </a:lnTo>
                  <a:lnTo>
                    <a:pt x="331850" y="1076895"/>
                  </a:lnTo>
                  <a:lnTo>
                    <a:pt x="343282" y="1066423"/>
                  </a:lnTo>
                  <a:lnTo>
                    <a:pt x="354715" y="1055951"/>
                  </a:lnTo>
                  <a:lnTo>
                    <a:pt x="366147" y="1045797"/>
                  </a:lnTo>
                  <a:lnTo>
                    <a:pt x="377897" y="1035642"/>
                  </a:lnTo>
                  <a:lnTo>
                    <a:pt x="389964" y="1025805"/>
                  </a:lnTo>
                  <a:lnTo>
                    <a:pt x="401714" y="1015968"/>
                  </a:lnTo>
                  <a:lnTo>
                    <a:pt x="414099" y="1006448"/>
                  </a:lnTo>
                  <a:lnTo>
                    <a:pt x="426801" y="996928"/>
                  </a:lnTo>
                  <a:lnTo>
                    <a:pt x="439186" y="987408"/>
                  </a:lnTo>
                  <a:lnTo>
                    <a:pt x="451571" y="977888"/>
                  </a:lnTo>
                  <a:lnTo>
                    <a:pt x="477293" y="960118"/>
                  </a:lnTo>
                  <a:lnTo>
                    <a:pt x="481421" y="957262"/>
                  </a:lnTo>
                  <a:close/>
                  <a:moveTo>
                    <a:pt x="839471" y="0"/>
                  </a:moveTo>
                  <a:lnTo>
                    <a:pt x="852171" y="0"/>
                  </a:lnTo>
                  <a:lnTo>
                    <a:pt x="865506" y="0"/>
                  </a:lnTo>
                  <a:lnTo>
                    <a:pt x="878206" y="636"/>
                  </a:lnTo>
                  <a:lnTo>
                    <a:pt x="890906" y="1271"/>
                  </a:lnTo>
                  <a:lnTo>
                    <a:pt x="903288" y="2542"/>
                  </a:lnTo>
                  <a:lnTo>
                    <a:pt x="915988" y="3813"/>
                  </a:lnTo>
                  <a:lnTo>
                    <a:pt x="928371" y="5719"/>
                  </a:lnTo>
                  <a:lnTo>
                    <a:pt x="940436" y="7943"/>
                  </a:lnTo>
                  <a:lnTo>
                    <a:pt x="952818" y="10167"/>
                  </a:lnTo>
                  <a:lnTo>
                    <a:pt x="964883" y="12708"/>
                  </a:lnTo>
                  <a:lnTo>
                    <a:pt x="976631" y="15568"/>
                  </a:lnTo>
                  <a:lnTo>
                    <a:pt x="988696" y="19062"/>
                  </a:lnTo>
                  <a:lnTo>
                    <a:pt x="1000443" y="22239"/>
                  </a:lnTo>
                  <a:lnTo>
                    <a:pt x="1011873" y="26052"/>
                  </a:lnTo>
                  <a:lnTo>
                    <a:pt x="1023621" y="30182"/>
                  </a:lnTo>
                  <a:lnTo>
                    <a:pt x="1034733" y="34630"/>
                  </a:lnTo>
                  <a:lnTo>
                    <a:pt x="1046163" y="39395"/>
                  </a:lnTo>
                  <a:lnTo>
                    <a:pt x="1057276" y="44161"/>
                  </a:lnTo>
                  <a:lnTo>
                    <a:pt x="1068388" y="48926"/>
                  </a:lnTo>
                  <a:lnTo>
                    <a:pt x="1079183" y="54645"/>
                  </a:lnTo>
                  <a:lnTo>
                    <a:pt x="1089661" y="60046"/>
                  </a:lnTo>
                  <a:lnTo>
                    <a:pt x="1100456" y="66082"/>
                  </a:lnTo>
                  <a:lnTo>
                    <a:pt x="1110616" y="72119"/>
                  </a:lnTo>
                  <a:lnTo>
                    <a:pt x="1120776" y="78790"/>
                  </a:lnTo>
                  <a:lnTo>
                    <a:pt x="1130936" y="85462"/>
                  </a:lnTo>
                  <a:lnTo>
                    <a:pt x="1140461" y="92134"/>
                  </a:lnTo>
                  <a:lnTo>
                    <a:pt x="1150303" y="99123"/>
                  </a:lnTo>
                  <a:lnTo>
                    <a:pt x="1159828" y="106430"/>
                  </a:lnTo>
                  <a:lnTo>
                    <a:pt x="1169353" y="114055"/>
                  </a:lnTo>
                  <a:lnTo>
                    <a:pt x="1178561" y="121680"/>
                  </a:lnTo>
                  <a:lnTo>
                    <a:pt x="1187133" y="129623"/>
                  </a:lnTo>
                  <a:lnTo>
                    <a:pt x="1196023" y="137883"/>
                  </a:lnTo>
                  <a:lnTo>
                    <a:pt x="1204596" y="146143"/>
                  </a:lnTo>
                  <a:lnTo>
                    <a:pt x="1213168" y="155039"/>
                  </a:lnTo>
                  <a:lnTo>
                    <a:pt x="1221106" y="163299"/>
                  </a:lnTo>
                  <a:lnTo>
                    <a:pt x="1229043" y="172513"/>
                  </a:lnTo>
                  <a:lnTo>
                    <a:pt x="1236981" y="181726"/>
                  </a:lnTo>
                  <a:lnTo>
                    <a:pt x="1244283" y="190939"/>
                  </a:lnTo>
                  <a:lnTo>
                    <a:pt x="1251586" y="200153"/>
                  </a:lnTo>
                  <a:lnTo>
                    <a:pt x="1258888" y="210001"/>
                  </a:lnTo>
                  <a:lnTo>
                    <a:pt x="1265556" y="219850"/>
                  </a:lnTo>
                  <a:lnTo>
                    <a:pt x="1272223" y="230017"/>
                  </a:lnTo>
                  <a:lnTo>
                    <a:pt x="1278256" y="240183"/>
                  </a:lnTo>
                  <a:lnTo>
                    <a:pt x="1284606" y="250667"/>
                  </a:lnTo>
                  <a:lnTo>
                    <a:pt x="1290321" y="261151"/>
                  </a:lnTo>
                  <a:lnTo>
                    <a:pt x="1296353" y="271953"/>
                  </a:lnTo>
                  <a:lnTo>
                    <a:pt x="1301433" y="282755"/>
                  </a:lnTo>
                  <a:lnTo>
                    <a:pt x="1306831" y="293239"/>
                  </a:lnTo>
                  <a:lnTo>
                    <a:pt x="1311593" y="304359"/>
                  </a:lnTo>
                  <a:lnTo>
                    <a:pt x="1316356" y="315796"/>
                  </a:lnTo>
                  <a:lnTo>
                    <a:pt x="1320483" y="327234"/>
                  </a:lnTo>
                  <a:lnTo>
                    <a:pt x="1324293" y="338671"/>
                  </a:lnTo>
                  <a:lnTo>
                    <a:pt x="1328421" y="350426"/>
                  </a:lnTo>
                  <a:lnTo>
                    <a:pt x="1331913" y="362181"/>
                  </a:lnTo>
                  <a:lnTo>
                    <a:pt x="1335088" y="373936"/>
                  </a:lnTo>
                  <a:lnTo>
                    <a:pt x="1337946" y="386009"/>
                  </a:lnTo>
                  <a:lnTo>
                    <a:pt x="1340803" y="398081"/>
                  </a:lnTo>
                  <a:lnTo>
                    <a:pt x="1343026" y="410472"/>
                  </a:lnTo>
                  <a:lnTo>
                    <a:pt x="1344931" y="422862"/>
                  </a:lnTo>
                  <a:lnTo>
                    <a:pt x="1346518" y="435252"/>
                  </a:lnTo>
                  <a:lnTo>
                    <a:pt x="1348106" y="447643"/>
                  </a:lnTo>
                  <a:lnTo>
                    <a:pt x="1349058" y="460033"/>
                  </a:lnTo>
                  <a:lnTo>
                    <a:pt x="1350011" y="472741"/>
                  </a:lnTo>
                  <a:lnTo>
                    <a:pt x="1350646" y="485449"/>
                  </a:lnTo>
                  <a:lnTo>
                    <a:pt x="1350963" y="498475"/>
                  </a:lnTo>
                  <a:lnTo>
                    <a:pt x="1350646" y="513407"/>
                  </a:lnTo>
                  <a:lnTo>
                    <a:pt x="1349693" y="528975"/>
                  </a:lnTo>
                  <a:lnTo>
                    <a:pt x="1348423" y="543907"/>
                  </a:lnTo>
                  <a:lnTo>
                    <a:pt x="1347153" y="558521"/>
                  </a:lnTo>
                  <a:lnTo>
                    <a:pt x="1345248" y="573453"/>
                  </a:lnTo>
                  <a:lnTo>
                    <a:pt x="1342708" y="588067"/>
                  </a:lnTo>
                  <a:lnTo>
                    <a:pt x="1339851" y="602682"/>
                  </a:lnTo>
                  <a:lnTo>
                    <a:pt x="1336358" y="616660"/>
                  </a:lnTo>
                  <a:lnTo>
                    <a:pt x="1332866" y="631275"/>
                  </a:lnTo>
                  <a:lnTo>
                    <a:pt x="1328738" y="645254"/>
                  </a:lnTo>
                  <a:lnTo>
                    <a:pt x="1324293" y="658915"/>
                  </a:lnTo>
                  <a:lnTo>
                    <a:pt x="1319531" y="672576"/>
                  </a:lnTo>
                  <a:lnTo>
                    <a:pt x="1314133" y="685920"/>
                  </a:lnTo>
                  <a:lnTo>
                    <a:pt x="1308418" y="699263"/>
                  </a:lnTo>
                  <a:lnTo>
                    <a:pt x="1302386" y="712607"/>
                  </a:lnTo>
                  <a:lnTo>
                    <a:pt x="1296353" y="725315"/>
                  </a:lnTo>
                  <a:lnTo>
                    <a:pt x="1289368" y="738023"/>
                  </a:lnTo>
                  <a:lnTo>
                    <a:pt x="1282383" y="750413"/>
                  </a:lnTo>
                  <a:lnTo>
                    <a:pt x="1275081" y="762486"/>
                  </a:lnTo>
                  <a:lnTo>
                    <a:pt x="1267143" y="774559"/>
                  </a:lnTo>
                  <a:lnTo>
                    <a:pt x="1259206" y="786313"/>
                  </a:lnTo>
                  <a:lnTo>
                    <a:pt x="1250633" y="797751"/>
                  </a:lnTo>
                  <a:lnTo>
                    <a:pt x="1242061" y="809188"/>
                  </a:lnTo>
                  <a:lnTo>
                    <a:pt x="1232853" y="819990"/>
                  </a:lnTo>
                  <a:lnTo>
                    <a:pt x="1223963" y="830792"/>
                  </a:lnTo>
                  <a:lnTo>
                    <a:pt x="1214121" y="841276"/>
                  </a:lnTo>
                  <a:lnTo>
                    <a:pt x="1204278" y="851442"/>
                  </a:lnTo>
                  <a:lnTo>
                    <a:pt x="1193801" y="860974"/>
                  </a:lnTo>
                  <a:lnTo>
                    <a:pt x="1183323" y="870822"/>
                  </a:lnTo>
                  <a:lnTo>
                    <a:pt x="1172528" y="880036"/>
                  </a:lnTo>
                  <a:lnTo>
                    <a:pt x="1161733" y="889249"/>
                  </a:lnTo>
                  <a:lnTo>
                    <a:pt x="1150303" y="897827"/>
                  </a:lnTo>
                  <a:lnTo>
                    <a:pt x="1134746" y="909264"/>
                  </a:lnTo>
                  <a:lnTo>
                    <a:pt x="1118236" y="920066"/>
                  </a:lnTo>
                  <a:lnTo>
                    <a:pt x="1101408" y="929915"/>
                  </a:lnTo>
                  <a:lnTo>
                    <a:pt x="1084581" y="939446"/>
                  </a:lnTo>
                  <a:lnTo>
                    <a:pt x="1066801" y="948342"/>
                  </a:lnTo>
                  <a:lnTo>
                    <a:pt x="1048703" y="956602"/>
                  </a:lnTo>
                  <a:lnTo>
                    <a:pt x="1040131" y="960414"/>
                  </a:lnTo>
                  <a:lnTo>
                    <a:pt x="1030606" y="963909"/>
                  </a:lnTo>
                  <a:lnTo>
                    <a:pt x="1021398" y="967722"/>
                  </a:lnTo>
                  <a:lnTo>
                    <a:pt x="1011873" y="970899"/>
                  </a:lnTo>
                  <a:lnTo>
                    <a:pt x="1002348" y="973758"/>
                  </a:lnTo>
                  <a:lnTo>
                    <a:pt x="993141" y="976617"/>
                  </a:lnTo>
                  <a:lnTo>
                    <a:pt x="983616" y="979794"/>
                  </a:lnTo>
                  <a:lnTo>
                    <a:pt x="973773" y="982018"/>
                  </a:lnTo>
                  <a:lnTo>
                    <a:pt x="963931" y="984560"/>
                  </a:lnTo>
                  <a:lnTo>
                    <a:pt x="954088" y="986466"/>
                  </a:lnTo>
                  <a:lnTo>
                    <a:pt x="944246" y="988372"/>
                  </a:lnTo>
                  <a:lnTo>
                    <a:pt x="934403" y="990596"/>
                  </a:lnTo>
                  <a:lnTo>
                    <a:pt x="924561" y="991867"/>
                  </a:lnTo>
                  <a:lnTo>
                    <a:pt x="914401" y="993455"/>
                  </a:lnTo>
                  <a:lnTo>
                    <a:pt x="904241" y="994409"/>
                  </a:lnTo>
                  <a:lnTo>
                    <a:pt x="893763" y="995362"/>
                  </a:lnTo>
                  <a:lnTo>
                    <a:pt x="883603" y="995997"/>
                  </a:lnTo>
                  <a:lnTo>
                    <a:pt x="873126" y="996632"/>
                  </a:lnTo>
                  <a:lnTo>
                    <a:pt x="862648" y="996950"/>
                  </a:lnTo>
                  <a:lnTo>
                    <a:pt x="852171" y="996950"/>
                  </a:lnTo>
                  <a:lnTo>
                    <a:pt x="840423" y="996950"/>
                  </a:lnTo>
                  <a:lnTo>
                    <a:pt x="828358" y="996315"/>
                  </a:lnTo>
                  <a:lnTo>
                    <a:pt x="816293" y="995679"/>
                  </a:lnTo>
                  <a:lnTo>
                    <a:pt x="804546" y="994726"/>
                  </a:lnTo>
                  <a:lnTo>
                    <a:pt x="792798" y="993455"/>
                  </a:lnTo>
                  <a:lnTo>
                    <a:pt x="781368" y="992185"/>
                  </a:lnTo>
                  <a:lnTo>
                    <a:pt x="769621" y="990278"/>
                  </a:lnTo>
                  <a:lnTo>
                    <a:pt x="758191" y="988054"/>
                  </a:lnTo>
                  <a:lnTo>
                    <a:pt x="746761" y="985831"/>
                  </a:lnTo>
                  <a:lnTo>
                    <a:pt x="735331" y="983289"/>
                  </a:lnTo>
                  <a:lnTo>
                    <a:pt x="724218" y="980430"/>
                  </a:lnTo>
                  <a:lnTo>
                    <a:pt x="713106" y="977253"/>
                  </a:lnTo>
                  <a:lnTo>
                    <a:pt x="702311" y="973758"/>
                  </a:lnTo>
                  <a:lnTo>
                    <a:pt x="691198" y="970263"/>
                  </a:lnTo>
                  <a:lnTo>
                    <a:pt x="680721" y="966768"/>
                  </a:lnTo>
                  <a:lnTo>
                    <a:pt x="670243" y="962321"/>
                  </a:lnTo>
                  <a:lnTo>
                    <a:pt x="659448" y="958190"/>
                  </a:lnTo>
                  <a:lnTo>
                    <a:pt x="648971" y="953425"/>
                  </a:lnTo>
                  <a:lnTo>
                    <a:pt x="638811" y="948659"/>
                  </a:lnTo>
                  <a:lnTo>
                    <a:pt x="628651" y="943894"/>
                  </a:lnTo>
                  <a:lnTo>
                    <a:pt x="618491" y="938493"/>
                  </a:lnTo>
                  <a:lnTo>
                    <a:pt x="608648" y="933410"/>
                  </a:lnTo>
                  <a:lnTo>
                    <a:pt x="599123" y="927373"/>
                  </a:lnTo>
                  <a:lnTo>
                    <a:pt x="589281" y="921655"/>
                  </a:lnTo>
                  <a:lnTo>
                    <a:pt x="579756" y="915618"/>
                  </a:lnTo>
                  <a:lnTo>
                    <a:pt x="570548" y="909264"/>
                  </a:lnTo>
                  <a:lnTo>
                    <a:pt x="561023" y="902910"/>
                  </a:lnTo>
                  <a:lnTo>
                    <a:pt x="552133" y="895921"/>
                  </a:lnTo>
                  <a:lnTo>
                    <a:pt x="543561" y="889249"/>
                  </a:lnTo>
                  <a:lnTo>
                    <a:pt x="534671" y="881942"/>
                  </a:lnTo>
                  <a:lnTo>
                    <a:pt x="526098" y="874952"/>
                  </a:lnTo>
                  <a:lnTo>
                    <a:pt x="517526" y="867328"/>
                  </a:lnTo>
                  <a:lnTo>
                    <a:pt x="508318" y="858750"/>
                  </a:lnTo>
                  <a:lnTo>
                    <a:pt x="499428" y="849854"/>
                  </a:lnTo>
                  <a:lnTo>
                    <a:pt x="490538" y="840958"/>
                  </a:lnTo>
                  <a:lnTo>
                    <a:pt x="481648" y="831427"/>
                  </a:lnTo>
                  <a:lnTo>
                    <a:pt x="473711" y="821896"/>
                  </a:lnTo>
                  <a:lnTo>
                    <a:pt x="465456" y="812047"/>
                  </a:lnTo>
                  <a:lnTo>
                    <a:pt x="457518" y="801881"/>
                  </a:lnTo>
                  <a:lnTo>
                    <a:pt x="449898" y="791714"/>
                  </a:lnTo>
                  <a:lnTo>
                    <a:pt x="442596" y="781548"/>
                  </a:lnTo>
                  <a:lnTo>
                    <a:pt x="435293" y="770746"/>
                  </a:lnTo>
                  <a:lnTo>
                    <a:pt x="428626" y="759944"/>
                  </a:lnTo>
                  <a:lnTo>
                    <a:pt x="421958" y="749142"/>
                  </a:lnTo>
                  <a:lnTo>
                    <a:pt x="415608" y="738023"/>
                  </a:lnTo>
                  <a:lnTo>
                    <a:pt x="409576" y="726585"/>
                  </a:lnTo>
                  <a:lnTo>
                    <a:pt x="403861" y="715148"/>
                  </a:lnTo>
                  <a:lnTo>
                    <a:pt x="398463" y="703393"/>
                  </a:lnTo>
                  <a:lnTo>
                    <a:pt x="393383" y="691638"/>
                  </a:lnTo>
                  <a:lnTo>
                    <a:pt x="388303" y="679566"/>
                  </a:lnTo>
                  <a:lnTo>
                    <a:pt x="383858" y="667493"/>
                  </a:lnTo>
                  <a:lnTo>
                    <a:pt x="379731" y="655420"/>
                  </a:lnTo>
                  <a:lnTo>
                    <a:pt x="375603" y="643030"/>
                  </a:lnTo>
                  <a:lnTo>
                    <a:pt x="372111" y="630322"/>
                  </a:lnTo>
                  <a:lnTo>
                    <a:pt x="368936" y="617614"/>
                  </a:lnTo>
                  <a:lnTo>
                    <a:pt x="365443" y="604588"/>
                  </a:lnTo>
                  <a:lnTo>
                    <a:pt x="362903" y="591880"/>
                  </a:lnTo>
                  <a:lnTo>
                    <a:pt x="360681" y="578854"/>
                  </a:lnTo>
                  <a:lnTo>
                    <a:pt x="358776" y="565828"/>
                  </a:lnTo>
                  <a:lnTo>
                    <a:pt x="357188" y="552485"/>
                  </a:lnTo>
                  <a:lnTo>
                    <a:pt x="355601" y="539141"/>
                  </a:lnTo>
                  <a:lnTo>
                    <a:pt x="354648" y="525480"/>
                  </a:lnTo>
                  <a:lnTo>
                    <a:pt x="354331" y="511819"/>
                  </a:lnTo>
                  <a:lnTo>
                    <a:pt x="354013" y="498475"/>
                  </a:lnTo>
                  <a:lnTo>
                    <a:pt x="354331" y="485449"/>
                  </a:lnTo>
                  <a:lnTo>
                    <a:pt x="354648" y="472741"/>
                  </a:lnTo>
                  <a:lnTo>
                    <a:pt x="355601" y="460033"/>
                  </a:lnTo>
                  <a:lnTo>
                    <a:pt x="356871" y="447643"/>
                  </a:lnTo>
                  <a:lnTo>
                    <a:pt x="358141" y="434935"/>
                  </a:lnTo>
                  <a:lnTo>
                    <a:pt x="360046" y="422544"/>
                  </a:lnTo>
                  <a:lnTo>
                    <a:pt x="361951" y="410472"/>
                  </a:lnTo>
                  <a:lnTo>
                    <a:pt x="364173" y="397763"/>
                  </a:lnTo>
                  <a:lnTo>
                    <a:pt x="366713" y="385691"/>
                  </a:lnTo>
                  <a:lnTo>
                    <a:pt x="369888" y="373936"/>
                  </a:lnTo>
                  <a:lnTo>
                    <a:pt x="373063" y="361863"/>
                  </a:lnTo>
                  <a:lnTo>
                    <a:pt x="376556" y="350108"/>
                  </a:lnTo>
                  <a:lnTo>
                    <a:pt x="380683" y="338671"/>
                  </a:lnTo>
                  <a:lnTo>
                    <a:pt x="384493" y="326916"/>
                  </a:lnTo>
                  <a:lnTo>
                    <a:pt x="388621" y="315796"/>
                  </a:lnTo>
                  <a:lnTo>
                    <a:pt x="393383" y="304359"/>
                  </a:lnTo>
                  <a:lnTo>
                    <a:pt x="398146" y="293239"/>
                  </a:lnTo>
                  <a:lnTo>
                    <a:pt x="403543" y="282755"/>
                  </a:lnTo>
                  <a:lnTo>
                    <a:pt x="408623" y="271636"/>
                  </a:lnTo>
                  <a:lnTo>
                    <a:pt x="414656" y="261151"/>
                  </a:lnTo>
                  <a:lnTo>
                    <a:pt x="420371" y="250667"/>
                  </a:lnTo>
                  <a:lnTo>
                    <a:pt x="426721" y="240183"/>
                  </a:lnTo>
                  <a:lnTo>
                    <a:pt x="432753" y="230017"/>
                  </a:lnTo>
                  <a:lnTo>
                    <a:pt x="439421" y="219850"/>
                  </a:lnTo>
                  <a:lnTo>
                    <a:pt x="446088" y="210001"/>
                  </a:lnTo>
                  <a:lnTo>
                    <a:pt x="453391" y="200153"/>
                  </a:lnTo>
                  <a:lnTo>
                    <a:pt x="460693" y="190939"/>
                  </a:lnTo>
                  <a:lnTo>
                    <a:pt x="467996" y="181408"/>
                  </a:lnTo>
                  <a:lnTo>
                    <a:pt x="475933" y="172195"/>
                  </a:lnTo>
                  <a:lnTo>
                    <a:pt x="483871" y="163299"/>
                  </a:lnTo>
                  <a:lnTo>
                    <a:pt x="491808" y="154403"/>
                  </a:lnTo>
                  <a:lnTo>
                    <a:pt x="500381" y="146143"/>
                  </a:lnTo>
                  <a:lnTo>
                    <a:pt x="508953" y="137565"/>
                  </a:lnTo>
                  <a:lnTo>
                    <a:pt x="517526" y="129305"/>
                  </a:lnTo>
                  <a:lnTo>
                    <a:pt x="526416" y="121680"/>
                  </a:lnTo>
                  <a:lnTo>
                    <a:pt x="535623" y="113738"/>
                  </a:lnTo>
                  <a:lnTo>
                    <a:pt x="545148" y="106113"/>
                  </a:lnTo>
                  <a:lnTo>
                    <a:pt x="554673" y="99123"/>
                  </a:lnTo>
                  <a:lnTo>
                    <a:pt x="564516" y="92134"/>
                  </a:lnTo>
                  <a:lnTo>
                    <a:pt x="574041" y="85462"/>
                  </a:lnTo>
                  <a:lnTo>
                    <a:pt x="584201" y="78473"/>
                  </a:lnTo>
                  <a:lnTo>
                    <a:pt x="594361" y="72119"/>
                  </a:lnTo>
                  <a:lnTo>
                    <a:pt x="604838" y="66082"/>
                  </a:lnTo>
                  <a:lnTo>
                    <a:pt x="615316" y="60046"/>
                  </a:lnTo>
                  <a:lnTo>
                    <a:pt x="625793" y="54645"/>
                  </a:lnTo>
                  <a:lnTo>
                    <a:pt x="636906" y="48926"/>
                  </a:lnTo>
                  <a:lnTo>
                    <a:pt x="647701" y="44161"/>
                  </a:lnTo>
                  <a:lnTo>
                    <a:pt x="658813" y="39395"/>
                  </a:lnTo>
                  <a:lnTo>
                    <a:pt x="670243" y="34630"/>
                  </a:lnTo>
                  <a:lnTo>
                    <a:pt x="681356" y="30182"/>
                  </a:lnTo>
                  <a:lnTo>
                    <a:pt x="693103" y="26052"/>
                  </a:lnTo>
                  <a:lnTo>
                    <a:pt x="704533" y="22239"/>
                  </a:lnTo>
                  <a:lnTo>
                    <a:pt x="716281" y="19062"/>
                  </a:lnTo>
                  <a:lnTo>
                    <a:pt x="728346" y="15568"/>
                  </a:lnTo>
                  <a:lnTo>
                    <a:pt x="740093" y="12708"/>
                  </a:lnTo>
                  <a:lnTo>
                    <a:pt x="752158" y="10167"/>
                  </a:lnTo>
                  <a:lnTo>
                    <a:pt x="764541" y="7625"/>
                  </a:lnTo>
                  <a:lnTo>
                    <a:pt x="776606" y="5719"/>
                  </a:lnTo>
                  <a:lnTo>
                    <a:pt x="788988" y="3813"/>
                  </a:lnTo>
                  <a:lnTo>
                    <a:pt x="801688" y="2542"/>
                  </a:lnTo>
                  <a:lnTo>
                    <a:pt x="814071" y="1271"/>
                  </a:lnTo>
                  <a:lnTo>
                    <a:pt x="826771" y="636"/>
                  </a:lnTo>
                  <a:lnTo>
                    <a:pt x="839471" y="0"/>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sz="1400">
                <a:solidFill>
                  <a:srgbClr val="FFFFFF"/>
                </a:solidFill>
                <a:latin typeface="华文中宋" panose="02010600040101010101" pitchFamily="2" charset="-122"/>
                <a:ea typeface="华文中宋" panose="02010600040101010101" pitchFamily="2" charset="-122"/>
              </a:endParaRPr>
            </a:p>
          </p:txBody>
        </p:sp>
      </p:grpSp>
      <p:grpSp>
        <p:nvGrpSpPr>
          <p:cNvPr id="14" name="组合 13"/>
          <p:cNvGrpSpPr/>
          <p:nvPr/>
        </p:nvGrpSpPr>
        <p:grpSpPr>
          <a:xfrm>
            <a:off x="7099916" y="4007017"/>
            <a:ext cx="610268" cy="611524"/>
            <a:chOff x="7099916" y="4007017"/>
            <a:chExt cx="610268" cy="611524"/>
          </a:xfrm>
          <a:gradFill>
            <a:gsLst>
              <a:gs pos="0">
                <a:srgbClr val="002060"/>
              </a:gs>
              <a:gs pos="100000">
                <a:srgbClr val="00B0F0"/>
              </a:gs>
            </a:gsLst>
            <a:lin ang="5400000" scaled="1"/>
          </a:gradFill>
        </p:grpSpPr>
        <p:sp>
          <p:nvSpPr>
            <p:cNvPr id="15" name="任意多边形 14"/>
            <p:cNvSpPr/>
            <p:nvPr/>
          </p:nvSpPr>
          <p:spPr>
            <a:xfrm>
              <a:off x="7099916" y="4007017"/>
              <a:ext cx="610268" cy="611524"/>
            </a:xfrm>
            <a:custGeom>
              <a:avLst/>
              <a:gdLst>
                <a:gd name="connsiteX0" fmla="*/ 413081 w 772416"/>
                <a:gd name="connsiteY0" fmla="*/ 961 h 772416"/>
                <a:gd name="connsiteX1" fmla="*/ 720618 w 772416"/>
                <a:gd name="connsiteY1" fmla="*/ 193136 h 772416"/>
                <a:gd name="connsiteX2" fmla="*/ 579280 w 772416"/>
                <a:gd name="connsiteY2" fmla="*/ 720618 h 772416"/>
                <a:gd name="connsiteX3" fmla="*/ 51797 w 772416"/>
                <a:gd name="connsiteY3" fmla="*/ 579280 h 772416"/>
                <a:gd name="connsiteX4" fmla="*/ 193136 w 772416"/>
                <a:gd name="connsiteY4" fmla="*/ 51797 h 772416"/>
                <a:gd name="connsiteX5" fmla="*/ 413081 w 772416"/>
                <a:gd name="connsiteY5" fmla="*/ 961 h 772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2416" h="772416">
                  <a:moveTo>
                    <a:pt x="413081" y="961"/>
                  </a:moveTo>
                  <a:cubicBezTo>
                    <a:pt x="536732" y="9700"/>
                    <a:pt x="653974" y="77705"/>
                    <a:pt x="720618" y="193136"/>
                  </a:cubicBezTo>
                  <a:cubicBezTo>
                    <a:pt x="827249" y="377825"/>
                    <a:pt x="763969" y="613988"/>
                    <a:pt x="579280" y="720618"/>
                  </a:cubicBezTo>
                  <a:cubicBezTo>
                    <a:pt x="394590" y="827249"/>
                    <a:pt x="158428" y="763969"/>
                    <a:pt x="51797" y="579280"/>
                  </a:cubicBezTo>
                  <a:cubicBezTo>
                    <a:pt x="-54833" y="394590"/>
                    <a:pt x="8446" y="158428"/>
                    <a:pt x="193136" y="51797"/>
                  </a:cubicBezTo>
                  <a:cubicBezTo>
                    <a:pt x="262394" y="11811"/>
                    <a:pt x="338891" y="-4282"/>
                    <a:pt x="413081" y="961"/>
                  </a:cubicBezTo>
                  <a:close/>
                </a:path>
              </a:pathLst>
            </a:cu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ffectLst>
                  <a:outerShdw blurRad="38100" dist="38100" dir="2700000" algn="tl">
                    <a:srgbClr val="000000">
                      <a:alpha val="43137"/>
                    </a:srgbClr>
                  </a:outerShdw>
                </a:effectLst>
                <a:latin typeface="DIN-BoldItalic" pitchFamily="50" charset="0"/>
              </a:endParaRPr>
            </a:p>
          </p:txBody>
        </p:sp>
        <p:sp>
          <p:nvSpPr>
            <p:cNvPr id="16" name="KSO_Shape"/>
            <p:cNvSpPr>
              <a:spLocks/>
            </p:cNvSpPr>
            <p:nvPr/>
          </p:nvSpPr>
          <p:spPr bwMode="auto">
            <a:xfrm>
              <a:off x="7333475" y="4177792"/>
              <a:ext cx="144405" cy="269974"/>
            </a:xfrm>
            <a:custGeom>
              <a:avLst/>
              <a:gdLst>
                <a:gd name="T0" fmla="*/ 134485 w 2938"/>
                <a:gd name="T1" fmla="*/ 2420 h 5511"/>
                <a:gd name="T2" fmla="*/ 89887 w 2938"/>
                <a:gd name="T3" fmla="*/ 15901 h 5511"/>
                <a:gd name="T4" fmla="*/ 51858 w 2938"/>
                <a:gd name="T5" fmla="*/ 41481 h 5511"/>
                <a:gd name="T6" fmla="*/ 22817 w 2938"/>
                <a:gd name="T7" fmla="*/ 77085 h 5511"/>
                <a:gd name="T8" fmla="*/ 4840 w 2938"/>
                <a:gd name="T9" fmla="*/ 119257 h 5511"/>
                <a:gd name="T10" fmla="*/ 0 w 2938"/>
                <a:gd name="T11" fmla="*/ 1746336 h 5511"/>
                <a:gd name="T12" fmla="*/ 4840 w 2938"/>
                <a:gd name="T13" fmla="*/ 1786089 h 5511"/>
                <a:gd name="T14" fmla="*/ 22817 w 2938"/>
                <a:gd name="T15" fmla="*/ 1828606 h 5511"/>
                <a:gd name="T16" fmla="*/ 51858 w 2938"/>
                <a:gd name="T17" fmla="*/ 1863865 h 5511"/>
                <a:gd name="T18" fmla="*/ 89887 w 2938"/>
                <a:gd name="T19" fmla="*/ 1889445 h 5511"/>
                <a:gd name="T20" fmla="*/ 134485 w 2938"/>
                <a:gd name="T21" fmla="*/ 1903272 h 5511"/>
                <a:gd name="T22" fmla="*/ 864989 w 2938"/>
                <a:gd name="T23" fmla="*/ 1905000 h 5511"/>
                <a:gd name="T24" fmla="*/ 911316 w 2938"/>
                <a:gd name="T25" fmla="*/ 1895667 h 5511"/>
                <a:gd name="T26" fmla="*/ 952111 w 2938"/>
                <a:gd name="T27" fmla="*/ 1873544 h 5511"/>
                <a:gd name="T28" fmla="*/ 984263 w 2938"/>
                <a:gd name="T29" fmla="*/ 1841396 h 5511"/>
                <a:gd name="T30" fmla="*/ 1006043 w 2938"/>
                <a:gd name="T31" fmla="*/ 1800953 h 5511"/>
                <a:gd name="T32" fmla="*/ 1015377 w 2938"/>
                <a:gd name="T33" fmla="*/ 1754633 h 5511"/>
                <a:gd name="T34" fmla="*/ 1013994 w 2938"/>
                <a:gd name="T35" fmla="*/ 134812 h 5511"/>
                <a:gd name="T36" fmla="*/ 999820 w 2938"/>
                <a:gd name="T37" fmla="*/ 90220 h 5511"/>
                <a:gd name="T38" fmla="*/ 974237 w 2938"/>
                <a:gd name="T39" fmla="*/ 52542 h 5511"/>
                <a:gd name="T40" fmla="*/ 938973 w 2938"/>
                <a:gd name="T41" fmla="*/ 23160 h 5511"/>
                <a:gd name="T42" fmla="*/ 896450 w 2938"/>
                <a:gd name="T43" fmla="*/ 5531 h 5511"/>
                <a:gd name="T44" fmla="*/ 412789 w 2938"/>
                <a:gd name="T45" fmla="*/ 127553 h 5511"/>
                <a:gd name="T46" fmla="*/ 615380 w 2938"/>
                <a:gd name="T47" fmla="*/ 129973 h 5511"/>
                <a:gd name="T48" fmla="*/ 629209 w 2938"/>
                <a:gd name="T49" fmla="*/ 141034 h 5511"/>
                <a:gd name="T50" fmla="*/ 635086 w 2938"/>
                <a:gd name="T51" fmla="*/ 159009 h 5511"/>
                <a:gd name="T52" fmla="*/ 630938 w 2938"/>
                <a:gd name="T53" fmla="*/ 174219 h 5511"/>
                <a:gd name="T54" fmla="*/ 618146 w 2938"/>
                <a:gd name="T55" fmla="*/ 187009 h 5511"/>
                <a:gd name="T56" fmla="*/ 412789 w 2938"/>
                <a:gd name="T57" fmla="*/ 190811 h 5511"/>
                <a:gd name="T58" fmla="*/ 397577 w 2938"/>
                <a:gd name="T59" fmla="*/ 187009 h 5511"/>
                <a:gd name="T60" fmla="*/ 384440 w 2938"/>
                <a:gd name="T61" fmla="*/ 174219 h 5511"/>
                <a:gd name="T62" fmla="*/ 380637 w 2938"/>
                <a:gd name="T63" fmla="*/ 159009 h 5511"/>
                <a:gd name="T64" fmla="*/ 386168 w 2938"/>
                <a:gd name="T65" fmla="*/ 141034 h 5511"/>
                <a:gd name="T66" fmla="*/ 400343 w 2938"/>
                <a:gd name="T67" fmla="*/ 129973 h 5511"/>
                <a:gd name="T68" fmla="*/ 507516 w 2938"/>
                <a:gd name="T69" fmla="*/ 1841742 h 5511"/>
                <a:gd name="T70" fmla="*/ 479513 w 2938"/>
                <a:gd name="T71" fmla="*/ 1837594 h 5511"/>
                <a:gd name="T72" fmla="*/ 454275 w 2938"/>
                <a:gd name="T73" fmla="*/ 1825495 h 5511"/>
                <a:gd name="T74" fmla="*/ 434223 w 2938"/>
                <a:gd name="T75" fmla="*/ 1806829 h 5511"/>
                <a:gd name="T76" fmla="*/ 420049 w 2938"/>
                <a:gd name="T77" fmla="*/ 1783323 h 5511"/>
                <a:gd name="T78" fmla="*/ 413134 w 2938"/>
                <a:gd name="T79" fmla="*/ 1756015 h 5511"/>
                <a:gd name="T80" fmla="*/ 413826 w 2938"/>
                <a:gd name="T81" fmla="*/ 1731818 h 5511"/>
                <a:gd name="T82" fmla="*/ 422123 w 2938"/>
                <a:gd name="T83" fmla="*/ 1704856 h 5511"/>
                <a:gd name="T84" fmla="*/ 437335 w 2938"/>
                <a:gd name="T85" fmla="*/ 1682387 h 5511"/>
                <a:gd name="T86" fmla="*/ 458078 w 2938"/>
                <a:gd name="T87" fmla="*/ 1665103 h 5511"/>
                <a:gd name="T88" fmla="*/ 483661 w 2938"/>
                <a:gd name="T89" fmla="*/ 1654042 h 5511"/>
                <a:gd name="T90" fmla="*/ 507516 w 2938"/>
                <a:gd name="T91" fmla="*/ 1651277 h 5511"/>
                <a:gd name="T92" fmla="*/ 536210 w 2938"/>
                <a:gd name="T93" fmla="*/ 1655425 h 5511"/>
                <a:gd name="T94" fmla="*/ 561102 w 2938"/>
                <a:gd name="T95" fmla="*/ 1667523 h 5511"/>
                <a:gd name="T96" fmla="*/ 581154 w 2938"/>
                <a:gd name="T97" fmla="*/ 1685498 h 5511"/>
                <a:gd name="T98" fmla="*/ 595674 w 2938"/>
                <a:gd name="T99" fmla="*/ 1709349 h 5511"/>
                <a:gd name="T100" fmla="*/ 602589 w 2938"/>
                <a:gd name="T101" fmla="*/ 1737003 h 5511"/>
                <a:gd name="T102" fmla="*/ 601897 w 2938"/>
                <a:gd name="T103" fmla="*/ 1761200 h 5511"/>
                <a:gd name="T104" fmla="*/ 593600 w 2938"/>
                <a:gd name="T105" fmla="*/ 1787817 h 5511"/>
                <a:gd name="T106" fmla="*/ 578388 w 2938"/>
                <a:gd name="T107" fmla="*/ 1810631 h 5511"/>
                <a:gd name="T108" fmla="*/ 556954 w 2938"/>
                <a:gd name="T109" fmla="*/ 1827915 h 5511"/>
                <a:gd name="T110" fmla="*/ 531370 w 2938"/>
                <a:gd name="T111" fmla="*/ 1838631 h 5511"/>
                <a:gd name="T112" fmla="*/ 952456 w 2938"/>
                <a:gd name="T113" fmla="*/ 1587673 h 5511"/>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938" h="5511">
                  <a:moveTo>
                    <a:pt x="2479" y="0"/>
                  </a:moveTo>
                  <a:lnTo>
                    <a:pt x="458" y="0"/>
                  </a:lnTo>
                  <a:lnTo>
                    <a:pt x="435" y="1"/>
                  </a:lnTo>
                  <a:lnTo>
                    <a:pt x="412" y="3"/>
                  </a:lnTo>
                  <a:lnTo>
                    <a:pt x="389" y="7"/>
                  </a:lnTo>
                  <a:lnTo>
                    <a:pt x="366" y="11"/>
                  </a:lnTo>
                  <a:lnTo>
                    <a:pt x="345" y="16"/>
                  </a:lnTo>
                  <a:lnTo>
                    <a:pt x="322" y="22"/>
                  </a:lnTo>
                  <a:lnTo>
                    <a:pt x="301" y="29"/>
                  </a:lnTo>
                  <a:lnTo>
                    <a:pt x="281" y="37"/>
                  </a:lnTo>
                  <a:lnTo>
                    <a:pt x="260" y="46"/>
                  </a:lnTo>
                  <a:lnTo>
                    <a:pt x="240" y="56"/>
                  </a:lnTo>
                  <a:lnTo>
                    <a:pt x="221" y="67"/>
                  </a:lnTo>
                  <a:lnTo>
                    <a:pt x="203" y="80"/>
                  </a:lnTo>
                  <a:lnTo>
                    <a:pt x="184" y="93"/>
                  </a:lnTo>
                  <a:lnTo>
                    <a:pt x="167" y="106"/>
                  </a:lnTo>
                  <a:lnTo>
                    <a:pt x="150" y="120"/>
                  </a:lnTo>
                  <a:lnTo>
                    <a:pt x="135" y="135"/>
                  </a:lnTo>
                  <a:lnTo>
                    <a:pt x="119" y="152"/>
                  </a:lnTo>
                  <a:lnTo>
                    <a:pt x="104" y="169"/>
                  </a:lnTo>
                  <a:lnTo>
                    <a:pt x="91" y="186"/>
                  </a:lnTo>
                  <a:lnTo>
                    <a:pt x="78" y="203"/>
                  </a:lnTo>
                  <a:lnTo>
                    <a:pt x="66" y="223"/>
                  </a:lnTo>
                  <a:lnTo>
                    <a:pt x="55" y="242"/>
                  </a:lnTo>
                  <a:lnTo>
                    <a:pt x="45" y="261"/>
                  </a:lnTo>
                  <a:lnTo>
                    <a:pt x="35" y="281"/>
                  </a:lnTo>
                  <a:lnTo>
                    <a:pt x="27" y="303"/>
                  </a:lnTo>
                  <a:lnTo>
                    <a:pt x="20" y="324"/>
                  </a:lnTo>
                  <a:lnTo>
                    <a:pt x="14" y="345"/>
                  </a:lnTo>
                  <a:lnTo>
                    <a:pt x="9" y="368"/>
                  </a:lnTo>
                  <a:lnTo>
                    <a:pt x="5" y="390"/>
                  </a:lnTo>
                  <a:lnTo>
                    <a:pt x="2" y="413"/>
                  </a:lnTo>
                  <a:lnTo>
                    <a:pt x="0" y="437"/>
                  </a:lnTo>
                  <a:lnTo>
                    <a:pt x="0" y="460"/>
                  </a:lnTo>
                  <a:lnTo>
                    <a:pt x="0" y="5052"/>
                  </a:lnTo>
                  <a:lnTo>
                    <a:pt x="0" y="5076"/>
                  </a:lnTo>
                  <a:lnTo>
                    <a:pt x="2" y="5099"/>
                  </a:lnTo>
                  <a:lnTo>
                    <a:pt x="5" y="5122"/>
                  </a:lnTo>
                  <a:lnTo>
                    <a:pt x="9" y="5144"/>
                  </a:lnTo>
                  <a:lnTo>
                    <a:pt x="14" y="5167"/>
                  </a:lnTo>
                  <a:lnTo>
                    <a:pt x="20" y="5189"/>
                  </a:lnTo>
                  <a:lnTo>
                    <a:pt x="27" y="5210"/>
                  </a:lnTo>
                  <a:lnTo>
                    <a:pt x="35" y="5230"/>
                  </a:lnTo>
                  <a:lnTo>
                    <a:pt x="45" y="5251"/>
                  </a:lnTo>
                  <a:lnTo>
                    <a:pt x="55" y="5271"/>
                  </a:lnTo>
                  <a:lnTo>
                    <a:pt x="66" y="5290"/>
                  </a:lnTo>
                  <a:lnTo>
                    <a:pt x="78" y="5309"/>
                  </a:lnTo>
                  <a:lnTo>
                    <a:pt x="91" y="5327"/>
                  </a:lnTo>
                  <a:lnTo>
                    <a:pt x="104" y="5344"/>
                  </a:lnTo>
                  <a:lnTo>
                    <a:pt x="119" y="5360"/>
                  </a:lnTo>
                  <a:lnTo>
                    <a:pt x="135" y="5377"/>
                  </a:lnTo>
                  <a:lnTo>
                    <a:pt x="150" y="5392"/>
                  </a:lnTo>
                  <a:lnTo>
                    <a:pt x="167" y="5406"/>
                  </a:lnTo>
                  <a:lnTo>
                    <a:pt x="184" y="5420"/>
                  </a:lnTo>
                  <a:lnTo>
                    <a:pt x="203" y="5433"/>
                  </a:lnTo>
                  <a:lnTo>
                    <a:pt x="221" y="5445"/>
                  </a:lnTo>
                  <a:lnTo>
                    <a:pt x="240" y="5456"/>
                  </a:lnTo>
                  <a:lnTo>
                    <a:pt x="260" y="5466"/>
                  </a:lnTo>
                  <a:lnTo>
                    <a:pt x="281" y="5475"/>
                  </a:lnTo>
                  <a:lnTo>
                    <a:pt x="301" y="5484"/>
                  </a:lnTo>
                  <a:lnTo>
                    <a:pt x="322" y="5491"/>
                  </a:lnTo>
                  <a:lnTo>
                    <a:pt x="345" y="5497"/>
                  </a:lnTo>
                  <a:lnTo>
                    <a:pt x="366" y="5502"/>
                  </a:lnTo>
                  <a:lnTo>
                    <a:pt x="389" y="5506"/>
                  </a:lnTo>
                  <a:lnTo>
                    <a:pt x="412" y="5509"/>
                  </a:lnTo>
                  <a:lnTo>
                    <a:pt x="435" y="5511"/>
                  </a:lnTo>
                  <a:lnTo>
                    <a:pt x="458" y="5511"/>
                  </a:lnTo>
                  <a:lnTo>
                    <a:pt x="2479" y="5511"/>
                  </a:lnTo>
                  <a:lnTo>
                    <a:pt x="2502" y="5511"/>
                  </a:lnTo>
                  <a:lnTo>
                    <a:pt x="2525" y="5509"/>
                  </a:lnTo>
                  <a:lnTo>
                    <a:pt x="2549" y="5506"/>
                  </a:lnTo>
                  <a:lnTo>
                    <a:pt x="2571" y="5502"/>
                  </a:lnTo>
                  <a:lnTo>
                    <a:pt x="2593" y="5497"/>
                  </a:lnTo>
                  <a:lnTo>
                    <a:pt x="2615" y="5491"/>
                  </a:lnTo>
                  <a:lnTo>
                    <a:pt x="2636" y="5484"/>
                  </a:lnTo>
                  <a:lnTo>
                    <a:pt x="2657" y="5475"/>
                  </a:lnTo>
                  <a:lnTo>
                    <a:pt x="2677" y="5466"/>
                  </a:lnTo>
                  <a:lnTo>
                    <a:pt x="2698" y="5456"/>
                  </a:lnTo>
                  <a:lnTo>
                    <a:pt x="2716" y="5445"/>
                  </a:lnTo>
                  <a:lnTo>
                    <a:pt x="2735" y="5433"/>
                  </a:lnTo>
                  <a:lnTo>
                    <a:pt x="2754" y="5420"/>
                  </a:lnTo>
                  <a:lnTo>
                    <a:pt x="2771" y="5406"/>
                  </a:lnTo>
                  <a:lnTo>
                    <a:pt x="2787" y="5392"/>
                  </a:lnTo>
                  <a:lnTo>
                    <a:pt x="2803" y="5377"/>
                  </a:lnTo>
                  <a:lnTo>
                    <a:pt x="2818" y="5360"/>
                  </a:lnTo>
                  <a:lnTo>
                    <a:pt x="2833" y="5344"/>
                  </a:lnTo>
                  <a:lnTo>
                    <a:pt x="2847" y="5327"/>
                  </a:lnTo>
                  <a:lnTo>
                    <a:pt x="2859" y="5309"/>
                  </a:lnTo>
                  <a:lnTo>
                    <a:pt x="2871" y="5290"/>
                  </a:lnTo>
                  <a:lnTo>
                    <a:pt x="2882" y="5271"/>
                  </a:lnTo>
                  <a:lnTo>
                    <a:pt x="2892" y="5251"/>
                  </a:lnTo>
                  <a:lnTo>
                    <a:pt x="2902" y="5230"/>
                  </a:lnTo>
                  <a:lnTo>
                    <a:pt x="2910" y="5210"/>
                  </a:lnTo>
                  <a:lnTo>
                    <a:pt x="2918" y="5189"/>
                  </a:lnTo>
                  <a:lnTo>
                    <a:pt x="2924" y="5167"/>
                  </a:lnTo>
                  <a:lnTo>
                    <a:pt x="2929" y="5144"/>
                  </a:lnTo>
                  <a:lnTo>
                    <a:pt x="2933" y="5122"/>
                  </a:lnTo>
                  <a:lnTo>
                    <a:pt x="2936" y="5099"/>
                  </a:lnTo>
                  <a:lnTo>
                    <a:pt x="2937" y="5076"/>
                  </a:lnTo>
                  <a:lnTo>
                    <a:pt x="2938" y="5052"/>
                  </a:lnTo>
                  <a:lnTo>
                    <a:pt x="2938" y="460"/>
                  </a:lnTo>
                  <a:lnTo>
                    <a:pt x="2937" y="437"/>
                  </a:lnTo>
                  <a:lnTo>
                    <a:pt x="2936" y="413"/>
                  </a:lnTo>
                  <a:lnTo>
                    <a:pt x="2933" y="390"/>
                  </a:lnTo>
                  <a:lnTo>
                    <a:pt x="2929" y="368"/>
                  </a:lnTo>
                  <a:lnTo>
                    <a:pt x="2924" y="345"/>
                  </a:lnTo>
                  <a:lnTo>
                    <a:pt x="2918" y="324"/>
                  </a:lnTo>
                  <a:lnTo>
                    <a:pt x="2910" y="303"/>
                  </a:lnTo>
                  <a:lnTo>
                    <a:pt x="2902" y="281"/>
                  </a:lnTo>
                  <a:lnTo>
                    <a:pt x="2892" y="261"/>
                  </a:lnTo>
                  <a:lnTo>
                    <a:pt x="2882" y="242"/>
                  </a:lnTo>
                  <a:lnTo>
                    <a:pt x="2871" y="223"/>
                  </a:lnTo>
                  <a:lnTo>
                    <a:pt x="2859" y="203"/>
                  </a:lnTo>
                  <a:lnTo>
                    <a:pt x="2847" y="186"/>
                  </a:lnTo>
                  <a:lnTo>
                    <a:pt x="2833" y="169"/>
                  </a:lnTo>
                  <a:lnTo>
                    <a:pt x="2818" y="152"/>
                  </a:lnTo>
                  <a:lnTo>
                    <a:pt x="2803" y="135"/>
                  </a:lnTo>
                  <a:lnTo>
                    <a:pt x="2787" y="120"/>
                  </a:lnTo>
                  <a:lnTo>
                    <a:pt x="2771" y="106"/>
                  </a:lnTo>
                  <a:lnTo>
                    <a:pt x="2754" y="93"/>
                  </a:lnTo>
                  <a:lnTo>
                    <a:pt x="2735" y="80"/>
                  </a:lnTo>
                  <a:lnTo>
                    <a:pt x="2716" y="67"/>
                  </a:lnTo>
                  <a:lnTo>
                    <a:pt x="2698" y="56"/>
                  </a:lnTo>
                  <a:lnTo>
                    <a:pt x="2677" y="46"/>
                  </a:lnTo>
                  <a:lnTo>
                    <a:pt x="2657" y="37"/>
                  </a:lnTo>
                  <a:lnTo>
                    <a:pt x="2636" y="29"/>
                  </a:lnTo>
                  <a:lnTo>
                    <a:pt x="2615" y="22"/>
                  </a:lnTo>
                  <a:lnTo>
                    <a:pt x="2593" y="16"/>
                  </a:lnTo>
                  <a:lnTo>
                    <a:pt x="2571" y="11"/>
                  </a:lnTo>
                  <a:lnTo>
                    <a:pt x="2549" y="7"/>
                  </a:lnTo>
                  <a:lnTo>
                    <a:pt x="2525" y="3"/>
                  </a:lnTo>
                  <a:lnTo>
                    <a:pt x="2502" y="1"/>
                  </a:lnTo>
                  <a:lnTo>
                    <a:pt x="2479" y="0"/>
                  </a:lnTo>
                  <a:close/>
                  <a:moveTo>
                    <a:pt x="1194" y="369"/>
                  </a:moveTo>
                  <a:lnTo>
                    <a:pt x="1744" y="369"/>
                  </a:lnTo>
                  <a:lnTo>
                    <a:pt x="1753" y="369"/>
                  </a:lnTo>
                  <a:lnTo>
                    <a:pt x="1763" y="370"/>
                  </a:lnTo>
                  <a:lnTo>
                    <a:pt x="1772" y="373"/>
                  </a:lnTo>
                  <a:lnTo>
                    <a:pt x="1780" y="376"/>
                  </a:lnTo>
                  <a:lnTo>
                    <a:pt x="1788" y="379"/>
                  </a:lnTo>
                  <a:lnTo>
                    <a:pt x="1796" y="384"/>
                  </a:lnTo>
                  <a:lnTo>
                    <a:pt x="1803" y="389"/>
                  </a:lnTo>
                  <a:lnTo>
                    <a:pt x="1809" y="395"/>
                  </a:lnTo>
                  <a:lnTo>
                    <a:pt x="1815" y="401"/>
                  </a:lnTo>
                  <a:lnTo>
                    <a:pt x="1820" y="408"/>
                  </a:lnTo>
                  <a:lnTo>
                    <a:pt x="1825" y="416"/>
                  </a:lnTo>
                  <a:lnTo>
                    <a:pt x="1828" y="424"/>
                  </a:lnTo>
                  <a:lnTo>
                    <a:pt x="1833" y="433"/>
                  </a:lnTo>
                  <a:lnTo>
                    <a:pt x="1835" y="442"/>
                  </a:lnTo>
                  <a:lnTo>
                    <a:pt x="1836" y="451"/>
                  </a:lnTo>
                  <a:lnTo>
                    <a:pt x="1837" y="460"/>
                  </a:lnTo>
                  <a:lnTo>
                    <a:pt x="1836" y="469"/>
                  </a:lnTo>
                  <a:lnTo>
                    <a:pt x="1835" y="478"/>
                  </a:lnTo>
                  <a:lnTo>
                    <a:pt x="1833" y="487"/>
                  </a:lnTo>
                  <a:lnTo>
                    <a:pt x="1828" y="495"/>
                  </a:lnTo>
                  <a:lnTo>
                    <a:pt x="1825" y="504"/>
                  </a:lnTo>
                  <a:lnTo>
                    <a:pt x="1820" y="512"/>
                  </a:lnTo>
                  <a:lnTo>
                    <a:pt x="1815" y="519"/>
                  </a:lnTo>
                  <a:lnTo>
                    <a:pt x="1809" y="525"/>
                  </a:lnTo>
                  <a:lnTo>
                    <a:pt x="1803" y="531"/>
                  </a:lnTo>
                  <a:lnTo>
                    <a:pt x="1796" y="536"/>
                  </a:lnTo>
                  <a:lnTo>
                    <a:pt x="1788" y="541"/>
                  </a:lnTo>
                  <a:lnTo>
                    <a:pt x="1780" y="545"/>
                  </a:lnTo>
                  <a:lnTo>
                    <a:pt x="1772" y="548"/>
                  </a:lnTo>
                  <a:lnTo>
                    <a:pt x="1763" y="550"/>
                  </a:lnTo>
                  <a:lnTo>
                    <a:pt x="1753" y="551"/>
                  </a:lnTo>
                  <a:lnTo>
                    <a:pt x="1744" y="552"/>
                  </a:lnTo>
                  <a:lnTo>
                    <a:pt x="1194" y="552"/>
                  </a:lnTo>
                  <a:lnTo>
                    <a:pt x="1184" y="551"/>
                  </a:lnTo>
                  <a:lnTo>
                    <a:pt x="1175" y="550"/>
                  </a:lnTo>
                  <a:lnTo>
                    <a:pt x="1166" y="548"/>
                  </a:lnTo>
                  <a:lnTo>
                    <a:pt x="1158" y="545"/>
                  </a:lnTo>
                  <a:lnTo>
                    <a:pt x="1150" y="541"/>
                  </a:lnTo>
                  <a:lnTo>
                    <a:pt x="1142" y="536"/>
                  </a:lnTo>
                  <a:lnTo>
                    <a:pt x="1135" y="531"/>
                  </a:lnTo>
                  <a:lnTo>
                    <a:pt x="1129" y="525"/>
                  </a:lnTo>
                  <a:lnTo>
                    <a:pt x="1123" y="519"/>
                  </a:lnTo>
                  <a:lnTo>
                    <a:pt x="1117" y="512"/>
                  </a:lnTo>
                  <a:lnTo>
                    <a:pt x="1112" y="504"/>
                  </a:lnTo>
                  <a:lnTo>
                    <a:pt x="1108" y="495"/>
                  </a:lnTo>
                  <a:lnTo>
                    <a:pt x="1105" y="487"/>
                  </a:lnTo>
                  <a:lnTo>
                    <a:pt x="1103" y="478"/>
                  </a:lnTo>
                  <a:lnTo>
                    <a:pt x="1102" y="469"/>
                  </a:lnTo>
                  <a:lnTo>
                    <a:pt x="1101" y="460"/>
                  </a:lnTo>
                  <a:lnTo>
                    <a:pt x="1102" y="451"/>
                  </a:lnTo>
                  <a:lnTo>
                    <a:pt x="1103" y="442"/>
                  </a:lnTo>
                  <a:lnTo>
                    <a:pt x="1105" y="433"/>
                  </a:lnTo>
                  <a:lnTo>
                    <a:pt x="1108" y="424"/>
                  </a:lnTo>
                  <a:lnTo>
                    <a:pt x="1112" y="416"/>
                  </a:lnTo>
                  <a:lnTo>
                    <a:pt x="1117" y="408"/>
                  </a:lnTo>
                  <a:lnTo>
                    <a:pt x="1123" y="401"/>
                  </a:lnTo>
                  <a:lnTo>
                    <a:pt x="1129" y="395"/>
                  </a:lnTo>
                  <a:lnTo>
                    <a:pt x="1135" y="389"/>
                  </a:lnTo>
                  <a:lnTo>
                    <a:pt x="1142" y="384"/>
                  </a:lnTo>
                  <a:lnTo>
                    <a:pt x="1150" y="379"/>
                  </a:lnTo>
                  <a:lnTo>
                    <a:pt x="1158" y="376"/>
                  </a:lnTo>
                  <a:lnTo>
                    <a:pt x="1166" y="373"/>
                  </a:lnTo>
                  <a:lnTo>
                    <a:pt x="1175" y="370"/>
                  </a:lnTo>
                  <a:lnTo>
                    <a:pt x="1184" y="369"/>
                  </a:lnTo>
                  <a:lnTo>
                    <a:pt x="1194" y="369"/>
                  </a:lnTo>
                  <a:close/>
                  <a:moveTo>
                    <a:pt x="1468" y="5328"/>
                  </a:moveTo>
                  <a:lnTo>
                    <a:pt x="1468" y="5328"/>
                  </a:lnTo>
                  <a:lnTo>
                    <a:pt x="1454" y="5328"/>
                  </a:lnTo>
                  <a:lnTo>
                    <a:pt x="1441" y="5327"/>
                  </a:lnTo>
                  <a:lnTo>
                    <a:pt x="1427" y="5325"/>
                  </a:lnTo>
                  <a:lnTo>
                    <a:pt x="1414" y="5322"/>
                  </a:lnTo>
                  <a:lnTo>
                    <a:pt x="1399" y="5319"/>
                  </a:lnTo>
                  <a:lnTo>
                    <a:pt x="1387" y="5316"/>
                  </a:lnTo>
                  <a:lnTo>
                    <a:pt x="1374" y="5312"/>
                  </a:lnTo>
                  <a:lnTo>
                    <a:pt x="1362" y="5307"/>
                  </a:lnTo>
                  <a:lnTo>
                    <a:pt x="1350" y="5300"/>
                  </a:lnTo>
                  <a:lnTo>
                    <a:pt x="1338" y="5294"/>
                  </a:lnTo>
                  <a:lnTo>
                    <a:pt x="1325" y="5288"/>
                  </a:lnTo>
                  <a:lnTo>
                    <a:pt x="1314" y="5281"/>
                  </a:lnTo>
                  <a:lnTo>
                    <a:pt x="1304" y="5273"/>
                  </a:lnTo>
                  <a:lnTo>
                    <a:pt x="1294" y="5265"/>
                  </a:lnTo>
                  <a:lnTo>
                    <a:pt x="1284" y="5257"/>
                  </a:lnTo>
                  <a:lnTo>
                    <a:pt x="1274" y="5248"/>
                  </a:lnTo>
                  <a:lnTo>
                    <a:pt x="1265" y="5238"/>
                  </a:lnTo>
                  <a:lnTo>
                    <a:pt x="1256" y="5227"/>
                  </a:lnTo>
                  <a:lnTo>
                    <a:pt x="1248" y="5217"/>
                  </a:lnTo>
                  <a:lnTo>
                    <a:pt x="1240" y="5206"/>
                  </a:lnTo>
                  <a:lnTo>
                    <a:pt x="1233" y="5195"/>
                  </a:lnTo>
                  <a:lnTo>
                    <a:pt x="1227" y="5184"/>
                  </a:lnTo>
                  <a:lnTo>
                    <a:pt x="1221" y="5172"/>
                  </a:lnTo>
                  <a:lnTo>
                    <a:pt x="1215" y="5159"/>
                  </a:lnTo>
                  <a:lnTo>
                    <a:pt x="1210" y="5147"/>
                  </a:lnTo>
                  <a:lnTo>
                    <a:pt x="1206" y="5134"/>
                  </a:lnTo>
                  <a:lnTo>
                    <a:pt x="1202" y="5121"/>
                  </a:lnTo>
                  <a:lnTo>
                    <a:pt x="1199" y="5108"/>
                  </a:lnTo>
                  <a:lnTo>
                    <a:pt x="1197" y="5095"/>
                  </a:lnTo>
                  <a:lnTo>
                    <a:pt x="1195" y="5080"/>
                  </a:lnTo>
                  <a:lnTo>
                    <a:pt x="1194" y="5066"/>
                  </a:lnTo>
                  <a:lnTo>
                    <a:pt x="1194" y="5052"/>
                  </a:lnTo>
                  <a:lnTo>
                    <a:pt x="1194" y="5038"/>
                  </a:lnTo>
                  <a:lnTo>
                    <a:pt x="1195" y="5025"/>
                  </a:lnTo>
                  <a:lnTo>
                    <a:pt x="1197" y="5010"/>
                  </a:lnTo>
                  <a:lnTo>
                    <a:pt x="1199" y="4997"/>
                  </a:lnTo>
                  <a:lnTo>
                    <a:pt x="1202" y="4983"/>
                  </a:lnTo>
                  <a:lnTo>
                    <a:pt x="1206" y="4970"/>
                  </a:lnTo>
                  <a:lnTo>
                    <a:pt x="1210" y="4958"/>
                  </a:lnTo>
                  <a:lnTo>
                    <a:pt x="1215" y="4945"/>
                  </a:lnTo>
                  <a:lnTo>
                    <a:pt x="1221" y="4932"/>
                  </a:lnTo>
                  <a:lnTo>
                    <a:pt x="1227" y="4921"/>
                  </a:lnTo>
                  <a:lnTo>
                    <a:pt x="1233" y="4909"/>
                  </a:lnTo>
                  <a:lnTo>
                    <a:pt x="1240" y="4898"/>
                  </a:lnTo>
                  <a:lnTo>
                    <a:pt x="1248" y="4888"/>
                  </a:lnTo>
                  <a:lnTo>
                    <a:pt x="1256" y="4876"/>
                  </a:lnTo>
                  <a:lnTo>
                    <a:pt x="1265" y="4867"/>
                  </a:lnTo>
                  <a:lnTo>
                    <a:pt x="1274" y="4857"/>
                  </a:lnTo>
                  <a:lnTo>
                    <a:pt x="1284" y="4848"/>
                  </a:lnTo>
                  <a:lnTo>
                    <a:pt x="1294" y="4840"/>
                  </a:lnTo>
                  <a:lnTo>
                    <a:pt x="1304" y="4832"/>
                  </a:lnTo>
                  <a:lnTo>
                    <a:pt x="1314" y="4824"/>
                  </a:lnTo>
                  <a:lnTo>
                    <a:pt x="1325" y="4817"/>
                  </a:lnTo>
                  <a:lnTo>
                    <a:pt x="1338" y="4810"/>
                  </a:lnTo>
                  <a:lnTo>
                    <a:pt x="1350" y="4803"/>
                  </a:lnTo>
                  <a:lnTo>
                    <a:pt x="1362" y="4798"/>
                  </a:lnTo>
                  <a:lnTo>
                    <a:pt x="1374" y="4793"/>
                  </a:lnTo>
                  <a:lnTo>
                    <a:pt x="1387" y="4789"/>
                  </a:lnTo>
                  <a:lnTo>
                    <a:pt x="1399" y="4785"/>
                  </a:lnTo>
                  <a:lnTo>
                    <a:pt x="1414" y="4782"/>
                  </a:lnTo>
                  <a:lnTo>
                    <a:pt x="1427" y="4780"/>
                  </a:lnTo>
                  <a:lnTo>
                    <a:pt x="1441" y="4778"/>
                  </a:lnTo>
                  <a:lnTo>
                    <a:pt x="1454" y="4777"/>
                  </a:lnTo>
                  <a:lnTo>
                    <a:pt x="1468" y="4777"/>
                  </a:lnTo>
                  <a:lnTo>
                    <a:pt x="1483" y="4777"/>
                  </a:lnTo>
                  <a:lnTo>
                    <a:pt x="1497" y="4778"/>
                  </a:lnTo>
                  <a:lnTo>
                    <a:pt x="1511" y="4780"/>
                  </a:lnTo>
                  <a:lnTo>
                    <a:pt x="1524" y="4782"/>
                  </a:lnTo>
                  <a:lnTo>
                    <a:pt x="1537" y="4785"/>
                  </a:lnTo>
                  <a:lnTo>
                    <a:pt x="1551" y="4789"/>
                  </a:lnTo>
                  <a:lnTo>
                    <a:pt x="1564" y="4793"/>
                  </a:lnTo>
                  <a:lnTo>
                    <a:pt x="1576" y="4798"/>
                  </a:lnTo>
                  <a:lnTo>
                    <a:pt x="1588" y="4803"/>
                  </a:lnTo>
                  <a:lnTo>
                    <a:pt x="1600" y="4810"/>
                  </a:lnTo>
                  <a:lnTo>
                    <a:pt x="1611" y="4817"/>
                  </a:lnTo>
                  <a:lnTo>
                    <a:pt x="1623" y="4824"/>
                  </a:lnTo>
                  <a:lnTo>
                    <a:pt x="1634" y="4832"/>
                  </a:lnTo>
                  <a:lnTo>
                    <a:pt x="1644" y="4840"/>
                  </a:lnTo>
                  <a:lnTo>
                    <a:pt x="1654" y="4848"/>
                  </a:lnTo>
                  <a:lnTo>
                    <a:pt x="1664" y="4857"/>
                  </a:lnTo>
                  <a:lnTo>
                    <a:pt x="1673" y="4867"/>
                  </a:lnTo>
                  <a:lnTo>
                    <a:pt x="1681" y="4876"/>
                  </a:lnTo>
                  <a:lnTo>
                    <a:pt x="1690" y="4888"/>
                  </a:lnTo>
                  <a:lnTo>
                    <a:pt x="1698" y="4898"/>
                  </a:lnTo>
                  <a:lnTo>
                    <a:pt x="1705" y="4909"/>
                  </a:lnTo>
                  <a:lnTo>
                    <a:pt x="1711" y="4921"/>
                  </a:lnTo>
                  <a:lnTo>
                    <a:pt x="1717" y="4932"/>
                  </a:lnTo>
                  <a:lnTo>
                    <a:pt x="1723" y="4945"/>
                  </a:lnTo>
                  <a:lnTo>
                    <a:pt x="1728" y="4958"/>
                  </a:lnTo>
                  <a:lnTo>
                    <a:pt x="1732" y="4970"/>
                  </a:lnTo>
                  <a:lnTo>
                    <a:pt x="1736" y="4983"/>
                  </a:lnTo>
                  <a:lnTo>
                    <a:pt x="1739" y="4997"/>
                  </a:lnTo>
                  <a:lnTo>
                    <a:pt x="1741" y="5010"/>
                  </a:lnTo>
                  <a:lnTo>
                    <a:pt x="1743" y="5025"/>
                  </a:lnTo>
                  <a:lnTo>
                    <a:pt x="1744" y="5038"/>
                  </a:lnTo>
                  <a:lnTo>
                    <a:pt x="1744" y="5052"/>
                  </a:lnTo>
                  <a:lnTo>
                    <a:pt x="1744" y="5066"/>
                  </a:lnTo>
                  <a:lnTo>
                    <a:pt x="1743" y="5080"/>
                  </a:lnTo>
                  <a:lnTo>
                    <a:pt x="1741" y="5095"/>
                  </a:lnTo>
                  <a:lnTo>
                    <a:pt x="1739" y="5108"/>
                  </a:lnTo>
                  <a:lnTo>
                    <a:pt x="1736" y="5121"/>
                  </a:lnTo>
                  <a:lnTo>
                    <a:pt x="1732" y="5134"/>
                  </a:lnTo>
                  <a:lnTo>
                    <a:pt x="1728" y="5147"/>
                  </a:lnTo>
                  <a:lnTo>
                    <a:pt x="1723" y="5159"/>
                  </a:lnTo>
                  <a:lnTo>
                    <a:pt x="1717" y="5172"/>
                  </a:lnTo>
                  <a:lnTo>
                    <a:pt x="1711" y="5184"/>
                  </a:lnTo>
                  <a:lnTo>
                    <a:pt x="1705" y="5195"/>
                  </a:lnTo>
                  <a:lnTo>
                    <a:pt x="1698" y="5206"/>
                  </a:lnTo>
                  <a:lnTo>
                    <a:pt x="1690" y="5217"/>
                  </a:lnTo>
                  <a:lnTo>
                    <a:pt x="1681" y="5227"/>
                  </a:lnTo>
                  <a:lnTo>
                    <a:pt x="1673" y="5238"/>
                  </a:lnTo>
                  <a:lnTo>
                    <a:pt x="1664" y="5248"/>
                  </a:lnTo>
                  <a:lnTo>
                    <a:pt x="1654" y="5257"/>
                  </a:lnTo>
                  <a:lnTo>
                    <a:pt x="1644" y="5265"/>
                  </a:lnTo>
                  <a:lnTo>
                    <a:pt x="1634" y="5273"/>
                  </a:lnTo>
                  <a:lnTo>
                    <a:pt x="1623" y="5281"/>
                  </a:lnTo>
                  <a:lnTo>
                    <a:pt x="1611" y="5288"/>
                  </a:lnTo>
                  <a:lnTo>
                    <a:pt x="1600" y="5294"/>
                  </a:lnTo>
                  <a:lnTo>
                    <a:pt x="1588" y="5300"/>
                  </a:lnTo>
                  <a:lnTo>
                    <a:pt x="1576" y="5307"/>
                  </a:lnTo>
                  <a:lnTo>
                    <a:pt x="1564" y="5312"/>
                  </a:lnTo>
                  <a:lnTo>
                    <a:pt x="1551" y="5316"/>
                  </a:lnTo>
                  <a:lnTo>
                    <a:pt x="1537" y="5319"/>
                  </a:lnTo>
                  <a:lnTo>
                    <a:pt x="1524" y="5322"/>
                  </a:lnTo>
                  <a:lnTo>
                    <a:pt x="1511" y="5325"/>
                  </a:lnTo>
                  <a:lnTo>
                    <a:pt x="1497" y="5327"/>
                  </a:lnTo>
                  <a:lnTo>
                    <a:pt x="1483" y="5328"/>
                  </a:lnTo>
                  <a:lnTo>
                    <a:pt x="1468" y="5328"/>
                  </a:lnTo>
                  <a:close/>
                  <a:moveTo>
                    <a:pt x="2755" y="4593"/>
                  </a:moveTo>
                  <a:lnTo>
                    <a:pt x="183" y="4593"/>
                  </a:lnTo>
                  <a:lnTo>
                    <a:pt x="183" y="919"/>
                  </a:lnTo>
                  <a:lnTo>
                    <a:pt x="2755" y="919"/>
                  </a:lnTo>
                  <a:lnTo>
                    <a:pt x="2755" y="4593"/>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sz="1400" dirty="0">
                <a:latin typeface="华文中宋" panose="02010600040101010101" pitchFamily="2" charset="-122"/>
                <a:ea typeface="华文中宋" panose="02010600040101010101" pitchFamily="2" charset="-122"/>
              </a:endParaRPr>
            </a:p>
          </p:txBody>
        </p:sp>
      </p:grpSp>
      <p:grpSp>
        <p:nvGrpSpPr>
          <p:cNvPr id="17" name="组合 16"/>
          <p:cNvGrpSpPr/>
          <p:nvPr/>
        </p:nvGrpSpPr>
        <p:grpSpPr>
          <a:xfrm>
            <a:off x="4485555" y="4007017"/>
            <a:ext cx="611524" cy="611524"/>
            <a:chOff x="4485555" y="4007017"/>
            <a:chExt cx="611524" cy="611524"/>
          </a:xfrm>
          <a:gradFill>
            <a:gsLst>
              <a:gs pos="0">
                <a:srgbClr val="002060"/>
              </a:gs>
              <a:gs pos="100000">
                <a:srgbClr val="00B0F0"/>
              </a:gs>
            </a:gsLst>
            <a:lin ang="5400000" scaled="1"/>
          </a:gradFill>
        </p:grpSpPr>
        <p:sp>
          <p:nvSpPr>
            <p:cNvPr id="18" name="任意多边形 17"/>
            <p:cNvSpPr/>
            <p:nvPr/>
          </p:nvSpPr>
          <p:spPr>
            <a:xfrm>
              <a:off x="4485555" y="4007017"/>
              <a:ext cx="611524" cy="611524"/>
            </a:xfrm>
            <a:custGeom>
              <a:avLst/>
              <a:gdLst>
                <a:gd name="connsiteX0" fmla="*/ 413083 w 772417"/>
                <a:gd name="connsiteY0" fmla="*/ 961 h 772415"/>
                <a:gd name="connsiteX1" fmla="*/ 720620 w 772417"/>
                <a:gd name="connsiteY1" fmla="*/ 193136 h 772415"/>
                <a:gd name="connsiteX2" fmla="*/ 579281 w 772417"/>
                <a:gd name="connsiteY2" fmla="*/ 720618 h 772415"/>
                <a:gd name="connsiteX3" fmla="*/ 51799 w 772417"/>
                <a:gd name="connsiteY3" fmla="*/ 579279 h 772415"/>
                <a:gd name="connsiteX4" fmla="*/ 193137 w 772417"/>
                <a:gd name="connsiteY4" fmla="*/ 51797 h 772415"/>
                <a:gd name="connsiteX5" fmla="*/ 413083 w 772417"/>
                <a:gd name="connsiteY5" fmla="*/ 961 h 772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2417" h="772415">
                  <a:moveTo>
                    <a:pt x="413083" y="961"/>
                  </a:moveTo>
                  <a:cubicBezTo>
                    <a:pt x="536733" y="9700"/>
                    <a:pt x="653976" y="77705"/>
                    <a:pt x="720620" y="193136"/>
                  </a:cubicBezTo>
                  <a:cubicBezTo>
                    <a:pt x="827250" y="377825"/>
                    <a:pt x="763971" y="613987"/>
                    <a:pt x="579281" y="720618"/>
                  </a:cubicBezTo>
                  <a:cubicBezTo>
                    <a:pt x="394592" y="827248"/>
                    <a:pt x="158429" y="763969"/>
                    <a:pt x="51799" y="579279"/>
                  </a:cubicBezTo>
                  <a:cubicBezTo>
                    <a:pt x="-54832" y="394590"/>
                    <a:pt x="8448" y="158428"/>
                    <a:pt x="193137" y="51797"/>
                  </a:cubicBezTo>
                  <a:cubicBezTo>
                    <a:pt x="262396" y="11811"/>
                    <a:pt x="338893" y="-4282"/>
                    <a:pt x="413083" y="961"/>
                  </a:cubicBezTo>
                  <a:close/>
                </a:path>
              </a:pathLst>
            </a:cu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143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ffectLst>
                  <a:outerShdw blurRad="38100" dist="38100" dir="2700000" algn="tl">
                    <a:srgbClr val="000000">
                      <a:alpha val="43137"/>
                    </a:srgbClr>
                  </a:outerShdw>
                </a:effectLst>
                <a:latin typeface="DIN-BoldItalic" pitchFamily="50" charset="0"/>
              </a:endParaRPr>
            </a:p>
          </p:txBody>
        </p:sp>
        <p:sp>
          <p:nvSpPr>
            <p:cNvPr id="19" name="KSO_Shape"/>
            <p:cNvSpPr>
              <a:spLocks/>
            </p:cNvSpPr>
            <p:nvPr/>
          </p:nvSpPr>
          <p:spPr bwMode="auto">
            <a:xfrm>
              <a:off x="4621171" y="4212952"/>
              <a:ext cx="340293" cy="199655"/>
            </a:xfrm>
            <a:custGeom>
              <a:avLst/>
              <a:gdLst>
                <a:gd name="T0" fmla="*/ 1905000 w 6649"/>
                <a:gd name="T1" fmla="*/ 302090 h 3908"/>
                <a:gd name="T2" fmla="*/ 952357 w 6649"/>
                <a:gd name="T3" fmla="*/ 0 h 3908"/>
                <a:gd name="T4" fmla="*/ 0 w 6649"/>
                <a:gd name="T5" fmla="*/ 302090 h 3908"/>
                <a:gd name="T6" fmla="*/ 488785 w 6649"/>
                <a:gd name="T7" fmla="*/ 456861 h 3908"/>
                <a:gd name="T8" fmla="*/ 400540 w 6649"/>
                <a:gd name="T9" fmla="*/ 923753 h 3908"/>
                <a:gd name="T10" fmla="*/ 952357 w 6649"/>
                <a:gd name="T11" fmla="*/ 1120083 h 3908"/>
                <a:gd name="T12" fmla="*/ 1504460 w 6649"/>
                <a:gd name="T13" fmla="*/ 923753 h 3908"/>
                <a:gd name="T14" fmla="*/ 1416215 w 6649"/>
                <a:gd name="T15" fmla="*/ 456861 h 3908"/>
                <a:gd name="T16" fmla="*/ 1905000 w 6649"/>
                <a:gd name="T17" fmla="*/ 302090 h 390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649" h="3908">
                  <a:moveTo>
                    <a:pt x="6649" y="1054"/>
                  </a:moveTo>
                  <a:lnTo>
                    <a:pt x="3324" y="0"/>
                  </a:lnTo>
                  <a:lnTo>
                    <a:pt x="0" y="1054"/>
                  </a:lnTo>
                  <a:lnTo>
                    <a:pt x="1706" y="1594"/>
                  </a:lnTo>
                  <a:lnTo>
                    <a:pt x="1398" y="3223"/>
                  </a:lnTo>
                  <a:lnTo>
                    <a:pt x="3324" y="3908"/>
                  </a:lnTo>
                  <a:lnTo>
                    <a:pt x="5251" y="3223"/>
                  </a:lnTo>
                  <a:lnTo>
                    <a:pt x="4943" y="1594"/>
                  </a:lnTo>
                  <a:lnTo>
                    <a:pt x="6649" y="1054"/>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sz="1400">
                <a:solidFill>
                  <a:srgbClr val="FFFFFF"/>
                </a:solidFill>
                <a:latin typeface="华文中宋" panose="02010600040101010101" pitchFamily="2" charset="-122"/>
                <a:ea typeface="华文中宋" panose="02010600040101010101" pitchFamily="2" charset="-122"/>
              </a:endParaRPr>
            </a:p>
          </p:txBody>
        </p:sp>
      </p:grpSp>
      <p:grpSp>
        <p:nvGrpSpPr>
          <p:cNvPr id="20" name="组合 19"/>
          <p:cNvGrpSpPr/>
          <p:nvPr/>
        </p:nvGrpSpPr>
        <p:grpSpPr>
          <a:xfrm>
            <a:off x="5792736" y="4761692"/>
            <a:ext cx="610268" cy="611524"/>
            <a:chOff x="5792736" y="4761692"/>
            <a:chExt cx="610268" cy="611524"/>
          </a:xfrm>
          <a:gradFill>
            <a:gsLst>
              <a:gs pos="0">
                <a:srgbClr val="002060"/>
              </a:gs>
              <a:gs pos="100000">
                <a:srgbClr val="00B0F0"/>
              </a:gs>
            </a:gsLst>
            <a:lin ang="5400000" scaled="1"/>
          </a:gradFill>
        </p:grpSpPr>
        <p:sp>
          <p:nvSpPr>
            <p:cNvPr id="21" name="任意多边形 20"/>
            <p:cNvSpPr/>
            <p:nvPr/>
          </p:nvSpPr>
          <p:spPr>
            <a:xfrm>
              <a:off x="5792736" y="4761692"/>
              <a:ext cx="610268" cy="611524"/>
            </a:xfrm>
            <a:custGeom>
              <a:avLst/>
              <a:gdLst>
                <a:gd name="connsiteX0" fmla="*/ 413082 w 772416"/>
                <a:gd name="connsiteY0" fmla="*/ 961 h 772415"/>
                <a:gd name="connsiteX1" fmla="*/ 720619 w 772416"/>
                <a:gd name="connsiteY1" fmla="*/ 193135 h 772415"/>
                <a:gd name="connsiteX2" fmla="*/ 579280 w 772416"/>
                <a:gd name="connsiteY2" fmla="*/ 720618 h 772415"/>
                <a:gd name="connsiteX3" fmla="*/ 51797 w 772416"/>
                <a:gd name="connsiteY3" fmla="*/ 579279 h 772415"/>
                <a:gd name="connsiteX4" fmla="*/ 193136 w 772416"/>
                <a:gd name="connsiteY4" fmla="*/ 51797 h 772415"/>
                <a:gd name="connsiteX5" fmla="*/ 413082 w 772416"/>
                <a:gd name="connsiteY5" fmla="*/ 961 h 772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2416" h="772415">
                  <a:moveTo>
                    <a:pt x="413082" y="961"/>
                  </a:moveTo>
                  <a:cubicBezTo>
                    <a:pt x="536732" y="9699"/>
                    <a:pt x="653975" y="77704"/>
                    <a:pt x="720619" y="193135"/>
                  </a:cubicBezTo>
                  <a:cubicBezTo>
                    <a:pt x="827249" y="377825"/>
                    <a:pt x="763970" y="613987"/>
                    <a:pt x="579280" y="720618"/>
                  </a:cubicBezTo>
                  <a:cubicBezTo>
                    <a:pt x="394591" y="827248"/>
                    <a:pt x="158428" y="763969"/>
                    <a:pt x="51797" y="579279"/>
                  </a:cubicBezTo>
                  <a:cubicBezTo>
                    <a:pt x="-54833" y="394590"/>
                    <a:pt x="8446" y="158427"/>
                    <a:pt x="193136" y="51797"/>
                  </a:cubicBezTo>
                  <a:cubicBezTo>
                    <a:pt x="262395" y="11810"/>
                    <a:pt x="338892" y="-4283"/>
                    <a:pt x="413082" y="961"/>
                  </a:cubicBezTo>
                  <a:close/>
                </a:path>
              </a:pathLst>
            </a:cu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143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ffectLst>
                  <a:outerShdw blurRad="38100" dist="38100" dir="2700000" algn="tl">
                    <a:srgbClr val="000000">
                      <a:alpha val="43137"/>
                    </a:srgbClr>
                  </a:outerShdw>
                </a:effectLst>
                <a:latin typeface="DIN-BoldItalic" pitchFamily="50" charset="0"/>
              </a:endParaRPr>
            </a:p>
          </p:txBody>
        </p:sp>
        <p:sp>
          <p:nvSpPr>
            <p:cNvPr id="22" name="KSO_Shape"/>
            <p:cNvSpPr/>
            <p:nvPr/>
          </p:nvSpPr>
          <p:spPr>
            <a:xfrm>
              <a:off x="5962254" y="4932466"/>
              <a:ext cx="271230" cy="269975"/>
            </a:xfrm>
            <a:custGeom>
              <a:avLst/>
              <a:gdLst>
                <a:gd name="connsiteX0" fmla="*/ 320662 w 792088"/>
                <a:gd name="connsiteY0" fmla="*/ 99114 h 792088"/>
                <a:gd name="connsiteX1" fmla="*/ 320662 w 792088"/>
                <a:gd name="connsiteY1" fmla="*/ 475062 h 792088"/>
                <a:gd name="connsiteX2" fmla="*/ 696610 w 792088"/>
                <a:gd name="connsiteY2" fmla="*/ 475062 h 792088"/>
                <a:gd name="connsiteX3" fmla="*/ 696610 w 792088"/>
                <a:gd name="connsiteY3" fmla="*/ 434076 h 792088"/>
                <a:gd name="connsiteX4" fmla="*/ 361648 w 792088"/>
                <a:gd name="connsiteY4" fmla="*/ 434076 h 792088"/>
                <a:gd name="connsiteX5" fmla="*/ 361648 w 792088"/>
                <a:gd name="connsiteY5" fmla="*/ 99114 h 792088"/>
                <a:gd name="connsiteX6" fmla="*/ 396044 w 792088"/>
                <a:gd name="connsiteY6" fmla="*/ 0 h 792088"/>
                <a:gd name="connsiteX7" fmla="*/ 792088 w 792088"/>
                <a:gd name="connsiteY7" fmla="*/ 396044 h 792088"/>
                <a:gd name="connsiteX8" fmla="*/ 396044 w 792088"/>
                <a:gd name="connsiteY8" fmla="*/ 792088 h 792088"/>
                <a:gd name="connsiteX9" fmla="*/ 0 w 792088"/>
                <a:gd name="connsiteY9" fmla="*/ 396044 h 792088"/>
                <a:gd name="connsiteX10" fmla="*/ 396044 w 792088"/>
                <a:gd name="connsiteY10" fmla="*/ 0 h 79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2088" h="792088">
                  <a:moveTo>
                    <a:pt x="320662" y="99114"/>
                  </a:moveTo>
                  <a:lnTo>
                    <a:pt x="320662" y="475062"/>
                  </a:lnTo>
                  <a:lnTo>
                    <a:pt x="696610" y="475062"/>
                  </a:lnTo>
                  <a:lnTo>
                    <a:pt x="696610" y="434076"/>
                  </a:lnTo>
                  <a:lnTo>
                    <a:pt x="361648" y="434076"/>
                  </a:lnTo>
                  <a:lnTo>
                    <a:pt x="361648" y="99114"/>
                  </a:lnTo>
                  <a:close/>
                  <a:moveTo>
                    <a:pt x="396044" y="0"/>
                  </a:moveTo>
                  <a:cubicBezTo>
                    <a:pt x="614773" y="0"/>
                    <a:pt x="792088" y="177315"/>
                    <a:pt x="792088" y="396044"/>
                  </a:cubicBezTo>
                  <a:cubicBezTo>
                    <a:pt x="792088" y="614773"/>
                    <a:pt x="614773" y="792088"/>
                    <a:pt x="396044" y="792088"/>
                  </a:cubicBezTo>
                  <a:cubicBezTo>
                    <a:pt x="177315" y="792088"/>
                    <a:pt x="0" y="614773"/>
                    <a:pt x="0" y="396044"/>
                  </a:cubicBezTo>
                  <a:cubicBezTo>
                    <a:pt x="0" y="177315"/>
                    <a:pt x="177315" y="0"/>
                    <a:pt x="396044" y="0"/>
                  </a:cubicBezTo>
                  <a:close/>
                </a:path>
              </a:pathLst>
            </a:cu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contourClr>
                  <a:srgbClr val="FFFFFF"/>
                </a:contourClr>
              </a:sp3d>
            </a:bodyPr>
            <a:lstStyle/>
            <a:p>
              <a:pPr algn="ctr">
                <a:defRPr/>
              </a:pPr>
              <a:endParaRPr lang="en-US" sz="1400">
                <a:solidFill>
                  <a:srgbClr val="FFFFFF"/>
                </a:solidFill>
                <a:latin typeface="华文中宋" panose="02010600040101010101" pitchFamily="2" charset="-122"/>
                <a:ea typeface="华文中宋" panose="02010600040101010101" pitchFamily="2" charset="-122"/>
              </a:endParaRPr>
            </a:p>
          </p:txBody>
        </p:sp>
      </p:grpSp>
      <p:grpSp>
        <p:nvGrpSpPr>
          <p:cNvPr id="23" name="组合 22"/>
          <p:cNvGrpSpPr/>
          <p:nvPr/>
        </p:nvGrpSpPr>
        <p:grpSpPr>
          <a:xfrm>
            <a:off x="7099916" y="2497671"/>
            <a:ext cx="610268" cy="611524"/>
            <a:chOff x="7099916" y="2497671"/>
            <a:chExt cx="610268" cy="611524"/>
          </a:xfrm>
          <a:gradFill>
            <a:gsLst>
              <a:gs pos="0">
                <a:srgbClr val="002060"/>
              </a:gs>
              <a:gs pos="100000">
                <a:srgbClr val="00B0F0"/>
              </a:gs>
            </a:gsLst>
            <a:lin ang="5400000" scaled="1"/>
          </a:gradFill>
        </p:grpSpPr>
        <p:sp>
          <p:nvSpPr>
            <p:cNvPr id="24" name="任意多边形 23"/>
            <p:cNvSpPr/>
            <p:nvPr/>
          </p:nvSpPr>
          <p:spPr>
            <a:xfrm>
              <a:off x="7099916" y="2497671"/>
              <a:ext cx="610268" cy="611524"/>
            </a:xfrm>
            <a:custGeom>
              <a:avLst/>
              <a:gdLst>
                <a:gd name="connsiteX0" fmla="*/ 413081 w 772416"/>
                <a:gd name="connsiteY0" fmla="*/ 962 h 772417"/>
                <a:gd name="connsiteX1" fmla="*/ 720618 w 772416"/>
                <a:gd name="connsiteY1" fmla="*/ 193137 h 772417"/>
                <a:gd name="connsiteX2" fmla="*/ 579280 w 772416"/>
                <a:gd name="connsiteY2" fmla="*/ 720619 h 772417"/>
                <a:gd name="connsiteX3" fmla="*/ 51797 w 772416"/>
                <a:gd name="connsiteY3" fmla="*/ 579281 h 772417"/>
                <a:gd name="connsiteX4" fmla="*/ 193136 w 772416"/>
                <a:gd name="connsiteY4" fmla="*/ 51798 h 772417"/>
                <a:gd name="connsiteX5" fmla="*/ 413081 w 772416"/>
                <a:gd name="connsiteY5" fmla="*/ 962 h 77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2416" h="772417">
                  <a:moveTo>
                    <a:pt x="413081" y="962"/>
                  </a:moveTo>
                  <a:cubicBezTo>
                    <a:pt x="536732" y="9701"/>
                    <a:pt x="653974" y="77706"/>
                    <a:pt x="720618" y="193137"/>
                  </a:cubicBezTo>
                  <a:cubicBezTo>
                    <a:pt x="827249" y="377826"/>
                    <a:pt x="763969" y="613989"/>
                    <a:pt x="579280" y="720619"/>
                  </a:cubicBezTo>
                  <a:cubicBezTo>
                    <a:pt x="394590" y="827250"/>
                    <a:pt x="158428" y="763970"/>
                    <a:pt x="51797" y="579281"/>
                  </a:cubicBezTo>
                  <a:cubicBezTo>
                    <a:pt x="-54833" y="394591"/>
                    <a:pt x="8446" y="158429"/>
                    <a:pt x="193136" y="51798"/>
                  </a:cubicBezTo>
                  <a:cubicBezTo>
                    <a:pt x="262394" y="11812"/>
                    <a:pt x="338891" y="-4281"/>
                    <a:pt x="413081" y="962"/>
                  </a:cubicBezTo>
                  <a:close/>
                </a:path>
              </a:pathLst>
            </a:cu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143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ffectLst>
                  <a:outerShdw blurRad="38100" dist="38100" dir="2700000" algn="tl">
                    <a:srgbClr val="000000">
                      <a:alpha val="43137"/>
                    </a:srgbClr>
                  </a:outerShdw>
                </a:effectLst>
                <a:latin typeface="DIN-BoldItalic" pitchFamily="50" charset="0"/>
              </a:endParaRPr>
            </a:p>
          </p:txBody>
        </p:sp>
        <p:sp>
          <p:nvSpPr>
            <p:cNvPr id="25" name="KSO_Shape"/>
            <p:cNvSpPr>
              <a:spLocks/>
            </p:cNvSpPr>
            <p:nvPr/>
          </p:nvSpPr>
          <p:spPr bwMode="auto">
            <a:xfrm>
              <a:off x="7300826" y="2658400"/>
              <a:ext cx="271230" cy="246116"/>
            </a:xfrm>
            <a:custGeom>
              <a:avLst/>
              <a:gdLst>
                <a:gd name="T0" fmla="*/ 726341 w 2395538"/>
                <a:gd name="T1" fmla="*/ 2170112 h 2170112"/>
                <a:gd name="T2" fmla="*/ 1441768 w 2395538"/>
                <a:gd name="T3" fmla="*/ 728510 h 2170112"/>
                <a:gd name="T4" fmla="*/ 1885633 w 2395538"/>
                <a:gd name="T5" fmla="*/ 1143658 h 2170112"/>
                <a:gd name="T6" fmla="*/ 1870393 w 2395538"/>
                <a:gd name="T7" fmla="*/ 1187775 h 2170112"/>
                <a:gd name="T8" fmla="*/ 1824038 w 2395538"/>
                <a:gd name="T9" fmla="*/ 1209358 h 2170112"/>
                <a:gd name="T10" fmla="*/ 1774825 w 2395538"/>
                <a:gd name="T11" fmla="*/ 1196345 h 2170112"/>
                <a:gd name="T12" fmla="*/ 87630 w 2395538"/>
                <a:gd name="T13" fmla="*/ 1207136 h 2170112"/>
                <a:gd name="T14" fmla="*/ 36195 w 2395538"/>
                <a:gd name="T15" fmla="*/ 1203010 h 2170112"/>
                <a:gd name="T16" fmla="*/ 2540 w 2395538"/>
                <a:gd name="T17" fmla="*/ 1166510 h 2170112"/>
                <a:gd name="T18" fmla="*/ 7937 w 2395538"/>
                <a:gd name="T19" fmla="*/ 1121123 h 2170112"/>
                <a:gd name="T20" fmla="*/ 1968140 w 2395538"/>
                <a:gd name="T21" fmla="*/ 219388 h 2170112"/>
                <a:gd name="T22" fmla="*/ 2114413 w 2395538"/>
                <a:gd name="T23" fmla="*/ 243789 h 2170112"/>
                <a:gd name="T24" fmla="*/ 2240697 w 2395538"/>
                <a:gd name="T25" fmla="*/ 284667 h 2170112"/>
                <a:gd name="T26" fmla="*/ 2388557 w 2395538"/>
                <a:gd name="T27" fmla="*/ 355016 h 2170112"/>
                <a:gd name="T28" fmla="*/ 2336521 w 2395538"/>
                <a:gd name="T29" fmla="*/ 373079 h 2170112"/>
                <a:gd name="T30" fmla="*/ 2250533 w 2395538"/>
                <a:gd name="T31" fmla="*/ 415225 h 2170112"/>
                <a:gd name="T32" fmla="*/ 2138845 w 2395538"/>
                <a:gd name="T33" fmla="*/ 508390 h 2170112"/>
                <a:gd name="T34" fmla="*/ 2044926 w 2395538"/>
                <a:gd name="T35" fmla="*/ 621519 h 2170112"/>
                <a:gd name="T36" fmla="*/ 1960525 w 2395538"/>
                <a:gd name="T37" fmla="*/ 747006 h 2170112"/>
                <a:gd name="T38" fmla="*/ 1902777 w 2395538"/>
                <a:gd name="T39" fmla="*/ 803412 h 2170112"/>
                <a:gd name="T40" fmla="*/ 1832020 w 2395538"/>
                <a:gd name="T41" fmla="*/ 843974 h 2170112"/>
                <a:gd name="T42" fmla="*/ 1753013 w 2395538"/>
                <a:gd name="T43" fmla="*/ 868374 h 2170112"/>
                <a:gd name="T44" fmla="*/ 1568664 w 2395538"/>
                <a:gd name="T45" fmla="*/ 707079 h 2170112"/>
                <a:gd name="T46" fmla="*/ 1657507 w 2395538"/>
                <a:gd name="T47" fmla="*/ 590147 h 2170112"/>
                <a:gd name="T48" fmla="*/ 1736514 w 2395538"/>
                <a:gd name="T49" fmla="*/ 513143 h 2170112"/>
                <a:gd name="T50" fmla="*/ 1825674 w 2395538"/>
                <a:gd name="T51" fmla="*/ 448498 h 2170112"/>
                <a:gd name="T52" fmla="*/ 1925622 w 2395538"/>
                <a:gd name="T53" fmla="*/ 399381 h 2170112"/>
                <a:gd name="T54" fmla="*/ 2033820 w 2395538"/>
                <a:gd name="T55" fmla="*/ 369910 h 2170112"/>
                <a:gd name="T56" fmla="*/ 2147095 w 2395538"/>
                <a:gd name="T57" fmla="*/ 361671 h 2170112"/>
                <a:gd name="T58" fmla="*/ 2032234 w 2395538"/>
                <a:gd name="T59" fmla="*/ 356601 h 2170112"/>
                <a:gd name="T60" fmla="*/ 1917373 w 2395538"/>
                <a:gd name="T61" fmla="*/ 373713 h 2170112"/>
                <a:gd name="T62" fmla="*/ 1806953 w 2395538"/>
                <a:gd name="T63" fmla="*/ 412690 h 2170112"/>
                <a:gd name="T64" fmla="*/ 1703832 w 2395538"/>
                <a:gd name="T65" fmla="*/ 469730 h 2170112"/>
                <a:gd name="T66" fmla="*/ 1610230 w 2395538"/>
                <a:gd name="T67" fmla="*/ 542297 h 2170112"/>
                <a:gd name="T68" fmla="*/ 1526146 w 2395538"/>
                <a:gd name="T69" fmla="*/ 625638 h 2170112"/>
                <a:gd name="T70" fmla="*/ 1409381 w 2395538"/>
                <a:gd name="T71" fmla="*/ 589196 h 2170112"/>
                <a:gd name="T72" fmla="*/ 1430322 w 2395538"/>
                <a:gd name="T73" fmla="*/ 523601 h 2170112"/>
                <a:gd name="T74" fmla="*/ 1476648 w 2395538"/>
                <a:gd name="T75" fmla="*/ 444696 h 2170112"/>
                <a:gd name="T76" fmla="*/ 1541376 w 2395538"/>
                <a:gd name="T77" fmla="*/ 367375 h 2170112"/>
                <a:gd name="T78" fmla="*/ 1611816 w 2395538"/>
                <a:gd name="T79" fmla="*/ 308117 h 2170112"/>
                <a:gd name="T80" fmla="*/ 1686381 w 2395538"/>
                <a:gd name="T81" fmla="*/ 265337 h 2170112"/>
                <a:gd name="T82" fmla="*/ 1763166 w 2395538"/>
                <a:gd name="T83" fmla="*/ 237134 h 2170112"/>
                <a:gd name="T84" fmla="*/ 1910075 w 2395538"/>
                <a:gd name="T85" fmla="*/ 217487 h 2170112"/>
                <a:gd name="T86" fmla="*/ 1198124 w 2395538"/>
                <a:gd name="T87" fmla="*/ 20298 h 2170112"/>
                <a:gd name="T88" fmla="*/ 1336237 w 2395538"/>
                <a:gd name="T89" fmla="*/ 78653 h 2170112"/>
                <a:gd name="T90" fmla="*/ 1406886 w 2395538"/>
                <a:gd name="T91" fmla="*/ 127177 h 2170112"/>
                <a:gd name="T92" fmla="*/ 1468305 w 2395538"/>
                <a:gd name="T93" fmla="*/ 191241 h 2170112"/>
                <a:gd name="T94" fmla="*/ 1512540 w 2395538"/>
                <a:gd name="T95" fmla="*/ 273066 h 2170112"/>
                <a:gd name="T96" fmla="*/ 1474351 w 2395538"/>
                <a:gd name="T97" fmla="*/ 374554 h 2170112"/>
                <a:gd name="T98" fmla="*/ 1420252 w 2395538"/>
                <a:gd name="T99" fmla="*/ 385654 h 2170112"/>
                <a:gd name="T100" fmla="*/ 1384927 w 2395538"/>
                <a:gd name="T101" fmla="*/ 273700 h 2170112"/>
                <a:gd name="T102" fmla="*/ 1348012 w 2395538"/>
                <a:gd name="T103" fmla="*/ 208050 h 2170112"/>
                <a:gd name="T104" fmla="*/ 1299640 w 2395538"/>
                <a:gd name="T105" fmla="*/ 150963 h 2170112"/>
                <a:gd name="T106" fmla="*/ 1242040 w 2395538"/>
                <a:gd name="T107" fmla="*/ 104659 h 2170112"/>
                <a:gd name="T108" fmla="*/ 1280546 w 2395538"/>
                <a:gd name="T109" fmla="*/ 143986 h 2170112"/>
                <a:gd name="T110" fmla="*/ 1323508 w 2395538"/>
                <a:gd name="T111" fmla="*/ 202024 h 2170112"/>
                <a:gd name="T112" fmla="*/ 1356923 w 2395538"/>
                <a:gd name="T113" fmla="*/ 274969 h 2170112"/>
                <a:gd name="T114" fmla="*/ 1381108 w 2395538"/>
                <a:gd name="T115" fmla="*/ 413880 h 2170112"/>
                <a:gd name="T116" fmla="*/ 1369652 w 2395538"/>
                <a:gd name="T117" fmla="*/ 554378 h 2170112"/>
                <a:gd name="T118" fmla="*/ 1166937 w 2395538"/>
                <a:gd name="T119" fmla="*/ 363136 h 2170112"/>
                <a:gd name="T120" fmla="*/ 1178711 w 2395538"/>
                <a:gd name="T121" fmla="*/ 227079 h 2170112"/>
                <a:gd name="T122" fmla="*/ 1172028 w 2395538"/>
                <a:gd name="T123" fmla="*/ 132568 h 2170112"/>
                <a:gd name="T124" fmla="*/ 1144342 w 2395538"/>
                <a:gd name="T125" fmla="*/ 45670 h 2170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95538" h="2170112">
                  <a:moveTo>
                    <a:pt x="940433" y="595312"/>
                  </a:moveTo>
                  <a:lnTo>
                    <a:pt x="1643062" y="1217102"/>
                  </a:lnTo>
                  <a:lnTo>
                    <a:pt x="1643062" y="2170112"/>
                  </a:lnTo>
                  <a:lnTo>
                    <a:pt x="1433735" y="2170112"/>
                  </a:lnTo>
                  <a:lnTo>
                    <a:pt x="1159290" y="2170112"/>
                  </a:lnTo>
                  <a:lnTo>
                    <a:pt x="1159290" y="1557214"/>
                  </a:lnTo>
                  <a:lnTo>
                    <a:pt x="726341" y="1557214"/>
                  </a:lnTo>
                  <a:lnTo>
                    <a:pt x="726341" y="2170112"/>
                  </a:lnTo>
                  <a:lnTo>
                    <a:pt x="612307" y="2170112"/>
                  </a:lnTo>
                  <a:lnTo>
                    <a:pt x="242887" y="2170112"/>
                  </a:lnTo>
                  <a:lnTo>
                    <a:pt x="242887" y="1655658"/>
                  </a:lnTo>
                  <a:lnTo>
                    <a:pt x="242887" y="1217102"/>
                  </a:lnTo>
                  <a:lnTo>
                    <a:pt x="940433" y="595312"/>
                  </a:lnTo>
                  <a:close/>
                  <a:moveTo>
                    <a:pt x="942657" y="284162"/>
                  </a:moveTo>
                  <a:lnTo>
                    <a:pt x="1252855" y="559975"/>
                  </a:lnTo>
                  <a:lnTo>
                    <a:pt x="1441768" y="728510"/>
                  </a:lnTo>
                  <a:lnTo>
                    <a:pt x="1865630" y="1106523"/>
                  </a:lnTo>
                  <a:lnTo>
                    <a:pt x="1870393" y="1110966"/>
                  </a:lnTo>
                  <a:lnTo>
                    <a:pt x="1874520" y="1115727"/>
                  </a:lnTo>
                  <a:lnTo>
                    <a:pt x="1878013" y="1121123"/>
                  </a:lnTo>
                  <a:lnTo>
                    <a:pt x="1880553" y="1126519"/>
                  </a:lnTo>
                  <a:lnTo>
                    <a:pt x="1882775" y="1132232"/>
                  </a:lnTo>
                  <a:lnTo>
                    <a:pt x="1884680" y="1137627"/>
                  </a:lnTo>
                  <a:lnTo>
                    <a:pt x="1885633" y="1143658"/>
                  </a:lnTo>
                  <a:lnTo>
                    <a:pt x="1885950" y="1149053"/>
                  </a:lnTo>
                  <a:lnTo>
                    <a:pt x="1885633" y="1155084"/>
                  </a:lnTo>
                  <a:lnTo>
                    <a:pt x="1884680" y="1160797"/>
                  </a:lnTo>
                  <a:lnTo>
                    <a:pt x="1882775" y="1166510"/>
                  </a:lnTo>
                  <a:lnTo>
                    <a:pt x="1880553" y="1171906"/>
                  </a:lnTo>
                  <a:lnTo>
                    <a:pt x="1878013" y="1177619"/>
                  </a:lnTo>
                  <a:lnTo>
                    <a:pt x="1874520" y="1182697"/>
                  </a:lnTo>
                  <a:lnTo>
                    <a:pt x="1870393" y="1187775"/>
                  </a:lnTo>
                  <a:lnTo>
                    <a:pt x="1865630" y="1192219"/>
                  </a:lnTo>
                  <a:lnTo>
                    <a:pt x="1860550" y="1196345"/>
                  </a:lnTo>
                  <a:lnTo>
                    <a:pt x="1855153" y="1200153"/>
                  </a:lnTo>
                  <a:lnTo>
                    <a:pt x="1849438" y="1203010"/>
                  </a:lnTo>
                  <a:lnTo>
                    <a:pt x="1843405" y="1205549"/>
                  </a:lnTo>
                  <a:lnTo>
                    <a:pt x="1836738" y="1207453"/>
                  </a:lnTo>
                  <a:lnTo>
                    <a:pt x="1830705" y="1208723"/>
                  </a:lnTo>
                  <a:lnTo>
                    <a:pt x="1824038" y="1209358"/>
                  </a:lnTo>
                  <a:lnTo>
                    <a:pt x="1817688" y="1209675"/>
                  </a:lnTo>
                  <a:lnTo>
                    <a:pt x="1811020" y="1209358"/>
                  </a:lnTo>
                  <a:lnTo>
                    <a:pt x="1804670" y="1208723"/>
                  </a:lnTo>
                  <a:lnTo>
                    <a:pt x="1798320" y="1207453"/>
                  </a:lnTo>
                  <a:lnTo>
                    <a:pt x="1792288" y="1205549"/>
                  </a:lnTo>
                  <a:lnTo>
                    <a:pt x="1785938" y="1203010"/>
                  </a:lnTo>
                  <a:lnTo>
                    <a:pt x="1780223" y="1200153"/>
                  </a:lnTo>
                  <a:lnTo>
                    <a:pt x="1774825" y="1196345"/>
                  </a:lnTo>
                  <a:lnTo>
                    <a:pt x="1769745" y="1192219"/>
                  </a:lnTo>
                  <a:lnTo>
                    <a:pt x="942657" y="455553"/>
                  </a:lnTo>
                  <a:lnTo>
                    <a:pt x="116205" y="1192219"/>
                  </a:lnTo>
                  <a:lnTo>
                    <a:pt x="111125" y="1196345"/>
                  </a:lnTo>
                  <a:lnTo>
                    <a:pt x="105410" y="1200153"/>
                  </a:lnTo>
                  <a:lnTo>
                    <a:pt x="99695" y="1203010"/>
                  </a:lnTo>
                  <a:lnTo>
                    <a:pt x="93662" y="1205549"/>
                  </a:lnTo>
                  <a:lnTo>
                    <a:pt x="87630" y="1207136"/>
                  </a:lnTo>
                  <a:lnTo>
                    <a:pt x="80962" y="1208723"/>
                  </a:lnTo>
                  <a:lnTo>
                    <a:pt x="74930" y="1209358"/>
                  </a:lnTo>
                  <a:lnTo>
                    <a:pt x="68262" y="1209675"/>
                  </a:lnTo>
                  <a:lnTo>
                    <a:pt x="61277" y="1209358"/>
                  </a:lnTo>
                  <a:lnTo>
                    <a:pt x="55245" y="1208723"/>
                  </a:lnTo>
                  <a:lnTo>
                    <a:pt x="48577" y="1207136"/>
                  </a:lnTo>
                  <a:lnTo>
                    <a:pt x="42545" y="1205549"/>
                  </a:lnTo>
                  <a:lnTo>
                    <a:pt x="36195" y="1203010"/>
                  </a:lnTo>
                  <a:lnTo>
                    <a:pt x="30797" y="1200153"/>
                  </a:lnTo>
                  <a:lnTo>
                    <a:pt x="25082" y="1196345"/>
                  </a:lnTo>
                  <a:lnTo>
                    <a:pt x="20002" y="1192219"/>
                  </a:lnTo>
                  <a:lnTo>
                    <a:pt x="15240" y="1187775"/>
                  </a:lnTo>
                  <a:lnTo>
                    <a:pt x="11112" y="1182697"/>
                  </a:lnTo>
                  <a:lnTo>
                    <a:pt x="7937" y="1177619"/>
                  </a:lnTo>
                  <a:lnTo>
                    <a:pt x="5080" y="1171906"/>
                  </a:lnTo>
                  <a:lnTo>
                    <a:pt x="2540" y="1166510"/>
                  </a:lnTo>
                  <a:lnTo>
                    <a:pt x="1270" y="1160797"/>
                  </a:lnTo>
                  <a:lnTo>
                    <a:pt x="317" y="1155084"/>
                  </a:lnTo>
                  <a:lnTo>
                    <a:pt x="0" y="1149053"/>
                  </a:lnTo>
                  <a:lnTo>
                    <a:pt x="317" y="1143658"/>
                  </a:lnTo>
                  <a:lnTo>
                    <a:pt x="1270" y="1137627"/>
                  </a:lnTo>
                  <a:lnTo>
                    <a:pt x="2540" y="1131914"/>
                  </a:lnTo>
                  <a:lnTo>
                    <a:pt x="5080" y="1126201"/>
                  </a:lnTo>
                  <a:lnTo>
                    <a:pt x="7937" y="1121123"/>
                  </a:lnTo>
                  <a:lnTo>
                    <a:pt x="11112" y="1115727"/>
                  </a:lnTo>
                  <a:lnTo>
                    <a:pt x="15240" y="1110966"/>
                  </a:lnTo>
                  <a:lnTo>
                    <a:pt x="20002" y="1106523"/>
                  </a:lnTo>
                  <a:lnTo>
                    <a:pt x="942657" y="284162"/>
                  </a:lnTo>
                  <a:close/>
                  <a:moveTo>
                    <a:pt x="1910075" y="217487"/>
                  </a:moveTo>
                  <a:lnTo>
                    <a:pt x="1929430" y="217487"/>
                  </a:lnTo>
                  <a:lnTo>
                    <a:pt x="1948785" y="218121"/>
                  </a:lnTo>
                  <a:lnTo>
                    <a:pt x="1968140" y="219388"/>
                  </a:lnTo>
                  <a:lnTo>
                    <a:pt x="1986860" y="220973"/>
                  </a:lnTo>
                  <a:lnTo>
                    <a:pt x="2005898" y="222874"/>
                  </a:lnTo>
                  <a:lnTo>
                    <a:pt x="2024301" y="225726"/>
                  </a:lnTo>
                  <a:lnTo>
                    <a:pt x="2043022" y="228578"/>
                  </a:lnTo>
                  <a:lnTo>
                    <a:pt x="2061425" y="231747"/>
                  </a:lnTo>
                  <a:lnTo>
                    <a:pt x="2079193" y="235550"/>
                  </a:lnTo>
                  <a:lnTo>
                    <a:pt x="2097279" y="239669"/>
                  </a:lnTo>
                  <a:lnTo>
                    <a:pt x="2114413" y="243789"/>
                  </a:lnTo>
                  <a:lnTo>
                    <a:pt x="2131865" y="248542"/>
                  </a:lnTo>
                  <a:lnTo>
                    <a:pt x="2148364" y="252979"/>
                  </a:lnTo>
                  <a:lnTo>
                    <a:pt x="2164546" y="258049"/>
                  </a:lnTo>
                  <a:lnTo>
                    <a:pt x="2181046" y="263119"/>
                  </a:lnTo>
                  <a:lnTo>
                    <a:pt x="2196593" y="268189"/>
                  </a:lnTo>
                  <a:lnTo>
                    <a:pt x="2211506" y="273893"/>
                  </a:lnTo>
                  <a:lnTo>
                    <a:pt x="2226419" y="278963"/>
                  </a:lnTo>
                  <a:lnTo>
                    <a:pt x="2240697" y="284667"/>
                  </a:lnTo>
                  <a:lnTo>
                    <a:pt x="2267668" y="295758"/>
                  </a:lnTo>
                  <a:lnTo>
                    <a:pt x="2292734" y="306216"/>
                  </a:lnTo>
                  <a:lnTo>
                    <a:pt x="2315579" y="316673"/>
                  </a:lnTo>
                  <a:lnTo>
                    <a:pt x="2335886" y="326496"/>
                  </a:lnTo>
                  <a:lnTo>
                    <a:pt x="2353338" y="335686"/>
                  </a:lnTo>
                  <a:lnTo>
                    <a:pt x="2368251" y="343608"/>
                  </a:lnTo>
                  <a:lnTo>
                    <a:pt x="2379991" y="349946"/>
                  </a:lnTo>
                  <a:lnTo>
                    <a:pt x="2388557" y="355016"/>
                  </a:lnTo>
                  <a:lnTo>
                    <a:pt x="2395538" y="359136"/>
                  </a:lnTo>
                  <a:lnTo>
                    <a:pt x="2386971" y="360403"/>
                  </a:lnTo>
                  <a:lnTo>
                    <a:pt x="2378721" y="361988"/>
                  </a:lnTo>
                  <a:lnTo>
                    <a:pt x="2370154" y="363572"/>
                  </a:lnTo>
                  <a:lnTo>
                    <a:pt x="2361587" y="365791"/>
                  </a:lnTo>
                  <a:lnTo>
                    <a:pt x="2353020" y="368009"/>
                  </a:lnTo>
                  <a:lnTo>
                    <a:pt x="2345088" y="370544"/>
                  </a:lnTo>
                  <a:lnTo>
                    <a:pt x="2336521" y="373079"/>
                  </a:lnTo>
                  <a:lnTo>
                    <a:pt x="2328271" y="375614"/>
                  </a:lnTo>
                  <a:lnTo>
                    <a:pt x="2320656" y="379100"/>
                  </a:lnTo>
                  <a:lnTo>
                    <a:pt x="2312406" y="382269"/>
                  </a:lnTo>
                  <a:lnTo>
                    <a:pt x="2304157" y="385755"/>
                  </a:lnTo>
                  <a:lnTo>
                    <a:pt x="2296541" y="389557"/>
                  </a:lnTo>
                  <a:lnTo>
                    <a:pt x="2280677" y="397162"/>
                  </a:lnTo>
                  <a:lnTo>
                    <a:pt x="2265446" y="405718"/>
                  </a:lnTo>
                  <a:lnTo>
                    <a:pt x="2250533" y="415225"/>
                  </a:lnTo>
                  <a:lnTo>
                    <a:pt x="2235303" y="425049"/>
                  </a:lnTo>
                  <a:lnTo>
                    <a:pt x="2220708" y="435189"/>
                  </a:lnTo>
                  <a:lnTo>
                    <a:pt x="2206429" y="446280"/>
                  </a:lnTo>
                  <a:lnTo>
                    <a:pt x="2192468" y="457688"/>
                  </a:lnTo>
                  <a:lnTo>
                    <a:pt x="2178825" y="469730"/>
                  </a:lnTo>
                  <a:lnTo>
                    <a:pt x="2164863" y="482088"/>
                  </a:lnTo>
                  <a:lnTo>
                    <a:pt x="2151854" y="495081"/>
                  </a:lnTo>
                  <a:lnTo>
                    <a:pt x="2138845" y="508390"/>
                  </a:lnTo>
                  <a:lnTo>
                    <a:pt x="2126153" y="521699"/>
                  </a:lnTo>
                  <a:lnTo>
                    <a:pt x="2113779" y="535325"/>
                  </a:lnTo>
                  <a:lnTo>
                    <a:pt x="2101721" y="549268"/>
                  </a:lnTo>
                  <a:lnTo>
                    <a:pt x="2089664" y="563528"/>
                  </a:lnTo>
                  <a:lnTo>
                    <a:pt x="2078242" y="578105"/>
                  </a:lnTo>
                  <a:lnTo>
                    <a:pt x="2066819" y="592682"/>
                  </a:lnTo>
                  <a:lnTo>
                    <a:pt x="2055714" y="607259"/>
                  </a:lnTo>
                  <a:lnTo>
                    <a:pt x="2044926" y="621519"/>
                  </a:lnTo>
                  <a:lnTo>
                    <a:pt x="2034455" y="636413"/>
                  </a:lnTo>
                  <a:lnTo>
                    <a:pt x="2024301" y="650989"/>
                  </a:lnTo>
                  <a:lnTo>
                    <a:pt x="2014782" y="665566"/>
                  </a:lnTo>
                  <a:lnTo>
                    <a:pt x="1995745" y="694403"/>
                  </a:lnTo>
                  <a:lnTo>
                    <a:pt x="1977976" y="722289"/>
                  </a:lnTo>
                  <a:lnTo>
                    <a:pt x="1972582" y="730845"/>
                  </a:lnTo>
                  <a:lnTo>
                    <a:pt x="1966553" y="739084"/>
                  </a:lnTo>
                  <a:lnTo>
                    <a:pt x="1960525" y="747006"/>
                  </a:lnTo>
                  <a:lnTo>
                    <a:pt x="1954179" y="755245"/>
                  </a:lnTo>
                  <a:lnTo>
                    <a:pt x="1947833" y="762534"/>
                  </a:lnTo>
                  <a:lnTo>
                    <a:pt x="1940852" y="770139"/>
                  </a:lnTo>
                  <a:lnTo>
                    <a:pt x="1933872" y="777111"/>
                  </a:lnTo>
                  <a:lnTo>
                    <a:pt x="1926257" y="784082"/>
                  </a:lnTo>
                  <a:lnTo>
                    <a:pt x="1918642" y="790737"/>
                  </a:lnTo>
                  <a:lnTo>
                    <a:pt x="1911027" y="797075"/>
                  </a:lnTo>
                  <a:lnTo>
                    <a:pt x="1902777" y="803412"/>
                  </a:lnTo>
                  <a:lnTo>
                    <a:pt x="1894527" y="809116"/>
                  </a:lnTo>
                  <a:lnTo>
                    <a:pt x="1886277" y="815137"/>
                  </a:lnTo>
                  <a:lnTo>
                    <a:pt x="1877710" y="820524"/>
                  </a:lnTo>
                  <a:lnTo>
                    <a:pt x="1868826" y="825911"/>
                  </a:lnTo>
                  <a:lnTo>
                    <a:pt x="1859625" y="830665"/>
                  </a:lnTo>
                  <a:lnTo>
                    <a:pt x="1850740" y="835735"/>
                  </a:lnTo>
                  <a:lnTo>
                    <a:pt x="1841539" y="839854"/>
                  </a:lnTo>
                  <a:lnTo>
                    <a:pt x="1832020" y="843974"/>
                  </a:lnTo>
                  <a:lnTo>
                    <a:pt x="1822501" y="848410"/>
                  </a:lnTo>
                  <a:lnTo>
                    <a:pt x="1812665" y="851896"/>
                  </a:lnTo>
                  <a:lnTo>
                    <a:pt x="1803146" y="855065"/>
                  </a:lnTo>
                  <a:lnTo>
                    <a:pt x="1793310" y="858551"/>
                  </a:lnTo>
                  <a:lnTo>
                    <a:pt x="1783473" y="861403"/>
                  </a:lnTo>
                  <a:lnTo>
                    <a:pt x="1773320" y="863938"/>
                  </a:lnTo>
                  <a:lnTo>
                    <a:pt x="1763166" y="866156"/>
                  </a:lnTo>
                  <a:lnTo>
                    <a:pt x="1753013" y="868374"/>
                  </a:lnTo>
                  <a:lnTo>
                    <a:pt x="1742542" y="870276"/>
                  </a:lnTo>
                  <a:lnTo>
                    <a:pt x="1732706" y="871860"/>
                  </a:lnTo>
                  <a:lnTo>
                    <a:pt x="1722235" y="873128"/>
                  </a:lnTo>
                  <a:lnTo>
                    <a:pt x="1711764" y="874078"/>
                  </a:lnTo>
                  <a:lnTo>
                    <a:pt x="1701611" y="874712"/>
                  </a:lnTo>
                  <a:lnTo>
                    <a:pt x="1548674" y="738450"/>
                  </a:lnTo>
                  <a:lnTo>
                    <a:pt x="1558510" y="722923"/>
                  </a:lnTo>
                  <a:lnTo>
                    <a:pt x="1568664" y="707079"/>
                  </a:lnTo>
                  <a:lnTo>
                    <a:pt x="1578500" y="691234"/>
                  </a:lnTo>
                  <a:lnTo>
                    <a:pt x="1589288" y="676024"/>
                  </a:lnTo>
                  <a:lnTo>
                    <a:pt x="1605470" y="653841"/>
                  </a:lnTo>
                  <a:lnTo>
                    <a:pt x="1622287" y="631976"/>
                  </a:lnTo>
                  <a:lnTo>
                    <a:pt x="1630854" y="621202"/>
                  </a:lnTo>
                  <a:lnTo>
                    <a:pt x="1639738" y="610745"/>
                  </a:lnTo>
                  <a:lnTo>
                    <a:pt x="1648305" y="600604"/>
                  </a:lnTo>
                  <a:lnTo>
                    <a:pt x="1657507" y="590147"/>
                  </a:lnTo>
                  <a:lnTo>
                    <a:pt x="1667026" y="580007"/>
                  </a:lnTo>
                  <a:lnTo>
                    <a:pt x="1676545" y="569866"/>
                  </a:lnTo>
                  <a:lnTo>
                    <a:pt x="1686063" y="560043"/>
                  </a:lnTo>
                  <a:lnTo>
                    <a:pt x="1695582" y="550219"/>
                  </a:lnTo>
                  <a:lnTo>
                    <a:pt x="1705418" y="540396"/>
                  </a:lnTo>
                  <a:lnTo>
                    <a:pt x="1715572" y="531523"/>
                  </a:lnTo>
                  <a:lnTo>
                    <a:pt x="1726043" y="522016"/>
                  </a:lnTo>
                  <a:lnTo>
                    <a:pt x="1736514" y="513143"/>
                  </a:lnTo>
                  <a:lnTo>
                    <a:pt x="1746984" y="503954"/>
                  </a:lnTo>
                  <a:lnTo>
                    <a:pt x="1757772" y="495714"/>
                  </a:lnTo>
                  <a:lnTo>
                    <a:pt x="1768878" y="487158"/>
                  </a:lnTo>
                  <a:lnTo>
                    <a:pt x="1779983" y="478919"/>
                  </a:lnTo>
                  <a:lnTo>
                    <a:pt x="1791089" y="470680"/>
                  </a:lnTo>
                  <a:lnTo>
                    <a:pt x="1802194" y="463075"/>
                  </a:lnTo>
                  <a:lnTo>
                    <a:pt x="1813934" y="455470"/>
                  </a:lnTo>
                  <a:lnTo>
                    <a:pt x="1825674" y="448498"/>
                  </a:lnTo>
                  <a:lnTo>
                    <a:pt x="1838048" y="441210"/>
                  </a:lnTo>
                  <a:lnTo>
                    <a:pt x="1850106" y="434238"/>
                  </a:lnTo>
                  <a:lnTo>
                    <a:pt x="1862163" y="427901"/>
                  </a:lnTo>
                  <a:lnTo>
                    <a:pt x="1874537" y="421563"/>
                  </a:lnTo>
                  <a:lnTo>
                    <a:pt x="1887229" y="415859"/>
                  </a:lnTo>
                  <a:lnTo>
                    <a:pt x="1899921" y="409838"/>
                  </a:lnTo>
                  <a:lnTo>
                    <a:pt x="1912613" y="404451"/>
                  </a:lnTo>
                  <a:lnTo>
                    <a:pt x="1925622" y="399381"/>
                  </a:lnTo>
                  <a:lnTo>
                    <a:pt x="1938631" y="394627"/>
                  </a:lnTo>
                  <a:lnTo>
                    <a:pt x="1951958" y="390191"/>
                  </a:lnTo>
                  <a:lnTo>
                    <a:pt x="1965284" y="385755"/>
                  </a:lnTo>
                  <a:lnTo>
                    <a:pt x="1978928" y="382269"/>
                  </a:lnTo>
                  <a:lnTo>
                    <a:pt x="1992572" y="378783"/>
                  </a:lnTo>
                  <a:lnTo>
                    <a:pt x="2006215" y="375297"/>
                  </a:lnTo>
                  <a:lnTo>
                    <a:pt x="2019859" y="372445"/>
                  </a:lnTo>
                  <a:lnTo>
                    <a:pt x="2033820" y="369910"/>
                  </a:lnTo>
                  <a:lnTo>
                    <a:pt x="2047781" y="368009"/>
                  </a:lnTo>
                  <a:lnTo>
                    <a:pt x="2062059" y="366107"/>
                  </a:lnTo>
                  <a:lnTo>
                    <a:pt x="2076021" y="364206"/>
                  </a:lnTo>
                  <a:lnTo>
                    <a:pt x="2089981" y="362938"/>
                  </a:lnTo>
                  <a:lnTo>
                    <a:pt x="2104260" y="362305"/>
                  </a:lnTo>
                  <a:lnTo>
                    <a:pt x="2118538" y="361671"/>
                  </a:lnTo>
                  <a:lnTo>
                    <a:pt x="2132817" y="361354"/>
                  </a:lnTo>
                  <a:lnTo>
                    <a:pt x="2147095" y="361671"/>
                  </a:lnTo>
                  <a:lnTo>
                    <a:pt x="2133134" y="359770"/>
                  </a:lnTo>
                  <a:lnTo>
                    <a:pt x="2118538" y="358502"/>
                  </a:lnTo>
                  <a:lnTo>
                    <a:pt x="2104260" y="357235"/>
                  </a:lnTo>
                  <a:lnTo>
                    <a:pt x="2089981" y="356601"/>
                  </a:lnTo>
                  <a:lnTo>
                    <a:pt x="2075703" y="355967"/>
                  </a:lnTo>
                  <a:lnTo>
                    <a:pt x="2061425" y="355967"/>
                  </a:lnTo>
                  <a:lnTo>
                    <a:pt x="2046829" y="355967"/>
                  </a:lnTo>
                  <a:lnTo>
                    <a:pt x="2032234" y="356601"/>
                  </a:lnTo>
                  <a:lnTo>
                    <a:pt x="2017955" y="357552"/>
                  </a:lnTo>
                  <a:lnTo>
                    <a:pt x="2003677" y="358819"/>
                  </a:lnTo>
                  <a:lnTo>
                    <a:pt x="1989081" y="360403"/>
                  </a:lnTo>
                  <a:lnTo>
                    <a:pt x="1974803" y="362305"/>
                  </a:lnTo>
                  <a:lnTo>
                    <a:pt x="1960525" y="364523"/>
                  </a:lnTo>
                  <a:lnTo>
                    <a:pt x="1946246" y="367375"/>
                  </a:lnTo>
                  <a:lnTo>
                    <a:pt x="1931968" y="370227"/>
                  </a:lnTo>
                  <a:lnTo>
                    <a:pt x="1917373" y="373713"/>
                  </a:lnTo>
                  <a:lnTo>
                    <a:pt x="1903411" y="377515"/>
                  </a:lnTo>
                  <a:lnTo>
                    <a:pt x="1889450" y="381318"/>
                  </a:lnTo>
                  <a:lnTo>
                    <a:pt x="1875489" y="385755"/>
                  </a:lnTo>
                  <a:lnTo>
                    <a:pt x="1861528" y="390508"/>
                  </a:lnTo>
                  <a:lnTo>
                    <a:pt x="1847567" y="395578"/>
                  </a:lnTo>
                  <a:lnTo>
                    <a:pt x="1833924" y="400965"/>
                  </a:lnTo>
                  <a:lnTo>
                    <a:pt x="1820280" y="406669"/>
                  </a:lnTo>
                  <a:lnTo>
                    <a:pt x="1806953" y="412690"/>
                  </a:lnTo>
                  <a:lnTo>
                    <a:pt x="1793627" y="418711"/>
                  </a:lnTo>
                  <a:lnTo>
                    <a:pt x="1780618" y="425366"/>
                  </a:lnTo>
                  <a:lnTo>
                    <a:pt x="1766974" y="432020"/>
                  </a:lnTo>
                  <a:lnTo>
                    <a:pt x="1754282" y="438992"/>
                  </a:lnTo>
                  <a:lnTo>
                    <a:pt x="1741273" y="446280"/>
                  </a:lnTo>
                  <a:lnTo>
                    <a:pt x="1728898" y="453885"/>
                  </a:lnTo>
                  <a:lnTo>
                    <a:pt x="1716207" y="461808"/>
                  </a:lnTo>
                  <a:lnTo>
                    <a:pt x="1703832" y="469730"/>
                  </a:lnTo>
                  <a:lnTo>
                    <a:pt x="1691775" y="478286"/>
                  </a:lnTo>
                  <a:lnTo>
                    <a:pt x="1679717" y="486842"/>
                  </a:lnTo>
                  <a:lnTo>
                    <a:pt x="1667660" y="495398"/>
                  </a:lnTo>
                  <a:lnTo>
                    <a:pt x="1655920" y="504270"/>
                  </a:lnTo>
                  <a:lnTo>
                    <a:pt x="1644180" y="513460"/>
                  </a:lnTo>
                  <a:lnTo>
                    <a:pt x="1632758" y="522967"/>
                  </a:lnTo>
                  <a:lnTo>
                    <a:pt x="1621335" y="532473"/>
                  </a:lnTo>
                  <a:lnTo>
                    <a:pt x="1610230" y="542297"/>
                  </a:lnTo>
                  <a:lnTo>
                    <a:pt x="1599124" y="551804"/>
                  </a:lnTo>
                  <a:lnTo>
                    <a:pt x="1588336" y="561944"/>
                  </a:lnTo>
                  <a:lnTo>
                    <a:pt x="1577548" y="572084"/>
                  </a:lnTo>
                  <a:lnTo>
                    <a:pt x="1566760" y="582542"/>
                  </a:lnTo>
                  <a:lnTo>
                    <a:pt x="1556606" y="592999"/>
                  </a:lnTo>
                  <a:lnTo>
                    <a:pt x="1546136" y="603773"/>
                  </a:lnTo>
                  <a:lnTo>
                    <a:pt x="1535982" y="614547"/>
                  </a:lnTo>
                  <a:lnTo>
                    <a:pt x="1526146" y="625638"/>
                  </a:lnTo>
                  <a:lnTo>
                    <a:pt x="1514406" y="638631"/>
                  </a:lnTo>
                  <a:lnTo>
                    <a:pt x="1503301" y="651623"/>
                  </a:lnTo>
                  <a:lnTo>
                    <a:pt x="1492195" y="664932"/>
                  </a:lnTo>
                  <a:lnTo>
                    <a:pt x="1481407" y="678559"/>
                  </a:lnTo>
                  <a:lnTo>
                    <a:pt x="1406525" y="612012"/>
                  </a:lnTo>
                  <a:lnTo>
                    <a:pt x="1407160" y="604407"/>
                  </a:lnTo>
                  <a:lnTo>
                    <a:pt x="1408112" y="596802"/>
                  </a:lnTo>
                  <a:lnTo>
                    <a:pt x="1409381" y="589196"/>
                  </a:lnTo>
                  <a:lnTo>
                    <a:pt x="1410967" y="581274"/>
                  </a:lnTo>
                  <a:lnTo>
                    <a:pt x="1412554" y="573352"/>
                  </a:lnTo>
                  <a:lnTo>
                    <a:pt x="1415092" y="565430"/>
                  </a:lnTo>
                  <a:lnTo>
                    <a:pt x="1417313" y="557191"/>
                  </a:lnTo>
                  <a:lnTo>
                    <a:pt x="1420169" y="548952"/>
                  </a:lnTo>
                  <a:lnTo>
                    <a:pt x="1423025" y="540396"/>
                  </a:lnTo>
                  <a:lnTo>
                    <a:pt x="1426198" y="532157"/>
                  </a:lnTo>
                  <a:lnTo>
                    <a:pt x="1430322" y="523601"/>
                  </a:lnTo>
                  <a:lnTo>
                    <a:pt x="1434130" y="514728"/>
                  </a:lnTo>
                  <a:lnTo>
                    <a:pt x="1438572" y="505855"/>
                  </a:lnTo>
                  <a:lnTo>
                    <a:pt x="1443332" y="497299"/>
                  </a:lnTo>
                  <a:lnTo>
                    <a:pt x="1448408" y="488109"/>
                  </a:lnTo>
                  <a:lnTo>
                    <a:pt x="1453802" y="478919"/>
                  </a:lnTo>
                  <a:lnTo>
                    <a:pt x="1461100" y="467195"/>
                  </a:lnTo>
                  <a:lnTo>
                    <a:pt x="1469033" y="455787"/>
                  </a:lnTo>
                  <a:lnTo>
                    <a:pt x="1476648" y="444696"/>
                  </a:lnTo>
                  <a:lnTo>
                    <a:pt x="1484263" y="433921"/>
                  </a:lnTo>
                  <a:lnTo>
                    <a:pt x="1492195" y="423464"/>
                  </a:lnTo>
                  <a:lnTo>
                    <a:pt x="1500128" y="413641"/>
                  </a:lnTo>
                  <a:lnTo>
                    <a:pt x="1508060" y="403817"/>
                  </a:lnTo>
                  <a:lnTo>
                    <a:pt x="1516310" y="393994"/>
                  </a:lnTo>
                  <a:lnTo>
                    <a:pt x="1524877" y="384804"/>
                  </a:lnTo>
                  <a:lnTo>
                    <a:pt x="1533127" y="375614"/>
                  </a:lnTo>
                  <a:lnTo>
                    <a:pt x="1541376" y="367375"/>
                  </a:lnTo>
                  <a:lnTo>
                    <a:pt x="1549943" y="358819"/>
                  </a:lnTo>
                  <a:lnTo>
                    <a:pt x="1558828" y="350580"/>
                  </a:lnTo>
                  <a:lnTo>
                    <a:pt x="1567077" y="342975"/>
                  </a:lnTo>
                  <a:lnTo>
                    <a:pt x="1575962" y="335369"/>
                  </a:lnTo>
                  <a:lnTo>
                    <a:pt x="1584846" y="328081"/>
                  </a:lnTo>
                  <a:lnTo>
                    <a:pt x="1594047" y="321109"/>
                  </a:lnTo>
                  <a:lnTo>
                    <a:pt x="1602932" y="314455"/>
                  </a:lnTo>
                  <a:lnTo>
                    <a:pt x="1611816" y="308117"/>
                  </a:lnTo>
                  <a:lnTo>
                    <a:pt x="1621018" y="301779"/>
                  </a:lnTo>
                  <a:lnTo>
                    <a:pt x="1630219" y="296075"/>
                  </a:lnTo>
                  <a:lnTo>
                    <a:pt x="1639421" y="290054"/>
                  </a:lnTo>
                  <a:lnTo>
                    <a:pt x="1648622" y="284667"/>
                  </a:lnTo>
                  <a:lnTo>
                    <a:pt x="1657824" y="279280"/>
                  </a:lnTo>
                  <a:lnTo>
                    <a:pt x="1667343" y="274527"/>
                  </a:lnTo>
                  <a:lnTo>
                    <a:pt x="1676862" y="269457"/>
                  </a:lnTo>
                  <a:lnTo>
                    <a:pt x="1686381" y="265337"/>
                  </a:lnTo>
                  <a:lnTo>
                    <a:pt x="1695582" y="261218"/>
                  </a:lnTo>
                  <a:lnTo>
                    <a:pt x="1705101" y="256781"/>
                  </a:lnTo>
                  <a:lnTo>
                    <a:pt x="1714937" y="252979"/>
                  </a:lnTo>
                  <a:lnTo>
                    <a:pt x="1724456" y="249493"/>
                  </a:lnTo>
                  <a:lnTo>
                    <a:pt x="1734292" y="246007"/>
                  </a:lnTo>
                  <a:lnTo>
                    <a:pt x="1743494" y="242838"/>
                  </a:lnTo>
                  <a:lnTo>
                    <a:pt x="1753330" y="239986"/>
                  </a:lnTo>
                  <a:lnTo>
                    <a:pt x="1763166" y="237134"/>
                  </a:lnTo>
                  <a:lnTo>
                    <a:pt x="1773003" y="234599"/>
                  </a:lnTo>
                  <a:lnTo>
                    <a:pt x="1792675" y="230163"/>
                  </a:lnTo>
                  <a:lnTo>
                    <a:pt x="1812030" y="226360"/>
                  </a:lnTo>
                  <a:lnTo>
                    <a:pt x="1831702" y="222874"/>
                  </a:lnTo>
                  <a:lnTo>
                    <a:pt x="1851375" y="220656"/>
                  </a:lnTo>
                  <a:lnTo>
                    <a:pt x="1870730" y="219072"/>
                  </a:lnTo>
                  <a:lnTo>
                    <a:pt x="1890402" y="217804"/>
                  </a:lnTo>
                  <a:lnTo>
                    <a:pt x="1910075" y="217487"/>
                  </a:lnTo>
                  <a:close/>
                  <a:moveTo>
                    <a:pt x="1112837" y="0"/>
                  </a:moveTo>
                  <a:lnTo>
                    <a:pt x="1116656" y="634"/>
                  </a:lnTo>
                  <a:lnTo>
                    <a:pt x="1128112" y="2854"/>
                  </a:lnTo>
                  <a:lnTo>
                    <a:pt x="1146570" y="6660"/>
                  </a:lnTo>
                  <a:lnTo>
                    <a:pt x="1157708" y="9197"/>
                  </a:lnTo>
                  <a:lnTo>
                    <a:pt x="1170119" y="12369"/>
                  </a:lnTo>
                  <a:lnTo>
                    <a:pt x="1183485" y="16175"/>
                  </a:lnTo>
                  <a:lnTo>
                    <a:pt x="1198124" y="20298"/>
                  </a:lnTo>
                  <a:lnTo>
                    <a:pt x="1213399" y="25372"/>
                  </a:lnTo>
                  <a:lnTo>
                    <a:pt x="1229629" y="30763"/>
                  </a:lnTo>
                  <a:lnTo>
                    <a:pt x="1246495" y="37106"/>
                  </a:lnTo>
                  <a:lnTo>
                    <a:pt x="1263998" y="43767"/>
                  </a:lnTo>
                  <a:lnTo>
                    <a:pt x="1281501" y="51378"/>
                  </a:lnTo>
                  <a:lnTo>
                    <a:pt x="1299640" y="59307"/>
                  </a:lnTo>
                  <a:lnTo>
                    <a:pt x="1317780" y="68504"/>
                  </a:lnTo>
                  <a:lnTo>
                    <a:pt x="1336237" y="78653"/>
                  </a:lnTo>
                  <a:lnTo>
                    <a:pt x="1345148" y="84045"/>
                  </a:lnTo>
                  <a:lnTo>
                    <a:pt x="1354058" y="89436"/>
                  </a:lnTo>
                  <a:lnTo>
                    <a:pt x="1363287" y="95462"/>
                  </a:lnTo>
                  <a:lnTo>
                    <a:pt x="1372198" y="101171"/>
                  </a:lnTo>
                  <a:lnTo>
                    <a:pt x="1381108" y="107514"/>
                  </a:lnTo>
                  <a:lnTo>
                    <a:pt x="1389701" y="113540"/>
                  </a:lnTo>
                  <a:lnTo>
                    <a:pt x="1398293" y="120517"/>
                  </a:lnTo>
                  <a:lnTo>
                    <a:pt x="1406886" y="127177"/>
                  </a:lnTo>
                  <a:lnTo>
                    <a:pt x="1415160" y="134471"/>
                  </a:lnTo>
                  <a:lnTo>
                    <a:pt x="1423116" y="141449"/>
                  </a:lnTo>
                  <a:lnTo>
                    <a:pt x="1431390" y="149377"/>
                  </a:lnTo>
                  <a:lnTo>
                    <a:pt x="1439346" y="157306"/>
                  </a:lnTo>
                  <a:lnTo>
                    <a:pt x="1446665" y="165552"/>
                  </a:lnTo>
                  <a:lnTo>
                    <a:pt x="1454303" y="173798"/>
                  </a:lnTo>
                  <a:lnTo>
                    <a:pt x="1461304" y="182361"/>
                  </a:lnTo>
                  <a:lnTo>
                    <a:pt x="1468305" y="191241"/>
                  </a:lnTo>
                  <a:lnTo>
                    <a:pt x="1474988" y="200756"/>
                  </a:lnTo>
                  <a:lnTo>
                    <a:pt x="1481034" y="209953"/>
                  </a:lnTo>
                  <a:lnTo>
                    <a:pt x="1487399" y="219785"/>
                  </a:lnTo>
                  <a:lnTo>
                    <a:pt x="1492809" y="229616"/>
                  </a:lnTo>
                  <a:lnTo>
                    <a:pt x="1498537" y="240082"/>
                  </a:lnTo>
                  <a:lnTo>
                    <a:pt x="1503311" y="250865"/>
                  </a:lnTo>
                  <a:lnTo>
                    <a:pt x="1508084" y="261648"/>
                  </a:lnTo>
                  <a:lnTo>
                    <a:pt x="1512540" y="273066"/>
                  </a:lnTo>
                  <a:lnTo>
                    <a:pt x="1516358" y="284483"/>
                  </a:lnTo>
                  <a:lnTo>
                    <a:pt x="1519859" y="296218"/>
                  </a:lnTo>
                  <a:lnTo>
                    <a:pt x="1523041" y="308269"/>
                  </a:lnTo>
                  <a:lnTo>
                    <a:pt x="1525587" y="320955"/>
                  </a:lnTo>
                  <a:lnTo>
                    <a:pt x="1512540" y="333641"/>
                  </a:lnTo>
                  <a:lnTo>
                    <a:pt x="1499492" y="346645"/>
                  </a:lnTo>
                  <a:lnTo>
                    <a:pt x="1486763" y="360599"/>
                  </a:lnTo>
                  <a:lnTo>
                    <a:pt x="1474351" y="374554"/>
                  </a:lnTo>
                  <a:lnTo>
                    <a:pt x="1462259" y="389777"/>
                  </a:lnTo>
                  <a:lnTo>
                    <a:pt x="1450484" y="405000"/>
                  </a:lnTo>
                  <a:lnTo>
                    <a:pt x="1439027" y="420540"/>
                  </a:lnTo>
                  <a:lnTo>
                    <a:pt x="1427889" y="437032"/>
                  </a:lnTo>
                  <a:lnTo>
                    <a:pt x="1426616" y="424346"/>
                  </a:lnTo>
                  <a:lnTo>
                    <a:pt x="1424389" y="411343"/>
                  </a:lnTo>
                  <a:lnTo>
                    <a:pt x="1422479" y="398340"/>
                  </a:lnTo>
                  <a:lnTo>
                    <a:pt x="1420252" y="385654"/>
                  </a:lnTo>
                  <a:lnTo>
                    <a:pt x="1417706" y="373285"/>
                  </a:lnTo>
                  <a:lnTo>
                    <a:pt x="1414842" y="360599"/>
                  </a:lnTo>
                  <a:lnTo>
                    <a:pt x="1411341" y="348230"/>
                  </a:lnTo>
                  <a:lnTo>
                    <a:pt x="1408159" y="335544"/>
                  </a:lnTo>
                  <a:lnTo>
                    <a:pt x="1402112" y="317467"/>
                  </a:lnTo>
                  <a:lnTo>
                    <a:pt x="1396065" y="299706"/>
                  </a:lnTo>
                  <a:lnTo>
                    <a:pt x="1388746" y="281946"/>
                  </a:lnTo>
                  <a:lnTo>
                    <a:pt x="1384927" y="273700"/>
                  </a:lnTo>
                  <a:lnTo>
                    <a:pt x="1381108" y="265137"/>
                  </a:lnTo>
                  <a:lnTo>
                    <a:pt x="1376653" y="256574"/>
                  </a:lnTo>
                  <a:lnTo>
                    <a:pt x="1372516" y="248328"/>
                  </a:lnTo>
                  <a:lnTo>
                    <a:pt x="1368061" y="240082"/>
                  </a:lnTo>
                  <a:lnTo>
                    <a:pt x="1363287" y="231836"/>
                  </a:lnTo>
                  <a:lnTo>
                    <a:pt x="1358514" y="223591"/>
                  </a:lnTo>
                  <a:lnTo>
                    <a:pt x="1353104" y="215979"/>
                  </a:lnTo>
                  <a:lnTo>
                    <a:pt x="1348012" y="208050"/>
                  </a:lnTo>
                  <a:lnTo>
                    <a:pt x="1342284" y="200121"/>
                  </a:lnTo>
                  <a:lnTo>
                    <a:pt x="1336874" y="192827"/>
                  </a:lnTo>
                  <a:lnTo>
                    <a:pt x="1330827" y="185215"/>
                  </a:lnTo>
                  <a:lnTo>
                    <a:pt x="1325099" y="178238"/>
                  </a:lnTo>
                  <a:lnTo>
                    <a:pt x="1319053" y="171261"/>
                  </a:lnTo>
                  <a:lnTo>
                    <a:pt x="1312688" y="164284"/>
                  </a:lnTo>
                  <a:lnTo>
                    <a:pt x="1306323" y="157623"/>
                  </a:lnTo>
                  <a:lnTo>
                    <a:pt x="1299640" y="150963"/>
                  </a:lnTo>
                  <a:lnTo>
                    <a:pt x="1292957" y="144620"/>
                  </a:lnTo>
                  <a:lnTo>
                    <a:pt x="1286274" y="138277"/>
                  </a:lnTo>
                  <a:lnTo>
                    <a:pt x="1278955" y="132251"/>
                  </a:lnTo>
                  <a:lnTo>
                    <a:pt x="1271636" y="126225"/>
                  </a:lnTo>
                  <a:lnTo>
                    <a:pt x="1264635" y="120834"/>
                  </a:lnTo>
                  <a:lnTo>
                    <a:pt x="1257315" y="115125"/>
                  </a:lnTo>
                  <a:lnTo>
                    <a:pt x="1249996" y="110051"/>
                  </a:lnTo>
                  <a:lnTo>
                    <a:pt x="1242040" y="104659"/>
                  </a:lnTo>
                  <a:lnTo>
                    <a:pt x="1234402" y="99902"/>
                  </a:lnTo>
                  <a:lnTo>
                    <a:pt x="1241403" y="105611"/>
                  </a:lnTo>
                  <a:lnTo>
                    <a:pt x="1248086" y="111637"/>
                  </a:lnTo>
                  <a:lnTo>
                    <a:pt x="1255088" y="117663"/>
                  </a:lnTo>
                  <a:lnTo>
                    <a:pt x="1262089" y="124006"/>
                  </a:lnTo>
                  <a:lnTo>
                    <a:pt x="1268135" y="130666"/>
                  </a:lnTo>
                  <a:lnTo>
                    <a:pt x="1274818" y="137009"/>
                  </a:lnTo>
                  <a:lnTo>
                    <a:pt x="1280546" y="143986"/>
                  </a:lnTo>
                  <a:lnTo>
                    <a:pt x="1286911" y="150646"/>
                  </a:lnTo>
                  <a:lnTo>
                    <a:pt x="1292321" y="157623"/>
                  </a:lnTo>
                  <a:lnTo>
                    <a:pt x="1298367" y="164601"/>
                  </a:lnTo>
                  <a:lnTo>
                    <a:pt x="1303459" y="171895"/>
                  </a:lnTo>
                  <a:lnTo>
                    <a:pt x="1308869" y="179190"/>
                  </a:lnTo>
                  <a:lnTo>
                    <a:pt x="1313961" y="186484"/>
                  </a:lnTo>
                  <a:lnTo>
                    <a:pt x="1318734" y="194095"/>
                  </a:lnTo>
                  <a:lnTo>
                    <a:pt x="1323508" y="202024"/>
                  </a:lnTo>
                  <a:lnTo>
                    <a:pt x="1327963" y="209636"/>
                  </a:lnTo>
                  <a:lnTo>
                    <a:pt x="1332418" y="217565"/>
                  </a:lnTo>
                  <a:lnTo>
                    <a:pt x="1336237" y="225493"/>
                  </a:lnTo>
                  <a:lnTo>
                    <a:pt x="1340056" y="233422"/>
                  </a:lnTo>
                  <a:lnTo>
                    <a:pt x="1344193" y="241668"/>
                  </a:lnTo>
                  <a:lnTo>
                    <a:pt x="1347376" y="249914"/>
                  </a:lnTo>
                  <a:lnTo>
                    <a:pt x="1350558" y="257843"/>
                  </a:lnTo>
                  <a:lnTo>
                    <a:pt x="1356923" y="274969"/>
                  </a:lnTo>
                  <a:lnTo>
                    <a:pt x="1362333" y="291778"/>
                  </a:lnTo>
                  <a:lnTo>
                    <a:pt x="1366788" y="308904"/>
                  </a:lnTo>
                  <a:lnTo>
                    <a:pt x="1370925" y="326030"/>
                  </a:lnTo>
                  <a:lnTo>
                    <a:pt x="1374107" y="343790"/>
                  </a:lnTo>
                  <a:lnTo>
                    <a:pt x="1376653" y="360916"/>
                  </a:lnTo>
                  <a:lnTo>
                    <a:pt x="1378562" y="378677"/>
                  </a:lnTo>
                  <a:lnTo>
                    <a:pt x="1380472" y="396120"/>
                  </a:lnTo>
                  <a:lnTo>
                    <a:pt x="1381108" y="413880"/>
                  </a:lnTo>
                  <a:lnTo>
                    <a:pt x="1381427" y="431641"/>
                  </a:lnTo>
                  <a:lnTo>
                    <a:pt x="1381108" y="449401"/>
                  </a:lnTo>
                  <a:lnTo>
                    <a:pt x="1380472" y="466844"/>
                  </a:lnTo>
                  <a:lnTo>
                    <a:pt x="1378881" y="484605"/>
                  </a:lnTo>
                  <a:lnTo>
                    <a:pt x="1377290" y="502048"/>
                  </a:lnTo>
                  <a:lnTo>
                    <a:pt x="1375380" y="519491"/>
                  </a:lnTo>
                  <a:lnTo>
                    <a:pt x="1372516" y="536934"/>
                  </a:lnTo>
                  <a:lnTo>
                    <a:pt x="1369652" y="554378"/>
                  </a:lnTo>
                  <a:lnTo>
                    <a:pt x="1367106" y="564843"/>
                  </a:lnTo>
                  <a:lnTo>
                    <a:pt x="1364878" y="574675"/>
                  </a:lnTo>
                  <a:lnTo>
                    <a:pt x="1334646" y="547717"/>
                  </a:lnTo>
                  <a:lnTo>
                    <a:pt x="1168210" y="399609"/>
                  </a:lnTo>
                  <a:lnTo>
                    <a:pt x="1166618" y="387557"/>
                  </a:lnTo>
                  <a:lnTo>
                    <a:pt x="1166300" y="375188"/>
                  </a:lnTo>
                  <a:lnTo>
                    <a:pt x="1166618" y="369479"/>
                  </a:lnTo>
                  <a:lnTo>
                    <a:pt x="1166937" y="363136"/>
                  </a:lnTo>
                  <a:lnTo>
                    <a:pt x="1167573" y="357110"/>
                  </a:lnTo>
                  <a:lnTo>
                    <a:pt x="1168528" y="350767"/>
                  </a:lnTo>
                  <a:lnTo>
                    <a:pt x="1171074" y="330153"/>
                  </a:lnTo>
                  <a:lnTo>
                    <a:pt x="1173620" y="308269"/>
                  </a:lnTo>
                  <a:lnTo>
                    <a:pt x="1175847" y="285435"/>
                  </a:lnTo>
                  <a:lnTo>
                    <a:pt x="1177438" y="262283"/>
                  </a:lnTo>
                  <a:lnTo>
                    <a:pt x="1178393" y="238814"/>
                  </a:lnTo>
                  <a:lnTo>
                    <a:pt x="1178711" y="227079"/>
                  </a:lnTo>
                  <a:lnTo>
                    <a:pt x="1178711" y="215027"/>
                  </a:lnTo>
                  <a:lnTo>
                    <a:pt x="1178393" y="203293"/>
                  </a:lnTo>
                  <a:lnTo>
                    <a:pt x="1178075" y="191241"/>
                  </a:lnTo>
                  <a:lnTo>
                    <a:pt x="1177438" y="179507"/>
                  </a:lnTo>
                  <a:lnTo>
                    <a:pt x="1176484" y="167772"/>
                  </a:lnTo>
                  <a:lnTo>
                    <a:pt x="1175211" y="155720"/>
                  </a:lnTo>
                  <a:lnTo>
                    <a:pt x="1173938" y="144303"/>
                  </a:lnTo>
                  <a:lnTo>
                    <a:pt x="1172028" y="132568"/>
                  </a:lnTo>
                  <a:lnTo>
                    <a:pt x="1169801" y="121151"/>
                  </a:lnTo>
                  <a:lnTo>
                    <a:pt x="1167573" y="109734"/>
                  </a:lnTo>
                  <a:lnTo>
                    <a:pt x="1164391" y="98633"/>
                  </a:lnTo>
                  <a:lnTo>
                    <a:pt x="1161208" y="87533"/>
                  </a:lnTo>
                  <a:lnTo>
                    <a:pt x="1157708" y="76750"/>
                  </a:lnTo>
                  <a:lnTo>
                    <a:pt x="1153571" y="66284"/>
                  </a:lnTo>
                  <a:lnTo>
                    <a:pt x="1149115" y="55818"/>
                  </a:lnTo>
                  <a:lnTo>
                    <a:pt x="1144342" y="45670"/>
                  </a:lnTo>
                  <a:lnTo>
                    <a:pt x="1138932" y="35838"/>
                  </a:lnTo>
                  <a:lnTo>
                    <a:pt x="1133204" y="26641"/>
                  </a:lnTo>
                  <a:lnTo>
                    <a:pt x="1126839" y="17443"/>
                  </a:lnTo>
                  <a:lnTo>
                    <a:pt x="1119838" y="8563"/>
                  </a:lnTo>
                  <a:lnTo>
                    <a:pt x="1112837" y="0"/>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sz="1400">
                <a:solidFill>
                  <a:srgbClr val="FFFFFF"/>
                </a:solidFill>
                <a:latin typeface="华文中宋" panose="02010600040101010101" pitchFamily="2" charset="-122"/>
                <a:ea typeface="华文中宋" panose="02010600040101010101" pitchFamily="2" charset="-122"/>
              </a:endParaRPr>
            </a:p>
          </p:txBody>
        </p:sp>
      </p:grpSp>
      <p:grpSp>
        <p:nvGrpSpPr>
          <p:cNvPr id="26" name="组合 25"/>
          <p:cNvGrpSpPr/>
          <p:nvPr/>
        </p:nvGrpSpPr>
        <p:grpSpPr>
          <a:xfrm>
            <a:off x="4485555" y="2497671"/>
            <a:ext cx="611524" cy="611524"/>
            <a:chOff x="4485555" y="2497671"/>
            <a:chExt cx="611524" cy="611524"/>
          </a:xfrm>
          <a:gradFill>
            <a:gsLst>
              <a:gs pos="0">
                <a:srgbClr val="002060"/>
              </a:gs>
              <a:gs pos="100000">
                <a:srgbClr val="00B0F0"/>
              </a:gs>
            </a:gsLst>
            <a:lin ang="5400000" scaled="1"/>
          </a:gradFill>
        </p:grpSpPr>
        <p:sp>
          <p:nvSpPr>
            <p:cNvPr id="27" name="任意多边形 26"/>
            <p:cNvSpPr/>
            <p:nvPr/>
          </p:nvSpPr>
          <p:spPr>
            <a:xfrm>
              <a:off x="4485555" y="2497671"/>
              <a:ext cx="611524" cy="611524"/>
            </a:xfrm>
            <a:custGeom>
              <a:avLst/>
              <a:gdLst>
                <a:gd name="connsiteX0" fmla="*/ 413083 w 772417"/>
                <a:gd name="connsiteY0" fmla="*/ 962 h 772417"/>
                <a:gd name="connsiteX1" fmla="*/ 720620 w 772417"/>
                <a:gd name="connsiteY1" fmla="*/ 193137 h 772417"/>
                <a:gd name="connsiteX2" fmla="*/ 579281 w 772417"/>
                <a:gd name="connsiteY2" fmla="*/ 720619 h 772417"/>
                <a:gd name="connsiteX3" fmla="*/ 51799 w 772417"/>
                <a:gd name="connsiteY3" fmla="*/ 579281 h 772417"/>
                <a:gd name="connsiteX4" fmla="*/ 193137 w 772417"/>
                <a:gd name="connsiteY4" fmla="*/ 51798 h 772417"/>
                <a:gd name="connsiteX5" fmla="*/ 413083 w 772417"/>
                <a:gd name="connsiteY5" fmla="*/ 962 h 77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2417" h="772417">
                  <a:moveTo>
                    <a:pt x="413083" y="962"/>
                  </a:moveTo>
                  <a:cubicBezTo>
                    <a:pt x="536733" y="9701"/>
                    <a:pt x="653976" y="77706"/>
                    <a:pt x="720620" y="193137"/>
                  </a:cubicBezTo>
                  <a:cubicBezTo>
                    <a:pt x="827250" y="377826"/>
                    <a:pt x="763971" y="613989"/>
                    <a:pt x="579281" y="720619"/>
                  </a:cubicBezTo>
                  <a:cubicBezTo>
                    <a:pt x="394592" y="827250"/>
                    <a:pt x="158429" y="763970"/>
                    <a:pt x="51799" y="579281"/>
                  </a:cubicBezTo>
                  <a:cubicBezTo>
                    <a:pt x="-54832" y="394591"/>
                    <a:pt x="8448" y="158429"/>
                    <a:pt x="193137" y="51798"/>
                  </a:cubicBezTo>
                  <a:cubicBezTo>
                    <a:pt x="262396" y="11812"/>
                    <a:pt x="338893" y="-4281"/>
                    <a:pt x="413083" y="962"/>
                  </a:cubicBezTo>
                  <a:close/>
                </a:path>
              </a:pathLst>
            </a:cu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143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ffectLst>
                  <a:outerShdw blurRad="38100" dist="38100" dir="2700000" algn="tl">
                    <a:srgbClr val="000000">
                      <a:alpha val="43137"/>
                    </a:srgbClr>
                  </a:outerShdw>
                </a:effectLst>
                <a:latin typeface="DIN-BoldItalic" pitchFamily="50" charset="0"/>
              </a:endParaRPr>
            </a:p>
          </p:txBody>
        </p:sp>
        <p:sp>
          <p:nvSpPr>
            <p:cNvPr id="28" name="KSO_Shape"/>
            <p:cNvSpPr/>
            <p:nvPr/>
          </p:nvSpPr>
          <p:spPr>
            <a:xfrm>
              <a:off x="4657585" y="2668446"/>
              <a:ext cx="266207" cy="269974"/>
            </a:xfrm>
            <a:custGeom>
              <a:avLst/>
              <a:gdLst>
                <a:gd name="connsiteX0" fmla="*/ 150612 w 405200"/>
                <a:gd name="connsiteY0" fmla="*/ 52389 h 413075"/>
                <a:gd name="connsiteX1" fmla="*/ 52389 w 405200"/>
                <a:gd name="connsiteY1" fmla="*/ 150612 h 413075"/>
                <a:gd name="connsiteX2" fmla="*/ 150612 w 405200"/>
                <a:gd name="connsiteY2" fmla="*/ 248836 h 413075"/>
                <a:gd name="connsiteX3" fmla="*/ 248836 w 405200"/>
                <a:gd name="connsiteY3" fmla="*/ 150612 h 413075"/>
                <a:gd name="connsiteX4" fmla="*/ 150612 w 405200"/>
                <a:gd name="connsiteY4" fmla="*/ 52389 h 413075"/>
                <a:gd name="connsiteX5" fmla="*/ 150612 w 405200"/>
                <a:gd name="connsiteY5" fmla="*/ 0 h 413075"/>
                <a:gd name="connsiteX6" fmla="*/ 301225 w 405200"/>
                <a:gd name="connsiteY6" fmla="*/ 150612 h 413075"/>
                <a:gd name="connsiteX7" fmla="*/ 276789 w 405200"/>
                <a:gd name="connsiteY7" fmla="*/ 232452 h 413075"/>
                <a:gd name="connsiteX8" fmla="*/ 279486 w 405200"/>
                <a:gd name="connsiteY8" fmla="*/ 234307 h 413075"/>
                <a:gd name="connsiteX9" fmla="*/ 395404 w 405200"/>
                <a:gd name="connsiteY9" fmla="*/ 354065 h 413075"/>
                <a:gd name="connsiteX10" fmla="*/ 394603 w 405200"/>
                <a:gd name="connsiteY10" fmla="*/ 403280 h 413075"/>
                <a:gd name="connsiteX11" fmla="*/ 345389 w 405200"/>
                <a:gd name="connsiteY11" fmla="*/ 402478 h 413075"/>
                <a:gd name="connsiteX12" fmla="*/ 229470 w 405200"/>
                <a:gd name="connsiteY12" fmla="*/ 282720 h 413075"/>
                <a:gd name="connsiteX13" fmla="*/ 227420 w 405200"/>
                <a:gd name="connsiteY13" fmla="*/ 279520 h 413075"/>
                <a:gd name="connsiteX14" fmla="*/ 150612 w 405200"/>
                <a:gd name="connsiteY14" fmla="*/ 301225 h 413075"/>
                <a:gd name="connsiteX15" fmla="*/ 0 w 405200"/>
                <a:gd name="connsiteY15" fmla="*/ 150612 h 413075"/>
                <a:gd name="connsiteX16" fmla="*/ 150612 w 405200"/>
                <a:gd name="connsiteY16" fmla="*/ 0 h 41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5200" h="413075">
                  <a:moveTo>
                    <a:pt x="150612" y="52389"/>
                  </a:moveTo>
                  <a:cubicBezTo>
                    <a:pt x="96365" y="52389"/>
                    <a:pt x="52389" y="96365"/>
                    <a:pt x="52389" y="150612"/>
                  </a:cubicBezTo>
                  <a:cubicBezTo>
                    <a:pt x="52389" y="204860"/>
                    <a:pt x="96365" y="248836"/>
                    <a:pt x="150612" y="248836"/>
                  </a:cubicBezTo>
                  <a:cubicBezTo>
                    <a:pt x="204860" y="248836"/>
                    <a:pt x="248836" y="204860"/>
                    <a:pt x="248836" y="150612"/>
                  </a:cubicBezTo>
                  <a:cubicBezTo>
                    <a:pt x="248836" y="96365"/>
                    <a:pt x="204860" y="52389"/>
                    <a:pt x="150612" y="52389"/>
                  </a:cubicBezTo>
                  <a:close/>
                  <a:moveTo>
                    <a:pt x="150612" y="0"/>
                  </a:moveTo>
                  <a:cubicBezTo>
                    <a:pt x="233793" y="0"/>
                    <a:pt x="301225" y="67431"/>
                    <a:pt x="301225" y="150612"/>
                  </a:cubicBezTo>
                  <a:cubicBezTo>
                    <a:pt x="301225" y="180842"/>
                    <a:pt x="292319" y="208992"/>
                    <a:pt x="276789" y="232452"/>
                  </a:cubicBezTo>
                  <a:cubicBezTo>
                    <a:pt x="277931" y="232774"/>
                    <a:pt x="278722" y="233519"/>
                    <a:pt x="279486" y="234307"/>
                  </a:cubicBezTo>
                  <a:lnTo>
                    <a:pt x="395404" y="354065"/>
                  </a:lnTo>
                  <a:cubicBezTo>
                    <a:pt x="408773" y="367877"/>
                    <a:pt x="408414" y="389911"/>
                    <a:pt x="394603" y="403280"/>
                  </a:cubicBezTo>
                  <a:cubicBezTo>
                    <a:pt x="380791" y="416648"/>
                    <a:pt x="358757" y="416289"/>
                    <a:pt x="345389" y="402478"/>
                  </a:cubicBezTo>
                  <a:lnTo>
                    <a:pt x="229470" y="282720"/>
                  </a:lnTo>
                  <a:lnTo>
                    <a:pt x="227420" y="279520"/>
                  </a:lnTo>
                  <a:cubicBezTo>
                    <a:pt x="205163" y="293486"/>
                    <a:pt x="178791" y="301225"/>
                    <a:pt x="150612" y="301225"/>
                  </a:cubicBezTo>
                  <a:cubicBezTo>
                    <a:pt x="67431" y="301225"/>
                    <a:pt x="0" y="233793"/>
                    <a:pt x="0" y="150612"/>
                  </a:cubicBezTo>
                  <a:cubicBezTo>
                    <a:pt x="0" y="67431"/>
                    <a:pt x="67431" y="0"/>
                    <a:pt x="1506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contourClr>
                  <a:srgbClr val="FFFFFF"/>
                </a:contourClr>
              </a:sp3d>
            </a:bodyPr>
            <a:lstStyle/>
            <a:p>
              <a:pPr algn="ctr">
                <a:defRPr/>
              </a:pPr>
              <a:endParaRPr lang="zh-CN" altLang="en-US" sz="1400">
                <a:solidFill>
                  <a:srgbClr val="FFFFFF"/>
                </a:solidFill>
                <a:latin typeface="华文中宋" panose="02010600040101010101" pitchFamily="2" charset="-122"/>
                <a:ea typeface="华文中宋" panose="02010600040101010101" pitchFamily="2" charset="-122"/>
              </a:endParaRPr>
            </a:p>
          </p:txBody>
        </p:sp>
      </p:grpSp>
      <p:sp>
        <p:nvSpPr>
          <p:cNvPr id="29" name="Freeform 12"/>
          <p:cNvSpPr>
            <a:spLocks noEditPoints="1"/>
          </p:cNvSpPr>
          <p:nvPr/>
        </p:nvSpPr>
        <p:spPr bwMode="auto">
          <a:xfrm>
            <a:off x="5657988" y="3144978"/>
            <a:ext cx="907967" cy="851349"/>
          </a:xfrm>
          <a:custGeom>
            <a:avLst/>
            <a:gdLst>
              <a:gd name="T0" fmla="*/ 8 w 97"/>
              <a:gd name="T1" fmla="*/ 10 h 91"/>
              <a:gd name="T2" fmla="*/ 28 w 97"/>
              <a:gd name="T3" fmla="*/ 10 h 91"/>
              <a:gd name="T4" fmla="*/ 41 w 97"/>
              <a:gd name="T5" fmla="*/ 45 h 91"/>
              <a:gd name="T6" fmla="*/ 51 w 97"/>
              <a:gd name="T7" fmla="*/ 41 h 91"/>
              <a:gd name="T8" fmla="*/ 59 w 97"/>
              <a:gd name="T9" fmla="*/ 46 h 91"/>
              <a:gd name="T10" fmla="*/ 66 w 97"/>
              <a:gd name="T11" fmla="*/ 27 h 91"/>
              <a:gd name="T12" fmla="*/ 73 w 97"/>
              <a:gd name="T13" fmla="*/ 34 h 91"/>
              <a:gd name="T14" fmla="*/ 83 w 97"/>
              <a:gd name="T15" fmla="*/ 23 h 91"/>
              <a:gd name="T16" fmla="*/ 73 w 97"/>
              <a:gd name="T17" fmla="*/ 40 h 91"/>
              <a:gd name="T18" fmla="*/ 67 w 97"/>
              <a:gd name="T19" fmla="*/ 33 h 91"/>
              <a:gd name="T20" fmla="*/ 61 w 97"/>
              <a:gd name="T21" fmla="*/ 51 h 91"/>
              <a:gd name="T22" fmla="*/ 51 w 97"/>
              <a:gd name="T23" fmla="*/ 45 h 91"/>
              <a:gd name="T24" fmla="*/ 41 w 97"/>
              <a:gd name="T25" fmla="*/ 45 h 91"/>
              <a:gd name="T26" fmla="*/ 74 w 97"/>
              <a:gd name="T27" fmla="*/ 86 h 91"/>
              <a:gd name="T28" fmla="*/ 43 w 97"/>
              <a:gd name="T29" fmla="*/ 91 h 91"/>
              <a:gd name="T30" fmla="*/ 63 w 97"/>
              <a:gd name="T31" fmla="*/ 68 h 91"/>
              <a:gd name="T32" fmla="*/ 97 w 97"/>
              <a:gd name="T33" fmla="*/ 68 h 91"/>
              <a:gd name="T34" fmla="*/ 97 w 97"/>
              <a:gd name="T35" fmla="*/ 6 h 91"/>
              <a:gd name="T36" fmla="*/ 93 w 97"/>
              <a:gd name="T37" fmla="*/ 3 h 91"/>
              <a:gd name="T38" fmla="*/ 34 w 97"/>
              <a:gd name="T39" fmla="*/ 9 h 91"/>
              <a:gd name="T40" fmla="*/ 90 w 97"/>
              <a:gd name="T41" fmla="*/ 61 h 91"/>
              <a:gd name="T42" fmla="*/ 36 w 97"/>
              <a:gd name="T43" fmla="*/ 68 h 91"/>
              <a:gd name="T44" fmla="*/ 54 w 97"/>
              <a:gd name="T45" fmla="*/ 84 h 91"/>
              <a:gd name="T46" fmla="*/ 63 w 97"/>
              <a:gd name="T47" fmla="*/ 68 h 91"/>
              <a:gd name="T48" fmla="*/ 7 w 97"/>
              <a:gd name="T49" fmla="*/ 55 h 91"/>
              <a:gd name="T50" fmla="*/ 14 w 97"/>
              <a:gd name="T51" fmla="*/ 91 h 91"/>
              <a:gd name="T52" fmla="*/ 20 w 97"/>
              <a:gd name="T53" fmla="*/ 60 h 91"/>
              <a:gd name="T54" fmla="*/ 31 w 97"/>
              <a:gd name="T55" fmla="*/ 91 h 91"/>
              <a:gd name="T56" fmla="*/ 28 w 97"/>
              <a:gd name="T57" fmla="*/ 33 h 91"/>
              <a:gd name="T58" fmla="*/ 55 w 97"/>
              <a:gd name="T59" fmla="*/ 24 h 91"/>
              <a:gd name="T60" fmla="*/ 20 w 97"/>
              <a:gd name="T61" fmla="*/ 23 h 91"/>
              <a:gd name="T62" fmla="*/ 19 w 97"/>
              <a:gd name="T63" fmla="*/ 27 h 91"/>
              <a:gd name="T64" fmla="*/ 18 w 97"/>
              <a:gd name="T65" fmla="*/ 47 h 91"/>
              <a:gd name="T66" fmla="*/ 18 w 97"/>
              <a:gd name="T67" fmla="*/ 47 h 91"/>
              <a:gd name="T68" fmla="*/ 18 w 97"/>
              <a:gd name="T69" fmla="*/ 47 h 91"/>
              <a:gd name="T70" fmla="*/ 16 w 97"/>
              <a:gd name="T71" fmla="*/ 27 h 91"/>
              <a:gd name="T72" fmla="*/ 16 w 97"/>
              <a:gd name="T73" fmla="*/ 23 h 91"/>
              <a:gd name="T74" fmla="*/ 0 w 97"/>
              <a:gd name="T75" fmla="*/ 5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7" h="91">
                <a:moveTo>
                  <a:pt x="18" y="0"/>
                </a:moveTo>
                <a:cubicBezTo>
                  <a:pt x="12" y="0"/>
                  <a:pt x="8" y="4"/>
                  <a:pt x="8" y="10"/>
                </a:cubicBezTo>
                <a:cubicBezTo>
                  <a:pt x="8" y="16"/>
                  <a:pt x="12" y="20"/>
                  <a:pt x="18" y="20"/>
                </a:cubicBezTo>
                <a:cubicBezTo>
                  <a:pt x="24" y="20"/>
                  <a:pt x="28" y="16"/>
                  <a:pt x="28" y="10"/>
                </a:cubicBezTo>
                <a:cubicBezTo>
                  <a:pt x="28" y="4"/>
                  <a:pt x="24" y="0"/>
                  <a:pt x="18" y="0"/>
                </a:cubicBezTo>
                <a:close/>
                <a:moveTo>
                  <a:pt x="41" y="45"/>
                </a:moveTo>
                <a:cubicBezTo>
                  <a:pt x="50" y="42"/>
                  <a:pt x="50" y="42"/>
                  <a:pt x="50" y="42"/>
                </a:cubicBezTo>
                <a:cubicBezTo>
                  <a:pt x="51" y="41"/>
                  <a:pt x="51" y="41"/>
                  <a:pt x="51" y="41"/>
                </a:cubicBezTo>
                <a:cubicBezTo>
                  <a:pt x="52" y="42"/>
                  <a:pt x="52" y="42"/>
                  <a:pt x="52" y="42"/>
                </a:cubicBezTo>
                <a:cubicBezTo>
                  <a:pt x="59" y="46"/>
                  <a:pt x="59" y="46"/>
                  <a:pt x="59" y="46"/>
                </a:cubicBezTo>
                <a:cubicBezTo>
                  <a:pt x="65" y="29"/>
                  <a:pt x="65" y="29"/>
                  <a:pt x="65" y="29"/>
                </a:cubicBezTo>
                <a:cubicBezTo>
                  <a:pt x="66" y="27"/>
                  <a:pt x="66" y="27"/>
                  <a:pt x="66" y="27"/>
                </a:cubicBezTo>
                <a:cubicBezTo>
                  <a:pt x="67" y="29"/>
                  <a:pt x="67" y="29"/>
                  <a:pt x="67" y="29"/>
                </a:cubicBezTo>
                <a:cubicBezTo>
                  <a:pt x="73" y="34"/>
                  <a:pt x="73" y="34"/>
                  <a:pt x="73" y="34"/>
                </a:cubicBezTo>
                <a:cubicBezTo>
                  <a:pt x="81" y="21"/>
                  <a:pt x="81" y="21"/>
                  <a:pt x="81" y="21"/>
                </a:cubicBezTo>
                <a:cubicBezTo>
                  <a:pt x="83" y="23"/>
                  <a:pt x="83" y="23"/>
                  <a:pt x="83" y="23"/>
                </a:cubicBezTo>
                <a:cubicBezTo>
                  <a:pt x="75" y="38"/>
                  <a:pt x="75" y="38"/>
                  <a:pt x="75" y="38"/>
                </a:cubicBezTo>
                <a:cubicBezTo>
                  <a:pt x="73" y="40"/>
                  <a:pt x="73" y="40"/>
                  <a:pt x="73" y="40"/>
                </a:cubicBezTo>
                <a:cubicBezTo>
                  <a:pt x="72" y="38"/>
                  <a:pt x="72" y="38"/>
                  <a:pt x="72" y="38"/>
                </a:cubicBezTo>
                <a:cubicBezTo>
                  <a:pt x="67" y="33"/>
                  <a:pt x="67" y="33"/>
                  <a:pt x="67" y="33"/>
                </a:cubicBezTo>
                <a:cubicBezTo>
                  <a:pt x="61" y="49"/>
                  <a:pt x="61" y="49"/>
                  <a:pt x="61" y="49"/>
                </a:cubicBezTo>
                <a:cubicBezTo>
                  <a:pt x="61" y="51"/>
                  <a:pt x="61" y="51"/>
                  <a:pt x="61" y="51"/>
                </a:cubicBezTo>
                <a:cubicBezTo>
                  <a:pt x="59" y="50"/>
                  <a:pt x="59" y="50"/>
                  <a:pt x="59" y="50"/>
                </a:cubicBezTo>
                <a:cubicBezTo>
                  <a:pt x="51" y="45"/>
                  <a:pt x="51" y="45"/>
                  <a:pt x="51" y="45"/>
                </a:cubicBezTo>
                <a:cubicBezTo>
                  <a:pt x="42" y="48"/>
                  <a:pt x="42" y="48"/>
                  <a:pt x="42" y="48"/>
                </a:cubicBezTo>
                <a:cubicBezTo>
                  <a:pt x="41" y="45"/>
                  <a:pt x="41" y="45"/>
                  <a:pt x="41" y="45"/>
                </a:cubicBezTo>
                <a:close/>
                <a:moveTo>
                  <a:pt x="43" y="86"/>
                </a:moveTo>
                <a:cubicBezTo>
                  <a:pt x="74" y="86"/>
                  <a:pt x="74" y="86"/>
                  <a:pt x="74" y="86"/>
                </a:cubicBezTo>
                <a:cubicBezTo>
                  <a:pt x="74" y="91"/>
                  <a:pt x="74" y="91"/>
                  <a:pt x="74" y="91"/>
                </a:cubicBezTo>
                <a:cubicBezTo>
                  <a:pt x="43" y="91"/>
                  <a:pt x="43" y="91"/>
                  <a:pt x="43" y="91"/>
                </a:cubicBezTo>
                <a:cubicBezTo>
                  <a:pt x="43" y="86"/>
                  <a:pt x="43" y="86"/>
                  <a:pt x="43" y="86"/>
                </a:cubicBezTo>
                <a:close/>
                <a:moveTo>
                  <a:pt x="63" y="68"/>
                </a:moveTo>
                <a:cubicBezTo>
                  <a:pt x="93" y="68"/>
                  <a:pt x="93" y="68"/>
                  <a:pt x="93" y="68"/>
                </a:cubicBezTo>
                <a:cubicBezTo>
                  <a:pt x="97" y="68"/>
                  <a:pt x="97" y="68"/>
                  <a:pt x="97" y="68"/>
                </a:cubicBezTo>
                <a:cubicBezTo>
                  <a:pt x="97" y="64"/>
                  <a:pt x="97" y="64"/>
                  <a:pt x="97" y="64"/>
                </a:cubicBezTo>
                <a:cubicBezTo>
                  <a:pt x="97" y="6"/>
                  <a:pt x="97" y="6"/>
                  <a:pt x="97" y="6"/>
                </a:cubicBezTo>
                <a:cubicBezTo>
                  <a:pt x="97" y="3"/>
                  <a:pt x="97" y="3"/>
                  <a:pt x="97" y="3"/>
                </a:cubicBezTo>
                <a:cubicBezTo>
                  <a:pt x="93" y="3"/>
                  <a:pt x="93" y="3"/>
                  <a:pt x="93" y="3"/>
                </a:cubicBezTo>
                <a:cubicBezTo>
                  <a:pt x="34" y="3"/>
                  <a:pt x="34" y="3"/>
                  <a:pt x="34" y="3"/>
                </a:cubicBezTo>
                <a:cubicBezTo>
                  <a:pt x="34" y="9"/>
                  <a:pt x="34" y="9"/>
                  <a:pt x="34" y="9"/>
                </a:cubicBezTo>
                <a:cubicBezTo>
                  <a:pt x="90" y="9"/>
                  <a:pt x="90" y="9"/>
                  <a:pt x="90" y="9"/>
                </a:cubicBezTo>
                <a:cubicBezTo>
                  <a:pt x="90" y="61"/>
                  <a:pt x="90" y="61"/>
                  <a:pt x="90" y="61"/>
                </a:cubicBezTo>
                <a:cubicBezTo>
                  <a:pt x="36" y="61"/>
                  <a:pt x="36" y="61"/>
                  <a:pt x="36" y="61"/>
                </a:cubicBezTo>
                <a:cubicBezTo>
                  <a:pt x="36" y="68"/>
                  <a:pt x="36" y="68"/>
                  <a:pt x="36" y="68"/>
                </a:cubicBezTo>
                <a:cubicBezTo>
                  <a:pt x="54" y="68"/>
                  <a:pt x="54" y="68"/>
                  <a:pt x="54" y="68"/>
                </a:cubicBezTo>
                <a:cubicBezTo>
                  <a:pt x="54" y="84"/>
                  <a:pt x="54" y="84"/>
                  <a:pt x="54" y="84"/>
                </a:cubicBezTo>
                <a:cubicBezTo>
                  <a:pt x="63" y="84"/>
                  <a:pt x="63" y="84"/>
                  <a:pt x="63" y="84"/>
                </a:cubicBezTo>
                <a:cubicBezTo>
                  <a:pt x="63" y="68"/>
                  <a:pt x="63" y="68"/>
                  <a:pt x="63" y="68"/>
                </a:cubicBezTo>
                <a:close/>
                <a:moveTo>
                  <a:pt x="0" y="50"/>
                </a:moveTo>
                <a:cubicBezTo>
                  <a:pt x="7" y="55"/>
                  <a:pt x="7" y="55"/>
                  <a:pt x="7" y="55"/>
                </a:cubicBezTo>
                <a:cubicBezTo>
                  <a:pt x="5" y="91"/>
                  <a:pt x="5" y="91"/>
                  <a:pt x="5" y="91"/>
                </a:cubicBezTo>
                <a:cubicBezTo>
                  <a:pt x="14" y="91"/>
                  <a:pt x="14" y="91"/>
                  <a:pt x="14" y="91"/>
                </a:cubicBezTo>
                <a:cubicBezTo>
                  <a:pt x="16" y="60"/>
                  <a:pt x="16" y="60"/>
                  <a:pt x="16" y="60"/>
                </a:cubicBezTo>
                <a:cubicBezTo>
                  <a:pt x="20" y="60"/>
                  <a:pt x="20" y="60"/>
                  <a:pt x="20" y="60"/>
                </a:cubicBezTo>
                <a:cubicBezTo>
                  <a:pt x="22" y="91"/>
                  <a:pt x="22" y="91"/>
                  <a:pt x="22" y="91"/>
                </a:cubicBezTo>
                <a:cubicBezTo>
                  <a:pt x="31" y="91"/>
                  <a:pt x="31" y="91"/>
                  <a:pt x="31" y="91"/>
                </a:cubicBezTo>
                <a:cubicBezTo>
                  <a:pt x="29" y="55"/>
                  <a:pt x="29" y="55"/>
                  <a:pt x="29" y="55"/>
                </a:cubicBezTo>
                <a:cubicBezTo>
                  <a:pt x="28" y="33"/>
                  <a:pt x="28" y="33"/>
                  <a:pt x="28" y="33"/>
                </a:cubicBezTo>
                <a:cubicBezTo>
                  <a:pt x="50" y="32"/>
                  <a:pt x="50" y="32"/>
                  <a:pt x="50" y="32"/>
                </a:cubicBezTo>
                <a:cubicBezTo>
                  <a:pt x="55" y="24"/>
                  <a:pt x="55" y="24"/>
                  <a:pt x="55" y="24"/>
                </a:cubicBezTo>
                <a:cubicBezTo>
                  <a:pt x="30" y="23"/>
                  <a:pt x="30" y="23"/>
                  <a:pt x="30" y="23"/>
                </a:cubicBezTo>
                <a:cubicBezTo>
                  <a:pt x="20" y="23"/>
                  <a:pt x="20" y="23"/>
                  <a:pt x="20" y="23"/>
                </a:cubicBezTo>
                <a:cubicBezTo>
                  <a:pt x="20" y="24"/>
                  <a:pt x="20" y="24"/>
                  <a:pt x="20" y="24"/>
                </a:cubicBezTo>
                <a:cubicBezTo>
                  <a:pt x="19" y="27"/>
                  <a:pt x="19" y="27"/>
                  <a:pt x="19" y="27"/>
                </a:cubicBezTo>
                <a:cubicBezTo>
                  <a:pt x="22" y="43"/>
                  <a:pt x="22" y="43"/>
                  <a:pt x="22" y="43"/>
                </a:cubicBezTo>
                <a:cubicBezTo>
                  <a:pt x="18" y="47"/>
                  <a:pt x="18" y="47"/>
                  <a:pt x="18" y="47"/>
                </a:cubicBezTo>
                <a:cubicBezTo>
                  <a:pt x="18" y="47"/>
                  <a:pt x="18" y="47"/>
                  <a:pt x="18" y="47"/>
                </a:cubicBezTo>
                <a:cubicBezTo>
                  <a:pt x="18" y="47"/>
                  <a:pt x="18" y="47"/>
                  <a:pt x="18" y="47"/>
                </a:cubicBezTo>
                <a:cubicBezTo>
                  <a:pt x="18" y="47"/>
                  <a:pt x="18" y="47"/>
                  <a:pt x="18" y="47"/>
                </a:cubicBezTo>
                <a:cubicBezTo>
                  <a:pt x="18" y="47"/>
                  <a:pt x="18" y="47"/>
                  <a:pt x="18" y="47"/>
                </a:cubicBezTo>
                <a:cubicBezTo>
                  <a:pt x="14" y="43"/>
                  <a:pt x="14" y="43"/>
                  <a:pt x="14" y="43"/>
                </a:cubicBezTo>
                <a:cubicBezTo>
                  <a:pt x="16" y="27"/>
                  <a:pt x="16" y="27"/>
                  <a:pt x="16" y="27"/>
                </a:cubicBezTo>
                <a:cubicBezTo>
                  <a:pt x="15" y="24"/>
                  <a:pt x="15" y="24"/>
                  <a:pt x="15" y="24"/>
                </a:cubicBezTo>
                <a:cubicBezTo>
                  <a:pt x="16" y="23"/>
                  <a:pt x="16" y="23"/>
                  <a:pt x="16" y="23"/>
                </a:cubicBezTo>
                <a:cubicBezTo>
                  <a:pt x="5" y="23"/>
                  <a:pt x="5" y="23"/>
                  <a:pt x="5" y="23"/>
                </a:cubicBezTo>
                <a:lnTo>
                  <a:pt x="0" y="50"/>
                </a:lnTo>
                <a:close/>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zh-CN" altLang="en-US" sz="1600"/>
          </a:p>
        </p:txBody>
      </p:sp>
      <p:sp>
        <p:nvSpPr>
          <p:cNvPr id="36" name="矩形 35"/>
          <p:cNvSpPr/>
          <p:nvPr/>
        </p:nvSpPr>
        <p:spPr>
          <a:xfrm>
            <a:off x="2442939" y="2284517"/>
            <a:ext cx="2010441" cy="1359346"/>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a:t>
            </a: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信息在此输入详细</a:t>
            </a:r>
            <a:r>
              <a:rPr lang="zh-CN" altLang="en-US" sz="1400" kern="100" dirty="0" smtClean="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文字</a:t>
            </a: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a:t>
            </a:r>
            <a:r>
              <a:rPr lang="zh-CN" altLang="en-US" sz="1400" kern="100" dirty="0" smtClean="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文字</a:t>
            </a: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a:t>
            </a:r>
            <a:r>
              <a:rPr lang="zh-CN" altLang="en-US" sz="1400" kern="100" dirty="0" smtClean="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sp>
        <p:nvSpPr>
          <p:cNvPr id="37" name="矩形 36"/>
          <p:cNvSpPr/>
          <p:nvPr/>
        </p:nvSpPr>
        <p:spPr>
          <a:xfrm>
            <a:off x="2497187" y="3861048"/>
            <a:ext cx="2010441" cy="1359346"/>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和详细信息在此输入详细文字在此输入详细文字在此输入详细文字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sp>
        <p:nvSpPr>
          <p:cNvPr id="38" name="矩形 37"/>
          <p:cNvSpPr/>
          <p:nvPr/>
        </p:nvSpPr>
        <p:spPr>
          <a:xfrm>
            <a:off x="7807726" y="2276872"/>
            <a:ext cx="2010441" cy="1359346"/>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和详细信息在此输入详细文字在此输入详细文字在此输入详细文字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sp>
        <p:nvSpPr>
          <p:cNvPr id="39" name="矩形 38"/>
          <p:cNvSpPr/>
          <p:nvPr/>
        </p:nvSpPr>
        <p:spPr>
          <a:xfrm>
            <a:off x="7861974" y="3853403"/>
            <a:ext cx="2010441" cy="1638910"/>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和详细信息在此输入详细文字在此输入详细文字在此输入详细文字</a:t>
            </a:r>
          </a:p>
          <a:p>
            <a:pPr algn="ctr">
              <a:spcBef>
                <a:spcPts val="500"/>
              </a:spcBef>
              <a:spcAft>
                <a:spcPts val="0"/>
              </a:spcAft>
              <a:defRPr/>
            </a:pPr>
            <a:r>
              <a:rPr lang="zh-CN" altLang="en-US" sz="1400" kern="100" dirty="0" smtClean="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sp>
        <p:nvSpPr>
          <p:cNvPr id="40" name="矩形 39"/>
          <p:cNvSpPr/>
          <p:nvPr/>
        </p:nvSpPr>
        <p:spPr>
          <a:xfrm>
            <a:off x="4657585" y="404664"/>
            <a:ext cx="2914471" cy="1143903"/>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和详细信息在此输入详细文字在此输入详细文字在此输入详细文字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sp>
        <p:nvSpPr>
          <p:cNvPr id="41" name="矩形 40"/>
          <p:cNvSpPr/>
          <p:nvPr/>
        </p:nvSpPr>
        <p:spPr>
          <a:xfrm>
            <a:off x="4657585" y="5524877"/>
            <a:ext cx="2914471" cy="1143903"/>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和详细信息在此输入详细文字在此输入详细文字在此输入详细文字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914468457"/>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350" fill="hold"/>
                                        <p:tgtEl>
                                          <p:spTgt spid="9"/>
                                        </p:tgtEl>
                                        <p:attrNameLst>
                                          <p:attrName>ppt_w</p:attrName>
                                        </p:attrNameLst>
                                      </p:cBhvr>
                                      <p:tavLst>
                                        <p:tav tm="0">
                                          <p:val>
                                            <p:fltVal val="0"/>
                                          </p:val>
                                        </p:tav>
                                        <p:tav tm="100000">
                                          <p:val>
                                            <p:strVal val="#ppt_w"/>
                                          </p:val>
                                        </p:tav>
                                      </p:tavLst>
                                    </p:anim>
                                    <p:anim calcmode="lin" valueType="num">
                                      <p:cBhvr>
                                        <p:cTn id="8" dur="350" fill="hold"/>
                                        <p:tgtEl>
                                          <p:spTgt spid="9"/>
                                        </p:tgtEl>
                                        <p:attrNameLst>
                                          <p:attrName>ppt_h</p:attrName>
                                        </p:attrNameLst>
                                      </p:cBhvr>
                                      <p:tavLst>
                                        <p:tav tm="0">
                                          <p:val>
                                            <p:fltVal val="0"/>
                                          </p:val>
                                        </p:tav>
                                        <p:tav tm="100000">
                                          <p:val>
                                            <p:strVal val="#ppt_h"/>
                                          </p:val>
                                        </p:tav>
                                      </p:tavLst>
                                    </p:anim>
                                    <p:animEffect transition="in" filter="fade">
                                      <p:cBhvr>
                                        <p:cTn id="9" dur="350"/>
                                        <p:tgtEl>
                                          <p:spTgt spid="9"/>
                                        </p:tgtEl>
                                      </p:cBhvr>
                                    </p:animEffect>
                                  </p:childTnLst>
                                </p:cTn>
                              </p:par>
                            </p:childTnLst>
                          </p:cTn>
                        </p:par>
                        <p:par>
                          <p:cTn id="10" fill="hold">
                            <p:stCondLst>
                              <p:cond delay="350"/>
                            </p:stCondLst>
                            <p:childTnLst>
                              <p:par>
                                <p:cTn id="11" presetID="10" presetClass="entr" presetSubtype="0" fill="hold" grpId="0"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350"/>
                                        <p:tgtEl>
                                          <p:spTgt spid="10"/>
                                        </p:tgtEl>
                                      </p:cBhvr>
                                    </p:animEffect>
                                  </p:childTnLst>
                                </p:cTn>
                              </p:par>
                            </p:childTnLst>
                          </p:cTn>
                        </p:par>
                        <p:par>
                          <p:cTn id="14" fill="hold">
                            <p:stCondLst>
                              <p:cond delay="700"/>
                            </p:stCondLst>
                            <p:childTnLst>
                              <p:par>
                                <p:cTn id="15" presetID="10" presetClass="entr" presetSubtype="0" fill="hold" grpId="0" nodeType="after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350"/>
                                        <p:tgtEl>
                                          <p:spTgt spid="29"/>
                                        </p:tgtEl>
                                      </p:cBhvr>
                                    </p:animEffect>
                                  </p:childTnLst>
                                </p:cTn>
                              </p:par>
                            </p:childTnLst>
                          </p:cTn>
                        </p:par>
                        <p:par>
                          <p:cTn id="18" fill="hold">
                            <p:stCondLst>
                              <p:cond delay="1050"/>
                            </p:stCondLst>
                            <p:childTnLst>
                              <p:par>
                                <p:cTn id="19" presetID="26" presetClass="entr" presetSubtype="0"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wipe(down)">
                                      <p:cBhvr>
                                        <p:cTn id="21" dur="101">
                                          <p:stCondLst>
                                            <p:cond delay="0"/>
                                          </p:stCondLst>
                                        </p:cTn>
                                        <p:tgtEl>
                                          <p:spTgt spid="11"/>
                                        </p:tgtEl>
                                      </p:cBhvr>
                                    </p:animEffect>
                                    <p:anim calcmode="lin" valueType="num">
                                      <p:cBhvr>
                                        <p:cTn id="22" dur="319"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23" dur="116"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24" dur="116" tmFilter="0, 0; 0.125,0.2665; 0.25,0.4; 0.375,0.465; 0.5,0.5;  0.625,0.535; 0.75,0.6; 0.875,0.7335; 1,1">
                                          <p:stCondLst>
                                            <p:cond delay="116"/>
                                          </p:stCondLst>
                                        </p:cTn>
                                        <p:tgtEl>
                                          <p:spTgt spid="11"/>
                                        </p:tgtEl>
                                        <p:attrNameLst>
                                          <p:attrName>ppt_y</p:attrName>
                                        </p:attrNameLst>
                                      </p:cBhvr>
                                      <p:tavLst>
                                        <p:tav tm="0" fmla="#ppt_y-sin(pi*$)/9">
                                          <p:val>
                                            <p:fltVal val="0"/>
                                          </p:val>
                                        </p:tav>
                                        <p:tav tm="100000">
                                          <p:val>
                                            <p:fltVal val="1"/>
                                          </p:val>
                                        </p:tav>
                                      </p:tavLst>
                                    </p:anim>
                                    <p:anim calcmode="lin" valueType="num">
                                      <p:cBhvr>
                                        <p:cTn id="25" dur="58" tmFilter="0, 0; 0.125,0.2665; 0.25,0.4; 0.375,0.465; 0.5,0.5;  0.625,0.535; 0.75,0.6; 0.875,0.7335; 1,1">
                                          <p:stCondLst>
                                            <p:cond delay="232"/>
                                          </p:stCondLst>
                                        </p:cTn>
                                        <p:tgtEl>
                                          <p:spTgt spid="11"/>
                                        </p:tgtEl>
                                        <p:attrNameLst>
                                          <p:attrName>ppt_y</p:attrName>
                                        </p:attrNameLst>
                                      </p:cBhvr>
                                      <p:tavLst>
                                        <p:tav tm="0" fmla="#ppt_y-sin(pi*$)/27">
                                          <p:val>
                                            <p:fltVal val="0"/>
                                          </p:val>
                                        </p:tav>
                                        <p:tav tm="100000">
                                          <p:val>
                                            <p:fltVal val="1"/>
                                          </p:val>
                                        </p:tav>
                                      </p:tavLst>
                                    </p:anim>
                                    <p:anim calcmode="lin" valueType="num">
                                      <p:cBhvr>
                                        <p:cTn id="26" dur="29" tmFilter="0, 0; 0.125,0.2665; 0.25,0.4; 0.375,0.465; 0.5,0.5;  0.625,0.535; 0.75,0.6; 0.875,0.7335; 1,1">
                                          <p:stCondLst>
                                            <p:cond delay="290"/>
                                          </p:stCondLst>
                                        </p:cTn>
                                        <p:tgtEl>
                                          <p:spTgt spid="11"/>
                                        </p:tgtEl>
                                        <p:attrNameLst>
                                          <p:attrName>ppt_y</p:attrName>
                                        </p:attrNameLst>
                                      </p:cBhvr>
                                      <p:tavLst>
                                        <p:tav tm="0" fmla="#ppt_y-sin(pi*$)/81">
                                          <p:val>
                                            <p:fltVal val="0"/>
                                          </p:val>
                                        </p:tav>
                                        <p:tav tm="100000">
                                          <p:val>
                                            <p:fltVal val="1"/>
                                          </p:val>
                                        </p:tav>
                                      </p:tavLst>
                                    </p:anim>
                                    <p:animScale>
                                      <p:cBhvr>
                                        <p:cTn id="27" dur="5">
                                          <p:stCondLst>
                                            <p:cond delay="114"/>
                                          </p:stCondLst>
                                        </p:cTn>
                                        <p:tgtEl>
                                          <p:spTgt spid="11"/>
                                        </p:tgtEl>
                                      </p:cBhvr>
                                      <p:to x="100000" y="60000"/>
                                    </p:animScale>
                                    <p:animScale>
                                      <p:cBhvr>
                                        <p:cTn id="28" dur="29" decel="50000">
                                          <p:stCondLst>
                                            <p:cond delay="118"/>
                                          </p:stCondLst>
                                        </p:cTn>
                                        <p:tgtEl>
                                          <p:spTgt spid="11"/>
                                        </p:tgtEl>
                                      </p:cBhvr>
                                      <p:to x="100000" y="100000"/>
                                    </p:animScale>
                                    <p:animScale>
                                      <p:cBhvr>
                                        <p:cTn id="29" dur="5">
                                          <p:stCondLst>
                                            <p:cond delay="230"/>
                                          </p:stCondLst>
                                        </p:cTn>
                                        <p:tgtEl>
                                          <p:spTgt spid="11"/>
                                        </p:tgtEl>
                                      </p:cBhvr>
                                      <p:to x="100000" y="80000"/>
                                    </p:animScale>
                                    <p:animScale>
                                      <p:cBhvr>
                                        <p:cTn id="30" dur="29" decel="50000">
                                          <p:stCondLst>
                                            <p:cond delay="234"/>
                                          </p:stCondLst>
                                        </p:cTn>
                                        <p:tgtEl>
                                          <p:spTgt spid="11"/>
                                        </p:tgtEl>
                                      </p:cBhvr>
                                      <p:to x="100000" y="100000"/>
                                    </p:animScale>
                                    <p:animScale>
                                      <p:cBhvr>
                                        <p:cTn id="31" dur="5">
                                          <p:stCondLst>
                                            <p:cond delay="287"/>
                                          </p:stCondLst>
                                        </p:cTn>
                                        <p:tgtEl>
                                          <p:spTgt spid="11"/>
                                        </p:tgtEl>
                                      </p:cBhvr>
                                      <p:to x="100000" y="90000"/>
                                    </p:animScale>
                                    <p:animScale>
                                      <p:cBhvr>
                                        <p:cTn id="32" dur="29" decel="50000">
                                          <p:stCondLst>
                                            <p:cond delay="292"/>
                                          </p:stCondLst>
                                        </p:cTn>
                                        <p:tgtEl>
                                          <p:spTgt spid="11"/>
                                        </p:tgtEl>
                                      </p:cBhvr>
                                      <p:to x="100000" y="100000"/>
                                    </p:animScale>
                                    <p:animScale>
                                      <p:cBhvr>
                                        <p:cTn id="33" dur="5">
                                          <p:stCondLst>
                                            <p:cond delay="316"/>
                                          </p:stCondLst>
                                        </p:cTn>
                                        <p:tgtEl>
                                          <p:spTgt spid="11"/>
                                        </p:tgtEl>
                                      </p:cBhvr>
                                      <p:to x="100000" y="95000"/>
                                    </p:animScale>
                                    <p:animScale>
                                      <p:cBhvr>
                                        <p:cTn id="34" dur="29" decel="50000">
                                          <p:stCondLst>
                                            <p:cond delay="321"/>
                                          </p:stCondLst>
                                        </p:cTn>
                                        <p:tgtEl>
                                          <p:spTgt spid="11"/>
                                        </p:tgtEl>
                                      </p:cBhvr>
                                      <p:to x="100000" y="100000"/>
                                    </p:animScale>
                                  </p:childTnLst>
                                </p:cTn>
                              </p:par>
                            </p:childTnLst>
                          </p:cTn>
                        </p:par>
                        <p:par>
                          <p:cTn id="35" fill="hold">
                            <p:stCondLst>
                              <p:cond delay="1400"/>
                            </p:stCondLst>
                            <p:childTnLst>
                              <p:par>
                                <p:cTn id="36" presetID="26" presetClass="entr" presetSubtype="0" fill="hold" nodeType="after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wipe(down)">
                                      <p:cBhvr>
                                        <p:cTn id="38" dur="101">
                                          <p:stCondLst>
                                            <p:cond delay="0"/>
                                          </p:stCondLst>
                                        </p:cTn>
                                        <p:tgtEl>
                                          <p:spTgt spid="23"/>
                                        </p:tgtEl>
                                      </p:cBhvr>
                                    </p:animEffect>
                                    <p:anim calcmode="lin" valueType="num">
                                      <p:cBhvr>
                                        <p:cTn id="39" dur="319" tmFilter="0,0; 0.14,0.36; 0.43,0.73; 0.71,0.91; 1.0,1.0">
                                          <p:stCondLst>
                                            <p:cond delay="0"/>
                                          </p:stCondLst>
                                        </p:cTn>
                                        <p:tgtEl>
                                          <p:spTgt spid="23"/>
                                        </p:tgtEl>
                                        <p:attrNameLst>
                                          <p:attrName>ppt_x</p:attrName>
                                        </p:attrNameLst>
                                      </p:cBhvr>
                                      <p:tavLst>
                                        <p:tav tm="0">
                                          <p:val>
                                            <p:strVal val="#ppt_x-0.25"/>
                                          </p:val>
                                        </p:tav>
                                        <p:tav tm="100000">
                                          <p:val>
                                            <p:strVal val="#ppt_x"/>
                                          </p:val>
                                        </p:tav>
                                      </p:tavLst>
                                    </p:anim>
                                    <p:anim calcmode="lin" valueType="num">
                                      <p:cBhvr>
                                        <p:cTn id="40" dur="116" tmFilter="0.0,0.0; 0.25,0.07; 0.50,0.2; 0.75,0.467; 1.0,1.0">
                                          <p:stCondLst>
                                            <p:cond delay="0"/>
                                          </p:stCondLst>
                                        </p:cTn>
                                        <p:tgtEl>
                                          <p:spTgt spid="23"/>
                                        </p:tgtEl>
                                        <p:attrNameLst>
                                          <p:attrName>ppt_y</p:attrName>
                                        </p:attrNameLst>
                                      </p:cBhvr>
                                      <p:tavLst>
                                        <p:tav tm="0" fmla="#ppt_y-sin(pi*$)/3">
                                          <p:val>
                                            <p:fltVal val="0.5"/>
                                          </p:val>
                                        </p:tav>
                                        <p:tav tm="100000">
                                          <p:val>
                                            <p:fltVal val="1"/>
                                          </p:val>
                                        </p:tav>
                                      </p:tavLst>
                                    </p:anim>
                                    <p:anim calcmode="lin" valueType="num">
                                      <p:cBhvr>
                                        <p:cTn id="41" dur="116" tmFilter="0, 0; 0.125,0.2665; 0.25,0.4; 0.375,0.465; 0.5,0.5;  0.625,0.535; 0.75,0.6; 0.875,0.7335; 1,1">
                                          <p:stCondLst>
                                            <p:cond delay="116"/>
                                          </p:stCondLst>
                                        </p:cTn>
                                        <p:tgtEl>
                                          <p:spTgt spid="23"/>
                                        </p:tgtEl>
                                        <p:attrNameLst>
                                          <p:attrName>ppt_y</p:attrName>
                                        </p:attrNameLst>
                                      </p:cBhvr>
                                      <p:tavLst>
                                        <p:tav tm="0" fmla="#ppt_y-sin(pi*$)/9">
                                          <p:val>
                                            <p:fltVal val="0"/>
                                          </p:val>
                                        </p:tav>
                                        <p:tav tm="100000">
                                          <p:val>
                                            <p:fltVal val="1"/>
                                          </p:val>
                                        </p:tav>
                                      </p:tavLst>
                                    </p:anim>
                                    <p:anim calcmode="lin" valueType="num">
                                      <p:cBhvr>
                                        <p:cTn id="42" dur="58" tmFilter="0, 0; 0.125,0.2665; 0.25,0.4; 0.375,0.465; 0.5,0.5;  0.625,0.535; 0.75,0.6; 0.875,0.7335; 1,1">
                                          <p:stCondLst>
                                            <p:cond delay="232"/>
                                          </p:stCondLst>
                                        </p:cTn>
                                        <p:tgtEl>
                                          <p:spTgt spid="23"/>
                                        </p:tgtEl>
                                        <p:attrNameLst>
                                          <p:attrName>ppt_y</p:attrName>
                                        </p:attrNameLst>
                                      </p:cBhvr>
                                      <p:tavLst>
                                        <p:tav tm="0" fmla="#ppt_y-sin(pi*$)/27">
                                          <p:val>
                                            <p:fltVal val="0"/>
                                          </p:val>
                                        </p:tav>
                                        <p:tav tm="100000">
                                          <p:val>
                                            <p:fltVal val="1"/>
                                          </p:val>
                                        </p:tav>
                                      </p:tavLst>
                                    </p:anim>
                                    <p:anim calcmode="lin" valueType="num">
                                      <p:cBhvr>
                                        <p:cTn id="43" dur="29" tmFilter="0, 0; 0.125,0.2665; 0.25,0.4; 0.375,0.465; 0.5,0.5;  0.625,0.535; 0.75,0.6; 0.875,0.7335; 1,1">
                                          <p:stCondLst>
                                            <p:cond delay="290"/>
                                          </p:stCondLst>
                                        </p:cTn>
                                        <p:tgtEl>
                                          <p:spTgt spid="23"/>
                                        </p:tgtEl>
                                        <p:attrNameLst>
                                          <p:attrName>ppt_y</p:attrName>
                                        </p:attrNameLst>
                                      </p:cBhvr>
                                      <p:tavLst>
                                        <p:tav tm="0" fmla="#ppt_y-sin(pi*$)/81">
                                          <p:val>
                                            <p:fltVal val="0"/>
                                          </p:val>
                                        </p:tav>
                                        <p:tav tm="100000">
                                          <p:val>
                                            <p:fltVal val="1"/>
                                          </p:val>
                                        </p:tav>
                                      </p:tavLst>
                                    </p:anim>
                                    <p:animScale>
                                      <p:cBhvr>
                                        <p:cTn id="44" dur="5">
                                          <p:stCondLst>
                                            <p:cond delay="114"/>
                                          </p:stCondLst>
                                        </p:cTn>
                                        <p:tgtEl>
                                          <p:spTgt spid="23"/>
                                        </p:tgtEl>
                                      </p:cBhvr>
                                      <p:to x="100000" y="60000"/>
                                    </p:animScale>
                                    <p:animScale>
                                      <p:cBhvr>
                                        <p:cTn id="45" dur="29" decel="50000">
                                          <p:stCondLst>
                                            <p:cond delay="118"/>
                                          </p:stCondLst>
                                        </p:cTn>
                                        <p:tgtEl>
                                          <p:spTgt spid="23"/>
                                        </p:tgtEl>
                                      </p:cBhvr>
                                      <p:to x="100000" y="100000"/>
                                    </p:animScale>
                                    <p:animScale>
                                      <p:cBhvr>
                                        <p:cTn id="46" dur="5">
                                          <p:stCondLst>
                                            <p:cond delay="230"/>
                                          </p:stCondLst>
                                        </p:cTn>
                                        <p:tgtEl>
                                          <p:spTgt spid="23"/>
                                        </p:tgtEl>
                                      </p:cBhvr>
                                      <p:to x="100000" y="80000"/>
                                    </p:animScale>
                                    <p:animScale>
                                      <p:cBhvr>
                                        <p:cTn id="47" dur="29" decel="50000">
                                          <p:stCondLst>
                                            <p:cond delay="234"/>
                                          </p:stCondLst>
                                        </p:cTn>
                                        <p:tgtEl>
                                          <p:spTgt spid="23"/>
                                        </p:tgtEl>
                                      </p:cBhvr>
                                      <p:to x="100000" y="100000"/>
                                    </p:animScale>
                                    <p:animScale>
                                      <p:cBhvr>
                                        <p:cTn id="48" dur="5">
                                          <p:stCondLst>
                                            <p:cond delay="287"/>
                                          </p:stCondLst>
                                        </p:cTn>
                                        <p:tgtEl>
                                          <p:spTgt spid="23"/>
                                        </p:tgtEl>
                                      </p:cBhvr>
                                      <p:to x="100000" y="90000"/>
                                    </p:animScale>
                                    <p:animScale>
                                      <p:cBhvr>
                                        <p:cTn id="49" dur="29" decel="50000">
                                          <p:stCondLst>
                                            <p:cond delay="292"/>
                                          </p:stCondLst>
                                        </p:cTn>
                                        <p:tgtEl>
                                          <p:spTgt spid="23"/>
                                        </p:tgtEl>
                                      </p:cBhvr>
                                      <p:to x="100000" y="100000"/>
                                    </p:animScale>
                                    <p:animScale>
                                      <p:cBhvr>
                                        <p:cTn id="50" dur="5">
                                          <p:stCondLst>
                                            <p:cond delay="316"/>
                                          </p:stCondLst>
                                        </p:cTn>
                                        <p:tgtEl>
                                          <p:spTgt spid="23"/>
                                        </p:tgtEl>
                                      </p:cBhvr>
                                      <p:to x="100000" y="95000"/>
                                    </p:animScale>
                                    <p:animScale>
                                      <p:cBhvr>
                                        <p:cTn id="51" dur="29" decel="50000">
                                          <p:stCondLst>
                                            <p:cond delay="321"/>
                                          </p:stCondLst>
                                        </p:cTn>
                                        <p:tgtEl>
                                          <p:spTgt spid="23"/>
                                        </p:tgtEl>
                                      </p:cBhvr>
                                      <p:to x="100000" y="100000"/>
                                    </p:animScale>
                                  </p:childTnLst>
                                </p:cTn>
                              </p:par>
                            </p:childTnLst>
                          </p:cTn>
                        </p:par>
                        <p:par>
                          <p:cTn id="52" fill="hold">
                            <p:stCondLst>
                              <p:cond delay="1750"/>
                            </p:stCondLst>
                            <p:childTnLst>
                              <p:par>
                                <p:cTn id="53" presetID="26" presetClass="entr" presetSubtype="0" fill="hold" nodeType="afterEffect">
                                  <p:stCondLst>
                                    <p:cond delay="0"/>
                                  </p:stCondLst>
                                  <p:childTnLst>
                                    <p:set>
                                      <p:cBhvr>
                                        <p:cTn id="54" dur="1" fill="hold">
                                          <p:stCondLst>
                                            <p:cond delay="0"/>
                                          </p:stCondLst>
                                        </p:cTn>
                                        <p:tgtEl>
                                          <p:spTgt spid="26"/>
                                        </p:tgtEl>
                                        <p:attrNameLst>
                                          <p:attrName>style.visibility</p:attrName>
                                        </p:attrNameLst>
                                      </p:cBhvr>
                                      <p:to>
                                        <p:strVal val="visible"/>
                                      </p:to>
                                    </p:set>
                                    <p:animEffect transition="in" filter="wipe(down)">
                                      <p:cBhvr>
                                        <p:cTn id="55" dur="101">
                                          <p:stCondLst>
                                            <p:cond delay="0"/>
                                          </p:stCondLst>
                                        </p:cTn>
                                        <p:tgtEl>
                                          <p:spTgt spid="26"/>
                                        </p:tgtEl>
                                      </p:cBhvr>
                                    </p:animEffect>
                                    <p:anim calcmode="lin" valueType="num">
                                      <p:cBhvr>
                                        <p:cTn id="56" dur="319" tmFilter="0,0; 0.14,0.36; 0.43,0.73; 0.71,0.91; 1.0,1.0">
                                          <p:stCondLst>
                                            <p:cond delay="0"/>
                                          </p:stCondLst>
                                        </p:cTn>
                                        <p:tgtEl>
                                          <p:spTgt spid="26"/>
                                        </p:tgtEl>
                                        <p:attrNameLst>
                                          <p:attrName>ppt_x</p:attrName>
                                        </p:attrNameLst>
                                      </p:cBhvr>
                                      <p:tavLst>
                                        <p:tav tm="0">
                                          <p:val>
                                            <p:strVal val="#ppt_x-0.25"/>
                                          </p:val>
                                        </p:tav>
                                        <p:tav tm="100000">
                                          <p:val>
                                            <p:strVal val="#ppt_x"/>
                                          </p:val>
                                        </p:tav>
                                      </p:tavLst>
                                    </p:anim>
                                    <p:anim calcmode="lin" valueType="num">
                                      <p:cBhvr>
                                        <p:cTn id="57" dur="116" tmFilter="0.0,0.0; 0.25,0.07; 0.50,0.2; 0.75,0.467; 1.0,1.0">
                                          <p:stCondLst>
                                            <p:cond delay="0"/>
                                          </p:stCondLst>
                                        </p:cTn>
                                        <p:tgtEl>
                                          <p:spTgt spid="26"/>
                                        </p:tgtEl>
                                        <p:attrNameLst>
                                          <p:attrName>ppt_y</p:attrName>
                                        </p:attrNameLst>
                                      </p:cBhvr>
                                      <p:tavLst>
                                        <p:tav tm="0" fmla="#ppt_y-sin(pi*$)/3">
                                          <p:val>
                                            <p:fltVal val="0.5"/>
                                          </p:val>
                                        </p:tav>
                                        <p:tav tm="100000">
                                          <p:val>
                                            <p:fltVal val="1"/>
                                          </p:val>
                                        </p:tav>
                                      </p:tavLst>
                                    </p:anim>
                                    <p:anim calcmode="lin" valueType="num">
                                      <p:cBhvr>
                                        <p:cTn id="58" dur="116" tmFilter="0, 0; 0.125,0.2665; 0.25,0.4; 0.375,0.465; 0.5,0.5;  0.625,0.535; 0.75,0.6; 0.875,0.7335; 1,1">
                                          <p:stCondLst>
                                            <p:cond delay="116"/>
                                          </p:stCondLst>
                                        </p:cTn>
                                        <p:tgtEl>
                                          <p:spTgt spid="26"/>
                                        </p:tgtEl>
                                        <p:attrNameLst>
                                          <p:attrName>ppt_y</p:attrName>
                                        </p:attrNameLst>
                                      </p:cBhvr>
                                      <p:tavLst>
                                        <p:tav tm="0" fmla="#ppt_y-sin(pi*$)/9">
                                          <p:val>
                                            <p:fltVal val="0"/>
                                          </p:val>
                                        </p:tav>
                                        <p:tav tm="100000">
                                          <p:val>
                                            <p:fltVal val="1"/>
                                          </p:val>
                                        </p:tav>
                                      </p:tavLst>
                                    </p:anim>
                                    <p:anim calcmode="lin" valueType="num">
                                      <p:cBhvr>
                                        <p:cTn id="59" dur="58" tmFilter="0, 0; 0.125,0.2665; 0.25,0.4; 0.375,0.465; 0.5,0.5;  0.625,0.535; 0.75,0.6; 0.875,0.7335; 1,1">
                                          <p:stCondLst>
                                            <p:cond delay="232"/>
                                          </p:stCondLst>
                                        </p:cTn>
                                        <p:tgtEl>
                                          <p:spTgt spid="26"/>
                                        </p:tgtEl>
                                        <p:attrNameLst>
                                          <p:attrName>ppt_y</p:attrName>
                                        </p:attrNameLst>
                                      </p:cBhvr>
                                      <p:tavLst>
                                        <p:tav tm="0" fmla="#ppt_y-sin(pi*$)/27">
                                          <p:val>
                                            <p:fltVal val="0"/>
                                          </p:val>
                                        </p:tav>
                                        <p:tav tm="100000">
                                          <p:val>
                                            <p:fltVal val="1"/>
                                          </p:val>
                                        </p:tav>
                                      </p:tavLst>
                                    </p:anim>
                                    <p:anim calcmode="lin" valueType="num">
                                      <p:cBhvr>
                                        <p:cTn id="60" dur="29" tmFilter="0, 0; 0.125,0.2665; 0.25,0.4; 0.375,0.465; 0.5,0.5;  0.625,0.535; 0.75,0.6; 0.875,0.7335; 1,1">
                                          <p:stCondLst>
                                            <p:cond delay="290"/>
                                          </p:stCondLst>
                                        </p:cTn>
                                        <p:tgtEl>
                                          <p:spTgt spid="26"/>
                                        </p:tgtEl>
                                        <p:attrNameLst>
                                          <p:attrName>ppt_y</p:attrName>
                                        </p:attrNameLst>
                                      </p:cBhvr>
                                      <p:tavLst>
                                        <p:tav tm="0" fmla="#ppt_y-sin(pi*$)/81">
                                          <p:val>
                                            <p:fltVal val="0"/>
                                          </p:val>
                                        </p:tav>
                                        <p:tav tm="100000">
                                          <p:val>
                                            <p:fltVal val="1"/>
                                          </p:val>
                                        </p:tav>
                                      </p:tavLst>
                                    </p:anim>
                                    <p:animScale>
                                      <p:cBhvr>
                                        <p:cTn id="61" dur="5">
                                          <p:stCondLst>
                                            <p:cond delay="114"/>
                                          </p:stCondLst>
                                        </p:cTn>
                                        <p:tgtEl>
                                          <p:spTgt spid="26"/>
                                        </p:tgtEl>
                                      </p:cBhvr>
                                      <p:to x="100000" y="60000"/>
                                    </p:animScale>
                                    <p:animScale>
                                      <p:cBhvr>
                                        <p:cTn id="62" dur="29" decel="50000">
                                          <p:stCondLst>
                                            <p:cond delay="118"/>
                                          </p:stCondLst>
                                        </p:cTn>
                                        <p:tgtEl>
                                          <p:spTgt spid="26"/>
                                        </p:tgtEl>
                                      </p:cBhvr>
                                      <p:to x="100000" y="100000"/>
                                    </p:animScale>
                                    <p:animScale>
                                      <p:cBhvr>
                                        <p:cTn id="63" dur="5">
                                          <p:stCondLst>
                                            <p:cond delay="230"/>
                                          </p:stCondLst>
                                        </p:cTn>
                                        <p:tgtEl>
                                          <p:spTgt spid="26"/>
                                        </p:tgtEl>
                                      </p:cBhvr>
                                      <p:to x="100000" y="80000"/>
                                    </p:animScale>
                                    <p:animScale>
                                      <p:cBhvr>
                                        <p:cTn id="64" dur="29" decel="50000">
                                          <p:stCondLst>
                                            <p:cond delay="234"/>
                                          </p:stCondLst>
                                        </p:cTn>
                                        <p:tgtEl>
                                          <p:spTgt spid="26"/>
                                        </p:tgtEl>
                                      </p:cBhvr>
                                      <p:to x="100000" y="100000"/>
                                    </p:animScale>
                                    <p:animScale>
                                      <p:cBhvr>
                                        <p:cTn id="65" dur="5">
                                          <p:stCondLst>
                                            <p:cond delay="287"/>
                                          </p:stCondLst>
                                        </p:cTn>
                                        <p:tgtEl>
                                          <p:spTgt spid="26"/>
                                        </p:tgtEl>
                                      </p:cBhvr>
                                      <p:to x="100000" y="90000"/>
                                    </p:animScale>
                                    <p:animScale>
                                      <p:cBhvr>
                                        <p:cTn id="66" dur="29" decel="50000">
                                          <p:stCondLst>
                                            <p:cond delay="292"/>
                                          </p:stCondLst>
                                        </p:cTn>
                                        <p:tgtEl>
                                          <p:spTgt spid="26"/>
                                        </p:tgtEl>
                                      </p:cBhvr>
                                      <p:to x="100000" y="100000"/>
                                    </p:animScale>
                                    <p:animScale>
                                      <p:cBhvr>
                                        <p:cTn id="67" dur="5">
                                          <p:stCondLst>
                                            <p:cond delay="316"/>
                                          </p:stCondLst>
                                        </p:cTn>
                                        <p:tgtEl>
                                          <p:spTgt spid="26"/>
                                        </p:tgtEl>
                                      </p:cBhvr>
                                      <p:to x="100000" y="95000"/>
                                    </p:animScale>
                                    <p:animScale>
                                      <p:cBhvr>
                                        <p:cTn id="68" dur="29" decel="50000">
                                          <p:stCondLst>
                                            <p:cond delay="321"/>
                                          </p:stCondLst>
                                        </p:cTn>
                                        <p:tgtEl>
                                          <p:spTgt spid="26"/>
                                        </p:tgtEl>
                                      </p:cBhvr>
                                      <p:to x="100000" y="100000"/>
                                    </p:animScale>
                                  </p:childTnLst>
                                </p:cTn>
                              </p:par>
                            </p:childTnLst>
                          </p:cTn>
                        </p:par>
                        <p:par>
                          <p:cTn id="69" fill="hold">
                            <p:stCondLst>
                              <p:cond delay="2100"/>
                            </p:stCondLst>
                            <p:childTnLst>
                              <p:par>
                                <p:cTn id="70" presetID="26" presetClass="entr" presetSubtype="0" fill="hold" nodeType="afterEffect">
                                  <p:stCondLst>
                                    <p:cond delay="0"/>
                                  </p:stCondLst>
                                  <p:childTnLst>
                                    <p:set>
                                      <p:cBhvr>
                                        <p:cTn id="71" dur="1" fill="hold">
                                          <p:stCondLst>
                                            <p:cond delay="0"/>
                                          </p:stCondLst>
                                        </p:cTn>
                                        <p:tgtEl>
                                          <p:spTgt spid="14"/>
                                        </p:tgtEl>
                                        <p:attrNameLst>
                                          <p:attrName>style.visibility</p:attrName>
                                        </p:attrNameLst>
                                      </p:cBhvr>
                                      <p:to>
                                        <p:strVal val="visible"/>
                                      </p:to>
                                    </p:set>
                                    <p:animEffect transition="in" filter="wipe(down)">
                                      <p:cBhvr>
                                        <p:cTn id="72" dur="101">
                                          <p:stCondLst>
                                            <p:cond delay="0"/>
                                          </p:stCondLst>
                                        </p:cTn>
                                        <p:tgtEl>
                                          <p:spTgt spid="14"/>
                                        </p:tgtEl>
                                      </p:cBhvr>
                                    </p:animEffect>
                                    <p:anim calcmode="lin" valueType="num">
                                      <p:cBhvr>
                                        <p:cTn id="73" dur="319" tmFilter="0,0; 0.14,0.36; 0.43,0.73; 0.71,0.91; 1.0,1.0">
                                          <p:stCondLst>
                                            <p:cond delay="0"/>
                                          </p:stCondLst>
                                        </p:cTn>
                                        <p:tgtEl>
                                          <p:spTgt spid="14"/>
                                        </p:tgtEl>
                                        <p:attrNameLst>
                                          <p:attrName>ppt_x</p:attrName>
                                        </p:attrNameLst>
                                      </p:cBhvr>
                                      <p:tavLst>
                                        <p:tav tm="0">
                                          <p:val>
                                            <p:strVal val="#ppt_x-0.25"/>
                                          </p:val>
                                        </p:tav>
                                        <p:tav tm="100000">
                                          <p:val>
                                            <p:strVal val="#ppt_x"/>
                                          </p:val>
                                        </p:tav>
                                      </p:tavLst>
                                    </p:anim>
                                    <p:anim calcmode="lin" valueType="num">
                                      <p:cBhvr>
                                        <p:cTn id="74" dur="116" tmFilter="0.0,0.0; 0.25,0.07; 0.50,0.2; 0.75,0.467; 1.0,1.0">
                                          <p:stCondLst>
                                            <p:cond delay="0"/>
                                          </p:stCondLst>
                                        </p:cTn>
                                        <p:tgtEl>
                                          <p:spTgt spid="14"/>
                                        </p:tgtEl>
                                        <p:attrNameLst>
                                          <p:attrName>ppt_y</p:attrName>
                                        </p:attrNameLst>
                                      </p:cBhvr>
                                      <p:tavLst>
                                        <p:tav tm="0" fmla="#ppt_y-sin(pi*$)/3">
                                          <p:val>
                                            <p:fltVal val="0.5"/>
                                          </p:val>
                                        </p:tav>
                                        <p:tav tm="100000">
                                          <p:val>
                                            <p:fltVal val="1"/>
                                          </p:val>
                                        </p:tav>
                                      </p:tavLst>
                                    </p:anim>
                                    <p:anim calcmode="lin" valueType="num">
                                      <p:cBhvr>
                                        <p:cTn id="75" dur="116" tmFilter="0, 0; 0.125,0.2665; 0.25,0.4; 0.375,0.465; 0.5,0.5;  0.625,0.535; 0.75,0.6; 0.875,0.7335; 1,1">
                                          <p:stCondLst>
                                            <p:cond delay="116"/>
                                          </p:stCondLst>
                                        </p:cTn>
                                        <p:tgtEl>
                                          <p:spTgt spid="14"/>
                                        </p:tgtEl>
                                        <p:attrNameLst>
                                          <p:attrName>ppt_y</p:attrName>
                                        </p:attrNameLst>
                                      </p:cBhvr>
                                      <p:tavLst>
                                        <p:tav tm="0" fmla="#ppt_y-sin(pi*$)/9">
                                          <p:val>
                                            <p:fltVal val="0"/>
                                          </p:val>
                                        </p:tav>
                                        <p:tav tm="100000">
                                          <p:val>
                                            <p:fltVal val="1"/>
                                          </p:val>
                                        </p:tav>
                                      </p:tavLst>
                                    </p:anim>
                                    <p:anim calcmode="lin" valueType="num">
                                      <p:cBhvr>
                                        <p:cTn id="76" dur="58" tmFilter="0, 0; 0.125,0.2665; 0.25,0.4; 0.375,0.465; 0.5,0.5;  0.625,0.535; 0.75,0.6; 0.875,0.7335; 1,1">
                                          <p:stCondLst>
                                            <p:cond delay="232"/>
                                          </p:stCondLst>
                                        </p:cTn>
                                        <p:tgtEl>
                                          <p:spTgt spid="14"/>
                                        </p:tgtEl>
                                        <p:attrNameLst>
                                          <p:attrName>ppt_y</p:attrName>
                                        </p:attrNameLst>
                                      </p:cBhvr>
                                      <p:tavLst>
                                        <p:tav tm="0" fmla="#ppt_y-sin(pi*$)/27">
                                          <p:val>
                                            <p:fltVal val="0"/>
                                          </p:val>
                                        </p:tav>
                                        <p:tav tm="100000">
                                          <p:val>
                                            <p:fltVal val="1"/>
                                          </p:val>
                                        </p:tav>
                                      </p:tavLst>
                                    </p:anim>
                                    <p:anim calcmode="lin" valueType="num">
                                      <p:cBhvr>
                                        <p:cTn id="77" dur="29" tmFilter="0, 0; 0.125,0.2665; 0.25,0.4; 0.375,0.465; 0.5,0.5;  0.625,0.535; 0.75,0.6; 0.875,0.7335; 1,1">
                                          <p:stCondLst>
                                            <p:cond delay="290"/>
                                          </p:stCondLst>
                                        </p:cTn>
                                        <p:tgtEl>
                                          <p:spTgt spid="14"/>
                                        </p:tgtEl>
                                        <p:attrNameLst>
                                          <p:attrName>ppt_y</p:attrName>
                                        </p:attrNameLst>
                                      </p:cBhvr>
                                      <p:tavLst>
                                        <p:tav tm="0" fmla="#ppt_y-sin(pi*$)/81">
                                          <p:val>
                                            <p:fltVal val="0"/>
                                          </p:val>
                                        </p:tav>
                                        <p:tav tm="100000">
                                          <p:val>
                                            <p:fltVal val="1"/>
                                          </p:val>
                                        </p:tav>
                                      </p:tavLst>
                                    </p:anim>
                                    <p:animScale>
                                      <p:cBhvr>
                                        <p:cTn id="78" dur="5">
                                          <p:stCondLst>
                                            <p:cond delay="114"/>
                                          </p:stCondLst>
                                        </p:cTn>
                                        <p:tgtEl>
                                          <p:spTgt spid="14"/>
                                        </p:tgtEl>
                                      </p:cBhvr>
                                      <p:to x="100000" y="60000"/>
                                    </p:animScale>
                                    <p:animScale>
                                      <p:cBhvr>
                                        <p:cTn id="79" dur="29" decel="50000">
                                          <p:stCondLst>
                                            <p:cond delay="118"/>
                                          </p:stCondLst>
                                        </p:cTn>
                                        <p:tgtEl>
                                          <p:spTgt spid="14"/>
                                        </p:tgtEl>
                                      </p:cBhvr>
                                      <p:to x="100000" y="100000"/>
                                    </p:animScale>
                                    <p:animScale>
                                      <p:cBhvr>
                                        <p:cTn id="80" dur="5">
                                          <p:stCondLst>
                                            <p:cond delay="230"/>
                                          </p:stCondLst>
                                        </p:cTn>
                                        <p:tgtEl>
                                          <p:spTgt spid="14"/>
                                        </p:tgtEl>
                                      </p:cBhvr>
                                      <p:to x="100000" y="80000"/>
                                    </p:animScale>
                                    <p:animScale>
                                      <p:cBhvr>
                                        <p:cTn id="81" dur="29" decel="50000">
                                          <p:stCondLst>
                                            <p:cond delay="234"/>
                                          </p:stCondLst>
                                        </p:cTn>
                                        <p:tgtEl>
                                          <p:spTgt spid="14"/>
                                        </p:tgtEl>
                                      </p:cBhvr>
                                      <p:to x="100000" y="100000"/>
                                    </p:animScale>
                                    <p:animScale>
                                      <p:cBhvr>
                                        <p:cTn id="82" dur="5">
                                          <p:stCondLst>
                                            <p:cond delay="287"/>
                                          </p:stCondLst>
                                        </p:cTn>
                                        <p:tgtEl>
                                          <p:spTgt spid="14"/>
                                        </p:tgtEl>
                                      </p:cBhvr>
                                      <p:to x="100000" y="90000"/>
                                    </p:animScale>
                                    <p:animScale>
                                      <p:cBhvr>
                                        <p:cTn id="83" dur="29" decel="50000">
                                          <p:stCondLst>
                                            <p:cond delay="292"/>
                                          </p:stCondLst>
                                        </p:cTn>
                                        <p:tgtEl>
                                          <p:spTgt spid="14"/>
                                        </p:tgtEl>
                                      </p:cBhvr>
                                      <p:to x="100000" y="100000"/>
                                    </p:animScale>
                                    <p:animScale>
                                      <p:cBhvr>
                                        <p:cTn id="84" dur="5">
                                          <p:stCondLst>
                                            <p:cond delay="316"/>
                                          </p:stCondLst>
                                        </p:cTn>
                                        <p:tgtEl>
                                          <p:spTgt spid="14"/>
                                        </p:tgtEl>
                                      </p:cBhvr>
                                      <p:to x="100000" y="95000"/>
                                    </p:animScale>
                                    <p:animScale>
                                      <p:cBhvr>
                                        <p:cTn id="85" dur="29" decel="50000">
                                          <p:stCondLst>
                                            <p:cond delay="321"/>
                                          </p:stCondLst>
                                        </p:cTn>
                                        <p:tgtEl>
                                          <p:spTgt spid="14"/>
                                        </p:tgtEl>
                                      </p:cBhvr>
                                      <p:to x="100000" y="100000"/>
                                    </p:animScale>
                                  </p:childTnLst>
                                </p:cTn>
                              </p:par>
                            </p:childTnLst>
                          </p:cTn>
                        </p:par>
                        <p:par>
                          <p:cTn id="86" fill="hold">
                            <p:stCondLst>
                              <p:cond delay="2450"/>
                            </p:stCondLst>
                            <p:childTnLst>
                              <p:par>
                                <p:cTn id="87" presetID="26" presetClass="entr" presetSubtype="0" fill="hold" nodeType="afterEffect">
                                  <p:stCondLst>
                                    <p:cond delay="0"/>
                                  </p:stCondLst>
                                  <p:childTnLst>
                                    <p:set>
                                      <p:cBhvr>
                                        <p:cTn id="88" dur="1" fill="hold">
                                          <p:stCondLst>
                                            <p:cond delay="0"/>
                                          </p:stCondLst>
                                        </p:cTn>
                                        <p:tgtEl>
                                          <p:spTgt spid="17"/>
                                        </p:tgtEl>
                                        <p:attrNameLst>
                                          <p:attrName>style.visibility</p:attrName>
                                        </p:attrNameLst>
                                      </p:cBhvr>
                                      <p:to>
                                        <p:strVal val="visible"/>
                                      </p:to>
                                    </p:set>
                                    <p:animEffect transition="in" filter="wipe(down)">
                                      <p:cBhvr>
                                        <p:cTn id="89" dur="101">
                                          <p:stCondLst>
                                            <p:cond delay="0"/>
                                          </p:stCondLst>
                                        </p:cTn>
                                        <p:tgtEl>
                                          <p:spTgt spid="17"/>
                                        </p:tgtEl>
                                      </p:cBhvr>
                                    </p:animEffect>
                                    <p:anim calcmode="lin" valueType="num">
                                      <p:cBhvr>
                                        <p:cTn id="90" dur="319" tmFilter="0,0; 0.14,0.36; 0.43,0.73; 0.71,0.91; 1.0,1.0">
                                          <p:stCondLst>
                                            <p:cond delay="0"/>
                                          </p:stCondLst>
                                        </p:cTn>
                                        <p:tgtEl>
                                          <p:spTgt spid="17"/>
                                        </p:tgtEl>
                                        <p:attrNameLst>
                                          <p:attrName>ppt_x</p:attrName>
                                        </p:attrNameLst>
                                      </p:cBhvr>
                                      <p:tavLst>
                                        <p:tav tm="0">
                                          <p:val>
                                            <p:strVal val="#ppt_x-0.25"/>
                                          </p:val>
                                        </p:tav>
                                        <p:tav tm="100000">
                                          <p:val>
                                            <p:strVal val="#ppt_x"/>
                                          </p:val>
                                        </p:tav>
                                      </p:tavLst>
                                    </p:anim>
                                    <p:anim calcmode="lin" valueType="num">
                                      <p:cBhvr>
                                        <p:cTn id="91" dur="116" tmFilter="0.0,0.0; 0.25,0.07; 0.50,0.2; 0.75,0.467; 1.0,1.0">
                                          <p:stCondLst>
                                            <p:cond delay="0"/>
                                          </p:stCondLst>
                                        </p:cTn>
                                        <p:tgtEl>
                                          <p:spTgt spid="17"/>
                                        </p:tgtEl>
                                        <p:attrNameLst>
                                          <p:attrName>ppt_y</p:attrName>
                                        </p:attrNameLst>
                                      </p:cBhvr>
                                      <p:tavLst>
                                        <p:tav tm="0" fmla="#ppt_y-sin(pi*$)/3">
                                          <p:val>
                                            <p:fltVal val="0.5"/>
                                          </p:val>
                                        </p:tav>
                                        <p:tav tm="100000">
                                          <p:val>
                                            <p:fltVal val="1"/>
                                          </p:val>
                                        </p:tav>
                                      </p:tavLst>
                                    </p:anim>
                                    <p:anim calcmode="lin" valueType="num">
                                      <p:cBhvr>
                                        <p:cTn id="92" dur="116" tmFilter="0, 0; 0.125,0.2665; 0.25,0.4; 0.375,0.465; 0.5,0.5;  0.625,0.535; 0.75,0.6; 0.875,0.7335; 1,1">
                                          <p:stCondLst>
                                            <p:cond delay="116"/>
                                          </p:stCondLst>
                                        </p:cTn>
                                        <p:tgtEl>
                                          <p:spTgt spid="17"/>
                                        </p:tgtEl>
                                        <p:attrNameLst>
                                          <p:attrName>ppt_y</p:attrName>
                                        </p:attrNameLst>
                                      </p:cBhvr>
                                      <p:tavLst>
                                        <p:tav tm="0" fmla="#ppt_y-sin(pi*$)/9">
                                          <p:val>
                                            <p:fltVal val="0"/>
                                          </p:val>
                                        </p:tav>
                                        <p:tav tm="100000">
                                          <p:val>
                                            <p:fltVal val="1"/>
                                          </p:val>
                                        </p:tav>
                                      </p:tavLst>
                                    </p:anim>
                                    <p:anim calcmode="lin" valueType="num">
                                      <p:cBhvr>
                                        <p:cTn id="93" dur="58" tmFilter="0, 0; 0.125,0.2665; 0.25,0.4; 0.375,0.465; 0.5,0.5;  0.625,0.535; 0.75,0.6; 0.875,0.7335; 1,1">
                                          <p:stCondLst>
                                            <p:cond delay="232"/>
                                          </p:stCondLst>
                                        </p:cTn>
                                        <p:tgtEl>
                                          <p:spTgt spid="17"/>
                                        </p:tgtEl>
                                        <p:attrNameLst>
                                          <p:attrName>ppt_y</p:attrName>
                                        </p:attrNameLst>
                                      </p:cBhvr>
                                      <p:tavLst>
                                        <p:tav tm="0" fmla="#ppt_y-sin(pi*$)/27">
                                          <p:val>
                                            <p:fltVal val="0"/>
                                          </p:val>
                                        </p:tav>
                                        <p:tav tm="100000">
                                          <p:val>
                                            <p:fltVal val="1"/>
                                          </p:val>
                                        </p:tav>
                                      </p:tavLst>
                                    </p:anim>
                                    <p:anim calcmode="lin" valueType="num">
                                      <p:cBhvr>
                                        <p:cTn id="94" dur="29" tmFilter="0, 0; 0.125,0.2665; 0.25,0.4; 0.375,0.465; 0.5,0.5;  0.625,0.535; 0.75,0.6; 0.875,0.7335; 1,1">
                                          <p:stCondLst>
                                            <p:cond delay="290"/>
                                          </p:stCondLst>
                                        </p:cTn>
                                        <p:tgtEl>
                                          <p:spTgt spid="17"/>
                                        </p:tgtEl>
                                        <p:attrNameLst>
                                          <p:attrName>ppt_y</p:attrName>
                                        </p:attrNameLst>
                                      </p:cBhvr>
                                      <p:tavLst>
                                        <p:tav tm="0" fmla="#ppt_y-sin(pi*$)/81">
                                          <p:val>
                                            <p:fltVal val="0"/>
                                          </p:val>
                                        </p:tav>
                                        <p:tav tm="100000">
                                          <p:val>
                                            <p:fltVal val="1"/>
                                          </p:val>
                                        </p:tav>
                                      </p:tavLst>
                                    </p:anim>
                                    <p:animScale>
                                      <p:cBhvr>
                                        <p:cTn id="95" dur="5">
                                          <p:stCondLst>
                                            <p:cond delay="114"/>
                                          </p:stCondLst>
                                        </p:cTn>
                                        <p:tgtEl>
                                          <p:spTgt spid="17"/>
                                        </p:tgtEl>
                                      </p:cBhvr>
                                      <p:to x="100000" y="60000"/>
                                    </p:animScale>
                                    <p:animScale>
                                      <p:cBhvr>
                                        <p:cTn id="96" dur="29" decel="50000">
                                          <p:stCondLst>
                                            <p:cond delay="118"/>
                                          </p:stCondLst>
                                        </p:cTn>
                                        <p:tgtEl>
                                          <p:spTgt spid="17"/>
                                        </p:tgtEl>
                                      </p:cBhvr>
                                      <p:to x="100000" y="100000"/>
                                    </p:animScale>
                                    <p:animScale>
                                      <p:cBhvr>
                                        <p:cTn id="97" dur="5">
                                          <p:stCondLst>
                                            <p:cond delay="230"/>
                                          </p:stCondLst>
                                        </p:cTn>
                                        <p:tgtEl>
                                          <p:spTgt spid="17"/>
                                        </p:tgtEl>
                                      </p:cBhvr>
                                      <p:to x="100000" y="80000"/>
                                    </p:animScale>
                                    <p:animScale>
                                      <p:cBhvr>
                                        <p:cTn id="98" dur="29" decel="50000">
                                          <p:stCondLst>
                                            <p:cond delay="234"/>
                                          </p:stCondLst>
                                        </p:cTn>
                                        <p:tgtEl>
                                          <p:spTgt spid="17"/>
                                        </p:tgtEl>
                                      </p:cBhvr>
                                      <p:to x="100000" y="100000"/>
                                    </p:animScale>
                                    <p:animScale>
                                      <p:cBhvr>
                                        <p:cTn id="99" dur="5">
                                          <p:stCondLst>
                                            <p:cond delay="287"/>
                                          </p:stCondLst>
                                        </p:cTn>
                                        <p:tgtEl>
                                          <p:spTgt spid="17"/>
                                        </p:tgtEl>
                                      </p:cBhvr>
                                      <p:to x="100000" y="90000"/>
                                    </p:animScale>
                                    <p:animScale>
                                      <p:cBhvr>
                                        <p:cTn id="100" dur="29" decel="50000">
                                          <p:stCondLst>
                                            <p:cond delay="292"/>
                                          </p:stCondLst>
                                        </p:cTn>
                                        <p:tgtEl>
                                          <p:spTgt spid="17"/>
                                        </p:tgtEl>
                                      </p:cBhvr>
                                      <p:to x="100000" y="100000"/>
                                    </p:animScale>
                                    <p:animScale>
                                      <p:cBhvr>
                                        <p:cTn id="101" dur="5">
                                          <p:stCondLst>
                                            <p:cond delay="316"/>
                                          </p:stCondLst>
                                        </p:cTn>
                                        <p:tgtEl>
                                          <p:spTgt spid="17"/>
                                        </p:tgtEl>
                                      </p:cBhvr>
                                      <p:to x="100000" y="95000"/>
                                    </p:animScale>
                                    <p:animScale>
                                      <p:cBhvr>
                                        <p:cTn id="102" dur="29" decel="50000">
                                          <p:stCondLst>
                                            <p:cond delay="321"/>
                                          </p:stCondLst>
                                        </p:cTn>
                                        <p:tgtEl>
                                          <p:spTgt spid="17"/>
                                        </p:tgtEl>
                                      </p:cBhvr>
                                      <p:to x="100000" y="100000"/>
                                    </p:animScale>
                                  </p:childTnLst>
                                </p:cTn>
                              </p:par>
                            </p:childTnLst>
                          </p:cTn>
                        </p:par>
                        <p:par>
                          <p:cTn id="103" fill="hold">
                            <p:stCondLst>
                              <p:cond delay="2800"/>
                            </p:stCondLst>
                            <p:childTnLst>
                              <p:par>
                                <p:cTn id="104" presetID="26" presetClass="entr" presetSubtype="0" fill="hold" nodeType="afterEffect">
                                  <p:stCondLst>
                                    <p:cond delay="0"/>
                                  </p:stCondLst>
                                  <p:childTnLst>
                                    <p:set>
                                      <p:cBhvr>
                                        <p:cTn id="105" dur="1" fill="hold">
                                          <p:stCondLst>
                                            <p:cond delay="0"/>
                                          </p:stCondLst>
                                        </p:cTn>
                                        <p:tgtEl>
                                          <p:spTgt spid="20"/>
                                        </p:tgtEl>
                                        <p:attrNameLst>
                                          <p:attrName>style.visibility</p:attrName>
                                        </p:attrNameLst>
                                      </p:cBhvr>
                                      <p:to>
                                        <p:strVal val="visible"/>
                                      </p:to>
                                    </p:set>
                                    <p:animEffect transition="in" filter="wipe(down)">
                                      <p:cBhvr>
                                        <p:cTn id="106" dur="101">
                                          <p:stCondLst>
                                            <p:cond delay="0"/>
                                          </p:stCondLst>
                                        </p:cTn>
                                        <p:tgtEl>
                                          <p:spTgt spid="20"/>
                                        </p:tgtEl>
                                      </p:cBhvr>
                                    </p:animEffect>
                                    <p:anim calcmode="lin" valueType="num">
                                      <p:cBhvr>
                                        <p:cTn id="107" dur="319" tmFilter="0,0; 0.14,0.36; 0.43,0.73; 0.71,0.91; 1.0,1.0">
                                          <p:stCondLst>
                                            <p:cond delay="0"/>
                                          </p:stCondLst>
                                        </p:cTn>
                                        <p:tgtEl>
                                          <p:spTgt spid="20"/>
                                        </p:tgtEl>
                                        <p:attrNameLst>
                                          <p:attrName>ppt_x</p:attrName>
                                        </p:attrNameLst>
                                      </p:cBhvr>
                                      <p:tavLst>
                                        <p:tav tm="0">
                                          <p:val>
                                            <p:strVal val="#ppt_x-0.25"/>
                                          </p:val>
                                        </p:tav>
                                        <p:tav tm="100000">
                                          <p:val>
                                            <p:strVal val="#ppt_x"/>
                                          </p:val>
                                        </p:tav>
                                      </p:tavLst>
                                    </p:anim>
                                    <p:anim calcmode="lin" valueType="num">
                                      <p:cBhvr>
                                        <p:cTn id="108" dur="116" tmFilter="0.0,0.0; 0.25,0.07; 0.50,0.2; 0.75,0.467; 1.0,1.0">
                                          <p:stCondLst>
                                            <p:cond delay="0"/>
                                          </p:stCondLst>
                                        </p:cTn>
                                        <p:tgtEl>
                                          <p:spTgt spid="20"/>
                                        </p:tgtEl>
                                        <p:attrNameLst>
                                          <p:attrName>ppt_y</p:attrName>
                                        </p:attrNameLst>
                                      </p:cBhvr>
                                      <p:tavLst>
                                        <p:tav tm="0" fmla="#ppt_y-sin(pi*$)/3">
                                          <p:val>
                                            <p:fltVal val="0.5"/>
                                          </p:val>
                                        </p:tav>
                                        <p:tav tm="100000">
                                          <p:val>
                                            <p:fltVal val="1"/>
                                          </p:val>
                                        </p:tav>
                                      </p:tavLst>
                                    </p:anim>
                                    <p:anim calcmode="lin" valueType="num">
                                      <p:cBhvr>
                                        <p:cTn id="109" dur="116" tmFilter="0, 0; 0.125,0.2665; 0.25,0.4; 0.375,0.465; 0.5,0.5;  0.625,0.535; 0.75,0.6; 0.875,0.7335; 1,1">
                                          <p:stCondLst>
                                            <p:cond delay="116"/>
                                          </p:stCondLst>
                                        </p:cTn>
                                        <p:tgtEl>
                                          <p:spTgt spid="20"/>
                                        </p:tgtEl>
                                        <p:attrNameLst>
                                          <p:attrName>ppt_y</p:attrName>
                                        </p:attrNameLst>
                                      </p:cBhvr>
                                      <p:tavLst>
                                        <p:tav tm="0" fmla="#ppt_y-sin(pi*$)/9">
                                          <p:val>
                                            <p:fltVal val="0"/>
                                          </p:val>
                                        </p:tav>
                                        <p:tav tm="100000">
                                          <p:val>
                                            <p:fltVal val="1"/>
                                          </p:val>
                                        </p:tav>
                                      </p:tavLst>
                                    </p:anim>
                                    <p:anim calcmode="lin" valueType="num">
                                      <p:cBhvr>
                                        <p:cTn id="110" dur="58" tmFilter="0, 0; 0.125,0.2665; 0.25,0.4; 0.375,0.465; 0.5,0.5;  0.625,0.535; 0.75,0.6; 0.875,0.7335; 1,1">
                                          <p:stCondLst>
                                            <p:cond delay="232"/>
                                          </p:stCondLst>
                                        </p:cTn>
                                        <p:tgtEl>
                                          <p:spTgt spid="20"/>
                                        </p:tgtEl>
                                        <p:attrNameLst>
                                          <p:attrName>ppt_y</p:attrName>
                                        </p:attrNameLst>
                                      </p:cBhvr>
                                      <p:tavLst>
                                        <p:tav tm="0" fmla="#ppt_y-sin(pi*$)/27">
                                          <p:val>
                                            <p:fltVal val="0"/>
                                          </p:val>
                                        </p:tav>
                                        <p:tav tm="100000">
                                          <p:val>
                                            <p:fltVal val="1"/>
                                          </p:val>
                                        </p:tav>
                                      </p:tavLst>
                                    </p:anim>
                                    <p:anim calcmode="lin" valueType="num">
                                      <p:cBhvr>
                                        <p:cTn id="111" dur="29" tmFilter="0, 0; 0.125,0.2665; 0.25,0.4; 0.375,0.465; 0.5,0.5;  0.625,0.535; 0.75,0.6; 0.875,0.7335; 1,1">
                                          <p:stCondLst>
                                            <p:cond delay="290"/>
                                          </p:stCondLst>
                                        </p:cTn>
                                        <p:tgtEl>
                                          <p:spTgt spid="20"/>
                                        </p:tgtEl>
                                        <p:attrNameLst>
                                          <p:attrName>ppt_y</p:attrName>
                                        </p:attrNameLst>
                                      </p:cBhvr>
                                      <p:tavLst>
                                        <p:tav tm="0" fmla="#ppt_y-sin(pi*$)/81">
                                          <p:val>
                                            <p:fltVal val="0"/>
                                          </p:val>
                                        </p:tav>
                                        <p:tav tm="100000">
                                          <p:val>
                                            <p:fltVal val="1"/>
                                          </p:val>
                                        </p:tav>
                                      </p:tavLst>
                                    </p:anim>
                                    <p:animScale>
                                      <p:cBhvr>
                                        <p:cTn id="112" dur="5">
                                          <p:stCondLst>
                                            <p:cond delay="114"/>
                                          </p:stCondLst>
                                        </p:cTn>
                                        <p:tgtEl>
                                          <p:spTgt spid="20"/>
                                        </p:tgtEl>
                                      </p:cBhvr>
                                      <p:to x="100000" y="60000"/>
                                    </p:animScale>
                                    <p:animScale>
                                      <p:cBhvr>
                                        <p:cTn id="113" dur="29" decel="50000">
                                          <p:stCondLst>
                                            <p:cond delay="118"/>
                                          </p:stCondLst>
                                        </p:cTn>
                                        <p:tgtEl>
                                          <p:spTgt spid="20"/>
                                        </p:tgtEl>
                                      </p:cBhvr>
                                      <p:to x="100000" y="100000"/>
                                    </p:animScale>
                                    <p:animScale>
                                      <p:cBhvr>
                                        <p:cTn id="114" dur="5">
                                          <p:stCondLst>
                                            <p:cond delay="230"/>
                                          </p:stCondLst>
                                        </p:cTn>
                                        <p:tgtEl>
                                          <p:spTgt spid="20"/>
                                        </p:tgtEl>
                                      </p:cBhvr>
                                      <p:to x="100000" y="80000"/>
                                    </p:animScale>
                                    <p:animScale>
                                      <p:cBhvr>
                                        <p:cTn id="115" dur="29" decel="50000">
                                          <p:stCondLst>
                                            <p:cond delay="234"/>
                                          </p:stCondLst>
                                        </p:cTn>
                                        <p:tgtEl>
                                          <p:spTgt spid="20"/>
                                        </p:tgtEl>
                                      </p:cBhvr>
                                      <p:to x="100000" y="100000"/>
                                    </p:animScale>
                                    <p:animScale>
                                      <p:cBhvr>
                                        <p:cTn id="116" dur="5">
                                          <p:stCondLst>
                                            <p:cond delay="287"/>
                                          </p:stCondLst>
                                        </p:cTn>
                                        <p:tgtEl>
                                          <p:spTgt spid="20"/>
                                        </p:tgtEl>
                                      </p:cBhvr>
                                      <p:to x="100000" y="90000"/>
                                    </p:animScale>
                                    <p:animScale>
                                      <p:cBhvr>
                                        <p:cTn id="117" dur="29" decel="50000">
                                          <p:stCondLst>
                                            <p:cond delay="292"/>
                                          </p:stCondLst>
                                        </p:cTn>
                                        <p:tgtEl>
                                          <p:spTgt spid="20"/>
                                        </p:tgtEl>
                                      </p:cBhvr>
                                      <p:to x="100000" y="100000"/>
                                    </p:animScale>
                                    <p:animScale>
                                      <p:cBhvr>
                                        <p:cTn id="118" dur="5">
                                          <p:stCondLst>
                                            <p:cond delay="316"/>
                                          </p:stCondLst>
                                        </p:cTn>
                                        <p:tgtEl>
                                          <p:spTgt spid="20"/>
                                        </p:tgtEl>
                                      </p:cBhvr>
                                      <p:to x="100000" y="95000"/>
                                    </p:animScale>
                                    <p:animScale>
                                      <p:cBhvr>
                                        <p:cTn id="119" dur="29" decel="50000">
                                          <p:stCondLst>
                                            <p:cond delay="321"/>
                                          </p:stCondLst>
                                        </p:cTn>
                                        <p:tgtEl>
                                          <p:spTgt spid="20"/>
                                        </p:tgtEl>
                                      </p:cBhvr>
                                      <p:to x="100000" y="100000"/>
                                    </p:animScale>
                                  </p:childTnLst>
                                </p:cTn>
                              </p:par>
                            </p:childTnLst>
                          </p:cTn>
                        </p:par>
                        <p:par>
                          <p:cTn id="120" fill="hold">
                            <p:stCondLst>
                              <p:cond delay="3150"/>
                            </p:stCondLst>
                            <p:childTnLst>
                              <p:par>
                                <p:cTn id="121" presetID="2" presetClass="entr" presetSubtype="8" fill="hold" grpId="0" nodeType="afterEffect">
                                  <p:stCondLst>
                                    <p:cond delay="0"/>
                                  </p:stCondLst>
                                  <p:childTnLst>
                                    <p:set>
                                      <p:cBhvr>
                                        <p:cTn id="122" dur="1" fill="hold">
                                          <p:stCondLst>
                                            <p:cond delay="0"/>
                                          </p:stCondLst>
                                        </p:cTn>
                                        <p:tgtEl>
                                          <p:spTgt spid="36"/>
                                        </p:tgtEl>
                                        <p:attrNameLst>
                                          <p:attrName>style.visibility</p:attrName>
                                        </p:attrNameLst>
                                      </p:cBhvr>
                                      <p:to>
                                        <p:strVal val="visible"/>
                                      </p:to>
                                    </p:set>
                                    <p:anim calcmode="lin" valueType="num">
                                      <p:cBhvr additive="base">
                                        <p:cTn id="123" dur="350" fill="hold"/>
                                        <p:tgtEl>
                                          <p:spTgt spid="36"/>
                                        </p:tgtEl>
                                        <p:attrNameLst>
                                          <p:attrName>ppt_x</p:attrName>
                                        </p:attrNameLst>
                                      </p:cBhvr>
                                      <p:tavLst>
                                        <p:tav tm="0">
                                          <p:val>
                                            <p:strVal val="0-#ppt_w/2"/>
                                          </p:val>
                                        </p:tav>
                                        <p:tav tm="100000">
                                          <p:val>
                                            <p:strVal val="#ppt_x"/>
                                          </p:val>
                                        </p:tav>
                                      </p:tavLst>
                                    </p:anim>
                                    <p:anim calcmode="lin" valueType="num">
                                      <p:cBhvr additive="base">
                                        <p:cTn id="124" dur="350" fill="hold"/>
                                        <p:tgtEl>
                                          <p:spTgt spid="36"/>
                                        </p:tgtEl>
                                        <p:attrNameLst>
                                          <p:attrName>ppt_y</p:attrName>
                                        </p:attrNameLst>
                                      </p:cBhvr>
                                      <p:tavLst>
                                        <p:tav tm="0">
                                          <p:val>
                                            <p:strVal val="#ppt_y"/>
                                          </p:val>
                                        </p:tav>
                                        <p:tav tm="100000">
                                          <p:val>
                                            <p:strVal val="#ppt_y"/>
                                          </p:val>
                                        </p:tav>
                                      </p:tavLst>
                                    </p:anim>
                                  </p:childTnLst>
                                </p:cTn>
                              </p:par>
                            </p:childTnLst>
                          </p:cTn>
                        </p:par>
                        <p:par>
                          <p:cTn id="125" fill="hold">
                            <p:stCondLst>
                              <p:cond delay="3500"/>
                            </p:stCondLst>
                            <p:childTnLst>
                              <p:par>
                                <p:cTn id="126" presetID="2" presetClass="entr" presetSubtype="8" fill="hold" grpId="0" nodeType="afterEffect">
                                  <p:stCondLst>
                                    <p:cond delay="0"/>
                                  </p:stCondLst>
                                  <p:childTnLst>
                                    <p:set>
                                      <p:cBhvr>
                                        <p:cTn id="127" dur="1" fill="hold">
                                          <p:stCondLst>
                                            <p:cond delay="0"/>
                                          </p:stCondLst>
                                        </p:cTn>
                                        <p:tgtEl>
                                          <p:spTgt spid="37"/>
                                        </p:tgtEl>
                                        <p:attrNameLst>
                                          <p:attrName>style.visibility</p:attrName>
                                        </p:attrNameLst>
                                      </p:cBhvr>
                                      <p:to>
                                        <p:strVal val="visible"/>
                                      </p:to>
                                    </p:set>
                                    <p:anim calcmode="lin" valueType="num">
                                      <p:cBhvr additive="base">
                                        <p:cTn id="128" dur="350" fill="hold"/>
                                        <p:tgtEl>
                                          <p:spTgt spid="37"/>
                                        </p:tgtEl>
                                        <p:attrNameLst>
                                          <p:attrName>ppt_x</p:attrName>
                                        </p:attrNameLst>
                                      </p:cBhvr>
                                      <p:tavLst>
                                        <p:tav tm="0">
                                          <p:val>
                                            <p:strVal val="0-#ppt_w/2"/>
                                          </p:val>
                                        </p:tav>
                                        <p:tav tm="100000">
                                          <p:val>
                                            <p:strVal val="#ppt_x"/>
                                          </p:val>
                                        </p:tav>
                                      </p:tavLst>
                                    </p:anim>
                                    <p:anim calcmode="lin" valueType="num">
                                      <p:cBhvr additive="base">
                                        <p:cTn id="129" dur="350" fill="hold"/>
                                        <p:tgtEl>
                                          <p:spTgt spid="37"/>
                                        </p:tgtEl>
                                        <p:attrNameLst>
                                          <p:attrName>ppt_y</p:attrName>
                                        </p:attrNameLst>
                                      </p:cBhvr>
                                      <p:tavLst>
                                        <p:tav tm="0">
                                          <p:val>
                                            <p:strVal val="#ppt_y"/>
                                          </p:val>
                                        </p:tav>
                                        <p:tav tm="100000">
                                          <p:val>
                                            <p:strVal val="#ppt_y"/>
                                          </p:val>
                                        </p:tav>
                                      </p:tavLst>
                                    </p:anim>
                                  </p:childTnLst>
                                </p:cTn>
                              </p:par>
                            </p:childTnLst>
                          </p:cTn>
                        </p:par>
                        <p:par>
                          <p:cTn id="130" fill="hold">
                            <p:stCondLst>
                              <p:cond delay="3850"/>
                            </p:stCondLst>
                            <p:childTnLst>
                              <p:par>
                                <p:cTn id="131" presetID="2" presetClass="entr" presetSubtype="2" fill="hold" grpId="0" nodeType="afterEffect">
                                  <p:stCondLst>
                                    <p:cond delay="0"/>
                                  </p:stCondLst>
                                  <p:childTnLst>
                                    <p:set>
                                      <p:cBhvr>
                                        <p:cTn id="132" dur="1" fill="hold">
                                          <p:stCondLst>
                                            <p:cond delay="0"/>
                                          </p:stCondLst>
                                        </p:cTn>
                                        <p:tgtEl>
                                          <p:spTgt spid="38"/>
                                        </p:tgtEl>
                                        <p:attrNameLst>
                                          <p:attrName>style.visibility</p:attrName>
                                        </p:attrNameLst>
                                      </p:cBhvr>
                                      <p:to>
                                        <p:strVal val="visible"/>
                                      </p:to>
                                    </p:set>
                                    <p:anim calcmode="lin" valueType="num">
                                      <p:cBhvr additive="base">
                                        <p:cTn id="133" dur="350" fill="hold"/>
                                        <p:tgtEl>
                                          <p:spTgt spid="38"/>
                                        </p:tgtEl>
                                        <p:attrNameLst>
                                          <p:attrName>ppt_x</p:attrName>
                                        </p:attrNameLst>
                                      </p:cBhvr>
                                      <p:tavLst>
                                        <p:tav tm="0">
                                          <p:val>
                                            <p:strVal val="1+#ppt_w/2"/>
                                          </p:val>
                                        </p:tav>
                                        <p:tav tm="100000">
                                          <p:val>
                                            <p:strVal val="#ppt_x"/>
                                          </p:val>
                                        </p:tav>
                                      </p:tavLst>
                                    </p:anim>
                                    <p:anim calcmode="lin" valueType="num">
                                      <p:cBhvr additive="base">
                                        <p:cTn id="134" dur="350" fill="hold"/>
                                        <p:tgtEl>
                                          <p:spTgt spid="38"/>
                                        </p:tgtEl>
                                        <p:attrNameLst>
                                          <p:attrName>ppt_y</p:attrName>
                                        </p:attrNameLst>
                                      </p:cBhvr>
                                      <p:tavLst>
                                        <p:tav tm="0">
                                          <p:val>
                                            <p:strVal val="#ppt_y"/>
                                          </p:val>
                                        </p:tav>
                                        <p:tav tm="100000">
                                          <p:val>
                                            <p:strVal val="#ppt_y"/>
                                          </p:val>
                                        </p:tav>
                                      </p:tavLst>
                                    </p:anim>
                                  </p:childTnLst>
                                </p:cTn>
                              </p:par>
                            </p:childTnLst>
                          </p:cTn>
                        </p:par>
                        <p:par>
                          <p:cTn id="135" fill="hold">
                            <p:stCondLst>
                              <p:cond delay="4200"/>
                            </p:stCondLst>
                            <p:childTnLst>
                              <p:par>
                                <p:cTn id="136" presetID="2" presetClass="entr" presetSubtype="2" fill="hold" grpId="0" nodeType="afterEffect">
                                  <p:stCondLst>
                                    <p:cond delay="0"/>
                                  </p:stCondLst>
                                  <p:childTnLst>
                                    <p:set>
                                      <p:cBhvr>
                                        <p:cTn id="137" dur="1" fill="hold">
                                          <p:stCondLst>
                                            <p:cond delay="0"/>
                                          </p:stCondLst>
                                        </p:cTn>
                                        <p:tgtEl>
                                          <p:spTgt spid="39"/>
                                        </p:tgtEl>
                                        <p:attrNameLst>
                                          <p:attrName>style.visibility</p:attrName>
                                        </p:attrNameLst>
                                      </p:cBhvr>
                                      <p:to>
                                        <p:strVal val="visible"/>
                                      </p:to>
                                    </p:set>
                                    <p:anim calcmode="lin" valueType="num">
                                      <p:cBhvr additive="base">
                                        <p:cTn id="138" dur="350" fill="hold"/>
                                        <p:tgtEl>
                                          <p:spTgt spid="39"/>
                                        </p:tgtEl>
                                        <p:attrNameLst>
                                          <p:attrName>ppt_x</p:attrName>
                                        </p:attrNameLst>
                                      </p:cBhvr>
                                      <p:tavLst>
                                        <p:tav tm="0">
                                          <p:val>
                                            <p:strVal val="1+#ppt_w/2"/>
                                          </p:val>
                                        </p:tav>
                                        <p:tav tm="100000">
                                          <p:val>
                                            <p:strVal val="#ppt_x"/>
                                          </p:val>
                                        </p:tav>
                                      </p:tavLst>
                                    </p:anim>
                                    <p:anim calcmode="lin" valueType="num">
                                      <p:cBhvr additive="base">
                                        <p:cTn id="139" dur="350" fill="hold"/>
                                        <p:tgtEl>
                                          <p:spTgt spid="39"/>
                                        </p:tgtEl>
                                        <p:attrNameLst>
                                          <p:attrName>ppt_y</p:attrName>
                                        </p:attrNameLst>
                                      </p:cBhvr>
                                      <p:tavLst>
                                        <p:tav tm="0">
                                          <p:val>
                                            <p:strVal val="#ppt_y"/>
                                          </p:val>
                                        </p:tav>
                                        <p:tav tm="100000">
                                          <p:val>
                                            <p:strVal val="#ppt_y"/>
                                          </p:val>
                                        </p:tav>
                                      </p:tavLst>
                                    </p:anim>
                                  </p:childTnLst>
                                </p:cTn>
                              </p:par>
                            </p:childTnLst>
                          </p:cTn>
                        </p:par>
                        <p:par>
                          <p:cTn id="140" fill="hold">
                            <p:stCondLst>
                              <p:cond delay="4550"/>
                            </p:stCondLst>
                            <p:childTnLst>
                              <p:par>
                                <p:cTn id="141" presetID="2" presetClass="entr" presetSubtype="1" fill="hold" grpId="0" nodeType="afterEffect">
                                  <p:stCondLst>
                                    <p:cond delay="0"/>
                                  </p:stCondLst>
                                  <p:childTnLst>
                                    <p:set>
                                      <p:cBhvr>
                                        <p:cTn id="142" dur="1" fill="hold">
                                          <p:stCondLst>
                                            <p:cond delay="0"/>
                                          </p:stCondLst>
                                        </p:cTn>
                                        <p:tgtEl>
                                          <p:spTgt spid="40"/>
                                        </p:tgtEl>
                                        <p:attrNameLst>
                                          <p:attrName>style.visibility</p:attrName>
                                        </p:attrNameLst>
                                      </p:cBhvr>
                                      <p:to>
                                        <p:strVal val="visible"/>
                                      </p:to>
                                    </p:set>
                                    <p:anim calcmode="lin" valueType="num">
                                      <p:cBhvr additive="base">
                                        <p:cTn id="143" dur="350" fill="hold"/>
                                        <p:tgtEl>
                                          <p:spTgt spid="40"/>
                                        </p:tgtEl>
                                        <p:attrNameLst>
                                          <p:attrName>ppt_x</p:attrName>
                                        </p:attrNameLst>
                                      </p:cBhvr>
                                      <p:tavLst>
                                        <p:tav tm="0">
                                          <p:val>
                                            <p:strVal val="#ppt_x"/>
                                          </p:val>
                                        </p:tav>
                                        <p:tav tm="100000">
                                          <p:val>
                                            <p:strVal val="#ppt_x"/>
                                          </p:val>
                                        </p:tav>
                                      </p:tavLst>
                                    </p:anim>
                                    <p:anim calcmode="lin" valueType="num">
                                      <p:cBhvr additive="base">
                                        <p:cTn id="144" dur="350" fill="hold"/>
                                        <p:tgtEl>
                                          <p:spTgt spid="40"/>
                                        </p:tgtEl>
                                        <p:attrNameLst>
                                          <p:attrName>ppt_y</p:attrName>
                                        </p:attrNameLst>
                                      </p:cBhvr>
                                      <p:tavLst>
                                        <p:tav tm="0">
                                          <p:val>
                                            <p:strVal val="0-#ppt_h/2"/>
                                          </p:val>
                                        </p:tav>
                                        <p:tav tm="100000">
                                          <p:val>
                                            <p:strVal val="#ppt_y"/>
                                          </p:val>
                                        </p:tav>
                                      </p:tavLst>
                                    </p:anim>
                                  </p:childTnLst>
                                </p:cTn>
                              </p:par>
                            </p:childTnLst>
                          </p:cTn>
                        </p:par>
                        <p:par>
                          <p:cTn id="145" fill="hold">
                            <p:stCondLst>
                              <p:cond delay="4900"/>
                            </p:stCondLst>
                            <p:childTnLst>
                              <p:par>
                                <p:cTn id="146" presetID="2" presetClass="entr" presetSubtype="4" fill="hold" grpId="0" nodeType="afterEffect">
                                  <p:stCondLst>
                                    <p:cond delay="0"/>
                                  </p:stCondLst>
                                  <p:childTnLst>
                                    <p:set>
                                      <p:cBhvr>
                                        <p:cTn id="147" dur="1" fill="hold">
                                          <p:stCondLst>
                                            <p:cond delay="0"/>
                                          </p:stCondLst>
                                        </p:cTn>
                                        <p:tgtEl>
                                          <p:spTgt spid="41"/>
                                        </p:tgtEl>
                                        <p:attrNameLst>
                                          <p:attrName>style.visibility</p:attrName>
                                        </p:attrNameLst>
                                      </p:cBhvr>
                                      <p:to>
                                        <p:strVal val="visible"/>
                                      </p:to>
                                    </p:set>
                                    <p:anim calcmode="lin" valueType="num">
                                      <p:cBhvr additive="base">
                                        <p:cTn id="148" dur="350" fill="hold"/>
                                        <p:tgtEl>
                                          <p:spTgt spid="41"/>
                                        </p:tgtEl>
                                        <p:attrNameLst>
                                          <p:attrName>ppt_x</p:attrName>
                                        </p:attrNameLst>
                                      </p:cBhvr>
                                      <p:tavLst>
                                        <p:tav tm="0">
                                          <p:val>
                                            <p:strVal val="#ppt_x"/>
                                          </p:val>
                                        </p:tav>
                                        <p:tav tm="100000">
                                          <p:val>
                                            <p:strVal val="#ppt_x"/>
                                          </p:val>
                                        </p:tav>
                                      </p:tavLst>
                                    </p:anim>
                                    <p:anim calcmode="lin" valueType="num">
                                      <p:cBhvr additive="base">
                                        <p:cTn id="149" dur="35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29" grpId="0" animBg="1"/>
      <p:bldP spid="36" grpId="0"/>
      <p:bldP spid="37" grpId="0"/>
      <p:bldP spid="38" grpId="0"/>
      <p:bldP spid="39" grpId="0"/>
      <p:bldP spid="40" grpId="0"/>
      <p:bldP spid="4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p:cNvGrpSpPr/>
          <p:nvPr/>
        </p:nvGrpSpPr>
        <p:grpSpPr>
          <a:xfrm>
            <a:off x="192931" y="0"/>
            <a:ext cx="576064" cy="836712"/>
            <a:chOff x="841003" y="360040"/>
            <a:chExt cx="504056" cy="836712"/>
          </a:xfrm>
          <a:solidFill>
            <a:srgbClr val="C00000"/>
          </a:solidFill>
        </p:grpSpPr>
        <p:sp>
          <p:nvSpPr>
            <p:cNvPr id="32" name="矩形 31"/>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KSO_Shape"/>
          <p:cNvSpPr>
            <a:spLocks/>
          </p:cNvSpPr>
          <p:nvPr/>
        </p:nvSpPr>
        <p:spPr bwMode="auto">
          <a:xfrm>
            <a:off x="334546" y="254607"/>
            <a:ext cx="292833" cy="222065"/>
          </a:xfrm>
          <a:custGeom>
            <a:avLst/>
            <a:gdLst>
              <a:gd name="T0" fmla="*/ 104753 w 3040062"/>
              <a:gd name="T1" fmla="*/ 1241540 h 2303463"/>
              <a:gd name="T2" fmla="*/ 251725 w 3040062"/>
              <a:gd name="T3" fmla="*/ 1260899 h 2303463"/>
              <a:gd name="T4" fmla="*/ 265692 w 3040062"/>
              <a:gd name="T5" fmla="*/ 1110467 h 2303463"/>
              <a:gd name="T6" fmla="*/ 844867 w 3040062"/>
              <a:gd name="T7" fmla="*/ 970596 h 2303463"/>
              <a:gd name="T8" fmla="*/ 870584 w 3040062"/>
              <a:gd name="T9" fmla="*/ 987377 h 2303463"/>
              <a:gd name="T10" fmla="*/ 872172 w 3040062"/>
              <a:gd name="T11" fmla="*/ 1402771 h 2303463"/>
              <a:gd name="T12" fmla="*/ 848359 w 3040062"/>
              <a:gd name="T13" fmla="*/ 1421768 h 2303463"/>
              <a:gd name="T14" fmla="*/ 615315 w 3040062"/>
              <a:gd name="T15" fmla="*/ 1415119 h 2303463"/>
              <a:gd name="T16" fmla="*/ 603250 w 3040062"/>
              <a:gd name="T17" fmla="*/ 1002891 h 2303463"/>
              <a:gd name="T18" fmla="*/ 617855 w 3040062"/>
              <a:gd name="T19" fmla="*/ 975662 h 2303463"/>
              <a:gd name="T20" fmla="*/ 1240437 w 3040062"/>
              <a:gd name="T21" fmla="*/ 749300 h 2303463"/>
              <a:gd name="T22" fmla="*/ 1265867 w 3040062"/>
              <a:gd name="T23" fmla="*/ 766421 h 2303463"/>
              <a:gd name="T24" fmla="*/ 1267138 w 3040062"/>
              <a:gd name="T25" fmla="*/ 1402743 h 2303463"/>
              <a:gd name="T26" fmla="*/ 1243616 w 3040062"/>
              <a:gd name="T27" fmla="*/ 1421766 h 2303463"/>
              <a:gd name="T28" fmla="*/ 1010298 w 3040062"/>
              <a:gd name="T29" fmla="*/ 1415108 h 2303463"/>
              <a:gd name="T30" fmla="*/ 998537 w 3040062"/>
              <a:gd name="T31" fmla="*/ 782273 h 2303463"/>
              <a:gd name="T32" fmla="*/ 1012841 w 3040062"/>
              <a:gd name="T33" fmla="*/ 755007 h 2303463"/>
              <a:gd name="T34" fmla="*/ 2175011 w 3040062"/>
              <a:gd name="T35" fmla="*/ 666432 h 2303463"/>
              <a:gd name="T36" fmla="*/ 2235666 w 3040062"/>
              <a:gd name="T37" fmla="*/ 692135 h 2303463"/>
              <a:gd name="T38" fmla="*/ 2277268 w 3040062"/>
              <a:gd name="T39" fmla="*/ 742271 h 2303463"/>
              <a:gd name="T40" fmla="*/ 2290605 w 3040062"/>
              <a:gd name="T41" fmla="*/ 1286150 h 2303463"/>
              <a:gd name="T42" fmla="*/ 2948603 w 3040062"/>
              <a:gd name="T43" fmla="*/ 1365796 h 2303463"/>
              <a:gd name="T44" fmla="*/ 3005765 w 3040062"/>
              <a:gd name="T45" fmla="*/ 1408316 h 2303463"/>
              <a:gd name="T46" fmla="*/ 3036887 w 3040062"/>
              <a:gd name="T47" fmla="*/ 1473366 h 2303463"/>
              <a:gd name="T48" fmla="*/ 3035616 w 3040062"/>
              <a:gd name="T49" fmla="*/ 2191451 h 2303463"/>
              <a:gd name="T50" fmla="*/ 3001319 w 3040062"/>
              <a:gd name="T51" fmla="*/ 2254597 h 2303463"/>
              <a:gd name="T52" fmla="*/ 2941934 w 3040062"/>
              <a:gd name="T53" fmla="*/ 2294578 h 2303463"/>
              <a:gd name="T54" fmla="*/ 2171200 w 3040062"/>
              <a:gd name="T55" fmla="*/ 2303146 h 2303463"/>
              <a:gd name="T56" fmla="*/ 2113403 w 3040062"/>
              <a:gd name="T57" fmla="*/ 2292040 h 2303463"/>
              <a:gd name="T58" fmla="*/ 1552263 w 3040062"/>
              <a:gd name="T59" fmla="*/ 1741815 h 2303463"/>
              <a:gd name="T60" fmla="*/ 1526223 w 3040062"/>
              <a:gd name="T61" fmla="*/ 1686919 h 2303463"/>
              <a:gd name="T62" fmla="*/ 1529081 w 3040062"/>
              <a:gd name="T63" fmla="*/ 1626946 h 2303463"/>
              <a:gd name="T64" fmla="*/ 1560520 w 3040062"/>
              <a:gd name="T65" fmla="*/ 1574272 h 2303463"/>
              <a:gd name="T66" fmla="*/ 1612919 w 3040062"/>
              <a:gd name="T67" fmla="*/ 1542858 h 2303463"/>
              <a:gd name="T68" fmla="*/ 1673891 w 3040062"/>
              <a:gd name="T69" fmla="*/ 1539685 h 2303463"/>
              <a:gd name="T70" fmla="*/ 1728513 w 3040062"/>
              <a:gd name="T71" fmla="*/ 1565705 h 2303463"/>
              <a:gd name="T72" fmla="*/ 2024167 w 3040062"/>
              <a:gd name="T73" fmla="*/ 760992 h 2303463"/>
              <a:gd name="T74" fmla="*/ 2057829 w 3040062"/>
              <a:gd name="T75" fmla="*/ 704828 h 2303463"/>
              <a:gd name="T76" fmla="*/ 2113721 w 3040062"/>
              <a:gd name="T77" fmla="*/ 670875 h 2303463"/>
              <a:gd name="T78" fmla="*/ 1640947 w 3040062"/>
              <a:gd name="T79" fmla="*/ 485773 h 2303463"/>
              <a:gd name="T80" fmla="*/ 1662436 w 3040062"/>
              <a:gd name="T81" fmla="*/ 507334 h 2303463"/>
              <a:gd name="T82" fmla="*/ 1658328 w 3040062"/>
              <a:gd name="T83" fmla="*/ 1408133 h 2303463"/>
              <a:gd name="T84" fmla="*/ 1631151 w 3040062"/>
              <a:gd name="T85" fmla="*/ 1422401 h 2303463"/>
              <a:gd name="T86" fmla="*/ 1401409 w 3040062"/>
              <a:gd name="T87" fmla="*/ 1410669 h 2303463"/>
              <a:gd name="T88" fmla="*/ 1394457 w 3040062"/>
              <a:gd name="T89" fmla="*/ 510505 h 2303463"/>
              <a:gd name="T90" fmla="*/ 1413734 w 3040062"/>
              <a:gd name="T91" fmla="*/ 486725 h 2303463"/>
              <a:gd name="T92" fmla="*/ 2856582 w 3040062"/>
              <a:gd name="T93" fmla="*/ 2539 h 2303463"/>
              <a:gd name="T94" fmla="*/ 2942924 w 3040062"/>
              <a:gd name="T95" fmla="*/ 45384 h 2303463"/>
              <a:gd name="T96" fmla="*/ 3001649 w 3040062"/>
              <a:gd name="T97" fmla="*/ 130121 h 2303463"/>
              <a:gd name="T98" fmla="*/ 3021012 w 3040062"/>
              <a:gd name="T99" fmla="*/ 1276768 h 2303463"/>
              <a:gd name="T100" fmla="*/ 2944193 w 3040062"/>
              <a:gd name="T101" fmla="*/ 1247252 h 2303463"/>
              <a:gd name="T102" fmla="*/ 374889 w 3040062"/>
              <a:gd name="T103" fmla="*/ 1959424 h 2303463"/>
              <a:gd name="T104" fmla="*/ 127291 w 3040062"/>
              <a:gd name="T105" fmla="*/ 2259336 h 2303463"/>
              <a:gd name="T106" fmla="*/ 50472 w 3040062"/>
              <a:gd name="T107" fmla="*/ 2198402 h 2303463"/>
              <a:gd name="T108" fmla="*/ 6349 w 3040062"/>
              <a:gd name="T109" fmla="*/ 2100970 h 2303463"/>
              <a:gd name="T110" fmla="*/ 3809 w 3040062"/>
              <a:gd name="T111" fmla="*/ 183438 h 2303463"/>
              <a:gd name="T112" fmla="*/ 44441 w 3040062"/>
              <a:gd name="T113" fmla="*/ 83468 h 2303463"/>
              <a:gd name="T114" fmla="*/ 118720 w 3040062"/>
              <a:gd name="T115" fmla="*/ 17773 h 2303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0062" h="2303463">
                <a:moveTo>
                  <a:pt x="124116" y="1098725"/>
                </a:moveTo>
                <a:lnTo>
                  <a:pt x="120307" y="1099042"/>
                </a:lnTo>
                <a:lnTo>
                  <a:pt x="116498" y="1099994"/>
                </a:lnTo>
                <a:lnTo>
                  <a:pt x="113324" y="1101898"/>
                </a:lnTo>
                <a:lnTo>
                  <a:pt x="110467" y="1104120"/>
                </a:lnTo>
                <a:lnTo>
                  <a:pt x="108245" y="1107294"/>
                </a:lnTo>
                <a:lnTo>
                  <a:pt x="106340" y="1110467"/>
                </a:lnTo>
                <a:lnTo>
                  <a:pt x="105071" y="1114276"/>
                </a:lnTo>
                <a:lnTo>
                  <a:pt x="104753" y="1118084"/>
                </a:lnTo>
                <a:lnTo>
                  <a:pt x="104753" y="1241540"/>
                </a:lnTo>
                <a:lnTo>
                  <a:pt x="105071" y="1245348"/>
                </a:lnTo>
                <a:lnTo>
                  <a:pt x="106340" y="1249157"/>
                </a:lnTo>
                <a:lnTo>
                  <a:pt x="108245" y="1252330"/>
                </a:lnTo>
                <a:lnTo>
                  <a:pt x="110467" y="1255187"/>
                </a:lnTo>
                <a:lnTo>
                  <a:pt x="113324" y="1257726"/>
                </a:lnTo>
                <a:lnTo>
                  <a:pt x="116498" y="1259312"/>
                </a:lnTo>
                <a:lnTo>
                  <a:pt x="120307" y="1260899"/>
                </a:lnTo>
                <a:lnTo>
                  <a:pt x="124116" y="1261217"/>
                </a:lnTo>
                <a:lnTo>
                  <a:pt x="247598" y="1261217"/>
                </a:lnTo>
                <a:lnTo>
                  <a:pt x="251725" y="1260899"/>
                </a:lnTo>
                <a:lnTo>
                  <a:pt x="255216" y="1259312"/>
                </a:lnTo>
                <a:lnTo>
                  <a:pt x="258708" y="1257726"/>
                </a:lnTo>
                <a:lnTo>
                  <a:pt x="261565" y="1255187"/>
                </a:lnTo>
                <a:lnTo>
                  <a:pt x="264105" y="1252330"/>
                </a:lnTo>
                <a:lnTo>
                  <a:pt x="265692" y="1249157"/>
                </a:lnTo>
                <a:lnTo>
                  <a:pt x="266644" y="1245348"/>
                </a:lnTo>
                <a:lnTo>
                  <a:pt x="266961" y="1241540"/>
                </a:lnTo>
                <a:lnTo>
                  <a:pt x="266961" y="1118084"/>
                </a:lnTo>
                <a:lnTo>
                  <a:pt x="266644" y="1114276"/>
                </a:lnTo>
                <a:lnTo>
                  <a:pt x="265692" y="1110467"/>
                </a:lnTo>
                <a:lnTo>
                  <a:pt x="264105" y="1107294"/>
                </a:lnTo>
                <a:lnTo>
                  <a:pt x="261565" y="1104120"/>
                </a:lnTo>
                <a:lnTo>
                  <a:pt x="258708" y="1101898"/>
                </a:lnTo>
                <a:lnTo>
                  <a:pt x="255216" y="1099994"/>
                </a:lnTo>
                <a:lnTo>
                  <a:pt x="251725" y="1099042"/>
                </a:lnTo>
                <a:lnTo>
                  <a:pt x="247598" y="1098725"/>
                </a:lnTo>
                <a:lnTo>
                  <a:pt x="124116" y="1098725"/>
                </a:lnTo>
                <a:close/>
                <a:moveTo>
                  <a:pt x="636270" y="969963"/>
                </a:moveTo>
                <a:lnTo>
                  <a:pt x="841692" y="969963"/>
                </a:lnTo>
                <a:lnTo>
                  <a:pt x="844867" y="970596"/>
                </a:lnTo>
                <a:lnTo>
                  <a:pt x="848359" y="970913"/>
                </a:lnTo>
                <a:lnTo>
                  <a:pt x="851534" y="971546"/>
                </a:lnTo>
                <a:lnTo>
                  <a:pt x="854709" y="972813"/>
                </a:lnTo>
                <a:lnTo>
                  <a:pt x="857567" y="974396"/>
                </a:lnTo>
                <a:lnTo>
                  <a:pt x="860107" y="975662"/>
                </a:lnTo>
                <a:lnTo>
                  <a:pt x="862647" y="977878"/>
                </a:lnTo>
                <a:lnTo>
                  <a:pt x="865187" y="979778"/>
                </a:lnTo>
                <a:lnTo>
                  <a:pt x="867092" y="982311"/>
                </a:lnTo>
                <a:lnTo>
                  <a:pt x="868997" y="984844"/>
                </a:lnTo>
                <a:lnTo>
                  <a:pt x="870584" y="987377"/>
                </a:lnTo>
                <a:lnTo>
                  <a:pt x="872172" y="990226"/>
                </a:lnTo>
                <a:lnTo>
                  <a:pt x="873124" y="993076"/>
                </a:lnTo>
                <a:lnTo>
                  <a:pt x="873760" y="996242"/>
                </a:lnTo>
                <a:lnTo>
                  <a:pt x="874712" y="999725"/>
                </a:lnTo>
                <a:lnTo>
                  <a:pt x="874712" y="1002891"/>
                </a:lnTo>
                <a:lnTo>
                  <a:pt x="874712" y="1389790"/>
                </a:lnTo>
                <a:lnTo>
                  <a:pt x="874712" y="1393273"/>
                </a:lnTo>
                <a:lnTo>
                  <a:pt x="873760" y="1396439"/>
                </a:lnTo>
                <a:lnTo>
                  <a:pt x="873124" y="1399605"/>
                </a:lnTo>
                <a:lnTo>
                  <a:pt x="872172" y="1402771"/>
                </a:lnTo>
                <a:lnTo>
                  <a:pt x="870584" y="1405304"/>
                </a:lnTo>
                <a:lnTo>
                  <a:pt x="868997" y="1408154"/>
                </a:lnTo>
                <a:lnTo>
                  <a:pt x="867092" y="1410686"/>
                </a:lnTo>
                <a:lnTo>
                  <a:pt x="865187" y="1413219"/>
                </a:lnTo>
                <a:lnTo>
                  <a:pt x="862647" y="1415119"/>
                </a:lnTo>
                <a:lnTo>
                  <a:pt x="860107" y="1417019"/>
                </a:lnTo>
                <a:lnTo>
                  <a:pt x="857567" y="1418602"/>
                </a:lnTo>
                <a:lnTo>
                  <a:pt x="854709" y="1420185"/>
                </a:lnTo>
                <a:lnTo>
                  <a:pt x="851534" y="1421135"/>
                </a:lnTo>
                <a:lnTo>
                  <a:pt x="848359" y="1421768"/>
                </a:lnTo>
                <a:lnTo>
                  <a:pt x="844867" y="1422401"/>
                </a:lnTo>
                <a:lnTo>
                  <a:pt x="841692" y="1422401"/>
                </a:lnTo>
                <a:lnTo>
                  <a:pt x="636270" y="1422401"/>
                </a:lnTo>
                <a:lnTo>
                  <a:pt x="632777" y="1422401"/>
                </a:lnTo>
                <a:lnTo>
                  <a:pt x="629920" y="1421768"/>
                </a:lnTo>
                <a:lnTo>
                  <a:pt x="626745" y="1421135"/>
                </a:lnTo>
                <a:lnTo>
                  <a:pt x="623570" y="1420185"/>
                </a:lnTo>
                <a:lnTo>
                  <a:pt x="620713" y="1418602"/>
                </a:lnTo>
                <a:lnTo>
                  <a:pt x="617855" y="1417019"/>
                </a:lnTo>
                <a:lnTo>
                  <a:pt x="615315" y="1415119"/>
                </a:lnTo>
                <a:lnTo>
                  <a:pt x="613093" y="1413219"/>
                </a:lnTo>
                <a:lnTo>
                  <a:pt x="610870" y="1410686"/>
                </a:lnTo>
                <a:lnTo>
                  <a:pt x="608965" y="1408154"/>
                </a:lnTo>
                <a:lnTo>
                  <a:pt x="607378" y="1405304"/>
                </a:lnTo>
                <a:lnTo>
                  <a:pt x="606108" y="1402771"/>
                </a:lnTo>
                <a:lnTo>
                  <a:pt x="605155" y="1399605"/>
                </a:lnTo>
                <a:lnTo>
                  <a:pt x="603885" y="1396439"/>
                </a:lnTo>
                <a:lnTo>
                  <a:pt x="603568" y="1393273"/>
                </a:lnTo>
                <a:lnTo>
                  <a:pt x="603250" y="1389790"/>
                </a:lnTo>
                <a:lnTo>
                  <a:pt x="603250" y="1002891"/>
                </a:lnTo>
                <a:lnTo>
                  <a:pt x="603568" y="999725"/>
                </a:lnTo>
                <a:lnTo>
                  <a:pt x="603885" y="996242"/>
                </a:lnTo>
                <a:lnTo>
                  <a:pt x="605155" y="993076"/>
                </a:lnTo>
                <a:lnTo>
                  <a:pt x="606108" y="990226"/>
                </a:lnTo>
                <a:lnTo>
                  <a:pt x="607378" y="987377"/>
                </a:lnTo>
                <a:lnTo>
                  <a:pt x="608965" y="984844"/>
                </a:lnTo>
                <a:lnTo>
                  <a:pt x="610870" y="982311"/>
                </a:lnTo>
                <a:lnTo>
                  <a:pt x="613093" y="979778"/>
                </a:lnTo>
                <a:lnTo>
                  <a:pt x="615315" y="977878"/>
                </a:lnTo>
                <a:lnTo>
                  <a:pt x="617855" y="975662"/>
                </a:lnTo>
                <a:lnTo>
                  <a:pt x="620713" y="974396"/>
                </a:lnTo>
                <a:lnTo>
                  <a:pt x="623570" y="972813"/>
                </a:lnTo>
                <a:lnTo>
                  <a:pt x="626745" y="971546"/>
                </a:lnTo>
                <a:lnTo>
                  <a:pt x="629920" y="970913"/>
                </a:lnTo>
                <a:lnTo>
                  <a:pt x="632777" y="970596"/>
                </a:lnTo>
                <a:lnTo>
                  <a:pt x="636270" y="969963"/>
                </a:lnTo>
                <a:close/>
                <a:moveTo>
                  <a:pt x="1027781" y="749300"/>
                </a:moveTo>
                <a:lnTo>
                  <a:pt x="1031278" y="749300"/>
                </a:lnTo>
                <a:lnTo>
                  <a:pt x="1236940" y="749300"/>
                </a:lnTo>
                <a:lnTo>
                  <a:pt x="1240437" y="749300"/>
                </a:lnTo>
                <a:lnTo>
                  <a:pt x="1243616" y="750251"/>
                </a:lnTo>
                <a:lnTo>
                  <a:pt x="1246476" y="750885"/>
                </a:lnTo>
                <a:lnTo>
                  <a:pt x="1249655" y="751837"/>
                </a:lnTo>
                <a:lnTo>
                  <a:pt x="1252516" y="753105"/>
                </a:lnTo>
                <a:lnTo>
                  <a:pt x="1255377" y="755007"/>
                </a:lnTo>
                <a:lnTo>
                  <a:pt x="1257920" y="756592"/>
                </a:lnTo>
                <a:lnTo>
                  <a:pt x="1260145" y="758812"/>
                </a:lnTo>
                <a:lnTo>
                  <a:pt x="1262370" y="761348"/>
                </a:lnTo>
                <a:lnTo>
                  <a:pt x="1264595" y="763567"/>
                </a:lnTo>
                <a:lnTo>
                  <a:pt x="1265867" y="766421"/>
                </a:lnTo>
                <a:lnTo>
                  <a:pt x="1267138" y="769274"/>
                </a:lnTo>
                <a:lnTo>
                  <a:pt x="1268410" y="772445"/>
                </a:lnTo>
                <a:lnTo>
                  <a:pt x="1269363" y="775615"/>
                </a:lnTo>
                <a:lnTo>
                  <a:pt x="1269681" y="778786"/>
                </a:lnTo>
                <a:lnTo>
                  <a:pt x="1269999" y="782273"/>
                </a:lnTo>
                <a:lnTo>
                  <a:pt x="1269999" y="1389744"/>
                </a:lnTo>
                <a:lnTo>
                  <a:pt x="1269681" y="1393231"/>
                </a:lnTo>
                <a:lnTo>
                  <a:pt x="1269363" y="1396402"/>
                </a:lnTo>
                <a:lnTo>
                  <a:pt x="1268410" y="1399572"/>
                </a:lnTo>
                <a:lnTo>
                  <a:pt x="1267138" y="1402743"/>
                </a:lnTo>
                <a:lnTo>
                  <a:pt x="1265867" y="1405279"/>
                </a:lnTo>
                <a:lnTo>
                  <a:pt x="1264595" y="1408133"/>
                </a:lnTo>
                <a:lnTo>
                  <a:pt x="1262370" y="1410669"/>
                </a:lnTo>
                <a:lnTo>
                  <a:pt x="1260145" y="1413206"/>
                </a:lnTo>
                <a:lnTo>
                  <a:pt x="1257920" y="1415108"/>
                </a:lnTo>
                <a:lnTo>
                  <a:pt x="1255377" y="1417010"/>
                </a:lnTo>
                <a:lnTo>
                  <a:pt x="1252516" y="1418595"/>
                </a:lnTo>
                <a:lnTo>
                  <a:pt x="1249655" y="1420181"/>
                </a:lnTo>
                <a:lnTo>
                  <a:pt x="1246476" y="1421132"/>
                </a:lnTo>
                <a:lnTo>
                  <a:pt x="1243616" y="1421766"/>
                </a:lnTo>
                <a:lnTo>
                  <a:pt x="1240437" y="1422400"/>
                </a:lnTo>
                <a:lnTo>
                  <a:pt x="1236940" y="1422400"/>
                </a:lnTo>
                <a:lnTo>
                  <a:pt x="1031278" y="1422400"/>
                </a:lnTo>
                <a:lnTo>
                  <a:pt x="1027781" y="1422400"/>
                </a:lnTo>
                <a:lnTo>
                  <a:pt x="1024602" y="1421766"/>
                </a:lnTo>
                <a:lnTo>
                  <a:pt x="1021424" y="1421132"/>
                </a:lnTo>
                <a:lnTo>
                  <a:pt x="1018245" y="1420181"/>
                </a:lnTo>
                <a:lnTo>
                  <a:pt x="1015384" y="1418595"/>
                </a:lnTo>
                <a:lnTo>
                  <a:pt x="1012841" y="1417010"/>
                </a:lnTo>
                <a:lnTo>
                  <a:pt x="1010298" y="1415108"/>
                </a:lnTo>
                <a:lnTo>
                  <a:pt x="1007755" y="1413206"/>
                </a:lnTo>
                <a:lnTo>
                  <a:pt x="1005848" y="1410669"/>
                </a:lnTo>
                <a:lnTo>
                  <a:pt x="1003941" y="1408133"/>
                </a:lnTo>
                <a:lnTo>
                  <a:pt x="1002351" y="1405279"/>
                </a:lnTo>
                <a:lnTo>
                  <a:pt x="1000762" y="1402743"/>
                </a:lnTo>
                <a:lnTo>
                  <a:pt x="999808" y="1399572"/>
                </a:lnTo>
                <a:lnTo>
                  <a:pt x="999173" y="1396402"/>
                </a:lnTo>
                <a:lnTo>
                  <a:pt x="998537" y="1393231"/>
                </a:lnTo>
                <a:lnTo>
                  <a:pt x="998537" y="1389744"/>
                </a:lnTo>
                <a:lnTo>
                  <a:pt x="998537" y="782273"/>
                </a:lnTo>
                <a:lnTo>
                  <a:pt x="998537" y="778786"/>
                </a:lnTo>
                <a:lnTo>
                  <a:pt x="999173" y="775615"/>
                </a:lnTo>
                <a:lnTo>
                  <a:pt x="999808" y="772445"/>
                </a:lnTo>
                <a:lnTo>
                  <a:pt x="1000762" y="769274"/>
                </a:lnTo>
                <a:lnTo>
                  <a:pt x="1002351" y="766421"/>
                </a:lnTo>
                <a:lnTo>
                  <a:pt x="1003941" y="763567"/>
                </a:lnTo>
                <a:lnTo>
                  <a:pt x="1005848" y="761348"/>
                </a:lnTo>
                <a:lnTo>
                  <a:pt x="1007755" y="758812"/>
                </a:lnTo>
                <a:lnTo>
                  <a:pt x="1010298" y="756592"/>
                </a:lnTo>
                <a:lnTo>
                  <a:pt x="1012841" y="755007"/>
                </a:lnTo>
                <a:lnTo>
                  <a:pt x="1015384" y="753105"/>
                </a:lnTo>
                <a:lnTo>
                  <a:pt x="1018245" y="751837"/>
                </a:lnTo>
                <a:lnTo>
                  <a:pt x="1021424" y="750885"/>
                </a:lnTo>
                <a:lnTo>
                  <a:pt x="1024602" y="750251"/>
                </a:lnTo>
                <a:lnTo>
                  <a:pt x="1027781" y="749300"/>
                </a:lnTo>
                <a:close/>
                <a:moveTo>
                  <a:pt x="2147065" y="665163"/>
                </a:moveTo>
                <a:lnTo>
                  <a:pt x="2154052" y="665163"/>
                </a:lnTo>
                <a:lnTo>
                  <a:pt x="2161038" y="665163"/>
                </a:lnTo>
                <a:lnTo>
                  <a:pt x="2168025" y="665798"/>
                </a:lnTo>
                <a:lnTo>
                  <a:pt x="2175011" y="666432"/>
                </a:lnTo>
                <a:lnTo>
                  <a:pt x="2181680" y="667702"/>
                </a:lnTo>
                <a:lnTo>
                  <a:pt x="2188349" y="669288"/>
                </a:lnTo>
                <a:lnTo>
                  <a:pt x="2194700" y="670875"/>
                </a:lnTo>
                <a:lnTo>
                  <a:pt x="2201369" y="673413"/>
                </a:lnTo>
                <a:lnTo>
                  <a:pt x="2207085" y="675952"/>
                </a:lnTo>
                <a:lnTo>
                  <a:pt x="2213437" y="678173"/>
                </a:lnTo>
                <a:lnTo>
                  <a:pt x="2219471" y="681346"/>
                </a:lnTo>
                <a:lnTo>
                  <a:pt x="2224869" y="684519"/>
                </a:lnTo>
                <a:lnTo>
                  <a:pt x="2230585" y="688327"/>
                </a:lnTo>
                <a:lnTo>
                  <a:pt x="2235666" y="692135"/>
                </a:lnTo>
                <a:lnTo>
                  <a:pt x="2241065" y="695943"/>
                </a:lnTo>
                <a:lnTo>
                  <a:pt x="2245829" y="700702"/>
                </a:lnTo>
                <a:lnTo>
                  <a:pt x="2250910" y="704828"/>
                </a:lnTo>
                <a:lnTo>
                  <a:pt x="2255356" y="709587"/>
                </a:lnTo>
                <a:lnTo>
                  <a:pt x="2259484" y="714347"/>
                </a:lnTo>
                <a:lnTo>
                  <a:pt x="2263612" y="719741"/>
                </a:lnTo>
                <a:lnTo>
                  <a:pt x="2267423" y="724819"/>
                </a:lnTo>
                <a:lnTo>
                  <a:pt x="2270916" y="730530"/>
                </a:lnTo>
                <a:lnTo>
                  <a:pt x="2274092" y="736559"/>
                </a:lnTo>
                <a:lnTo>
                  <a:pt x="2277268" y="742271"/>
                </a:lnTo>
                <a:lnTo>
                  <a:pt x="2280126" y="748300"/>
                </a:lnTo>
                <a:lnTo>
                  <a:pt x="2282666" y="754646"/>
                </a:lnTo>
                <a:lnTo>
                  <a:pt x="2284572" y="760992"/>
                </a:lnTo>
                <a:lnTo>
                  <a:pt x="2286477" y="767021"/>
                </a:lnTo>
                <a:lnTo>
                  <a:pt x="2287747" y="773685"/>
                </a:lnTo>
                <a:lnTo>
                  <a:pt x="2289018" y="780349"/>
                </a:lnTo>
                <a:lnTo>
                  <a:pt x="2289970" y="787330"/>
                </a:lnTo>
                <a:lnTo>
                  <a:pt x="2290605" y="794311"/>
                </a:lnTo>
                <a:lnTo>
                  <a:pt x="2290605" y="801292"/>
                </a:lnTo>
                <a:lnTo>
                  <a:pt x="2290605" y="1286150"/>
                </a:lnTo>
                <a:lnTo>
                  <a:pt x="2884137" y="1353738"/>
                </a:lnTo>
                <a:lnTo>
                  <a:pt x="2890488" y="1354055"/>
                </a:lnTo>
                <a:lnTo>
                  <a:pt x="2898110" y="1354372"/>
                </a:lnTo>
                <a:lnTo>
                  <a:pt x="2905732" y="1355007"/>
                </a:lnTo>
                <a:lnTo>
                  <a:pt x="2913353" y="1355642"/>
                </a:lnTo>
                <a:lnTo>
                  <a:pt x="2920657" y="1357228"/>
                </a:lnTo>
                <a:lnTo>
                  <a:pt x="2927644" y="1358815"/>
                </a:lnTo>
                <a:lnTo>
                  <a:pt x="2934948" y="1361036"/>
                </a:lnTo>
                <a:lnTo>
                  <a:pt x="2941934" y="1362940"/>
                </a:lnTo>
                <a:lnTo>
                  <a:pt x="2948603" y="1365796"/>
                </a:lnTo>
                <a:lnTo>
                  <a:pt x="2955272" y="1368969"/>
                </a:lnTo>
                <a:lnTo>
                  <a:pt x="2961941" y="1372142"/>
                </a:lnTo>
                <a:lnTo>
                  <a:pt x="2968292" y="1375633"/>
                </a:lnTo>
                <a:lnTo>
                  <a:pt x="2974008" y="1379758"/>
                </a:lnTo>
                <a:lnTo>
                  <a:pt x="2980042" y="1383883"/>
                </a:lnTo>
                <a:lnTo>
                  <a:pt x="2985758" y="1388008"/>
                </a:lnTo>
                <a:lnTo>
                  <a:pt x="2990839" y="1393085"/>
                </a:lnTo>
                <a:lnTo>
                  <a:pt x="2996238" y="1397845"/>
                </a:lnTo>
                <a:lnTo>
                  <a:pt x="3001319" y="1403239"/>
                </a:lnTo>
                <a:lnTo>
                  <a:pt x="3005765" y="1408316"/>
                </a:lnTo>
                <a:lnTo>
                  <a:pt x="3010529" y="1414345"/>
                </a:lnTo>
                <a:lnTo>
                  <a:pt x="3014657" y="1419739"/>
                </a:lnTo>
                <a:lnTo>
                  <a:pt x="3018468" y="1426086"/>
                </a:lnTo>
                <a:lnTo>
                  <a:pt x="3021961" y="1432432"/>
                </a:lnTo>
                <a:lnTo>
                  <a:pt x="3025454" y="1438778"/>
                </a:lnTo>
                <a:lnTo>
                  <a:pt x="3028312" y="1445125"/>
                </a:lnTo>
                <a:lnTo>
                  <a:pt x="3030853" y="1452106"/>
                </a:lnTo>
                <a:lnTo>
                  <a:pt x="3033393" y="1459087"/>
                </a:lnTo>
                <a:lnTo>
                  <a:pt x="3035616" y="1466067"/>
                </a:lnTo>
                <a:lnTo>
                  <a:pt x="3036887" y="1473366"/>
                </a:lnTo>
                <a:lnTo>
                  <a:pt x="3038474" y="1480664"/>
                </a:lnTo>
                <a:lnTo>
                  <a:pt x="3039427" y="1488280"/>
                </a:lnTo>
                <a:lnTo>
                  <a:pt x="3040062" y="1495895"/>
                </a:lnTo>
                <a:lnTo>
                  <a:pt x="3040062" y="1503511"/>
                </a:lnTo>
                <a:lnTo>
                  <a:pt x="3040062" y="2154008"/>
                </a:lnTo>
                <a:lnTo>
                  <a:pt x="3040062" y="2161623"/>
                </a:lnTo>
                <a:lnTo>
                  <a:pt x="3039427" y="2169556"/>
                </a:lnTo>
                <a:lnTo>
                  <a:pt x="3038474" y="2177172"/>
                </a:lnTo>
                <a:lnTo>
                  <a:pt x="3036887" y="2184470"/>
                </a:lnTo>
                <a:lnTo>
                  <a:pt x="3035616" y="2191451"/>
                </a:lnTo>
                <a:lnTo>
                  <a:pt x="3033393" y="2198749"/>
                </a:lnTo>
                <a:lnTo>
                  <a:pt x="3030853" y="2205730"/>
                </a:lnTo>
                <a:lnTo>
                  <a:pt x="3028312" y="2212394"/>
                </a:lnTo>
                <a:lnTo>
                  <a:pt x="3025454" y="2219057"/>
                </a:lnTo>
                <a:lnTo>
                  <a:pt x="3021961" y="2225404"/>
                </a:lnTo>
                <a:lnTo>
                  <a:pt x="3018468" y="2231433"/>
                </a:lnTo>
                <a:lnTo>
                  <a:pt x="3014657" y="2237779"/>
                </a:lnTo>
                <a:lnTo>
                  <a:pt x="3010529" y="2243808"/>
                </a:lnTo>
                <a:lnTo>
                  <a:pt x="3005765" y="2249202"/>
                </a:lnTo>
                <a:lnTo>
                  <a:pt x="3001319" y="2254597"/>
                </a:lnTo>
                <a:lnTo>
                  <a:pt x="2996238" y="2259674"/>
                </a:lnTo>
                <a:lnTo>
                  <a:pt x="2990839" y="2264433"/>
                </a:lnTo>
                <a:lnTo>
                  <a:pt x="2985758" y="2269510"/>
                </a:lnTo>
                <a:lnTo>
                  <a:pt x="2980042" y="2273953"/>
                </a:lnTo>
                <a:lnTo>
                  <a:pt x="2974008" y="2278078"/>
                </a:lnTo>
                <a:lnTo>
                  <a:pt x="2968292" y="2281886"/>
                </a:lnTo>
                <a:lnTo>
                  <a:pt x="2961941" y="2285376"/>
                </a:lnTo>
                <a:lnTo>
                  <a:pt x="2955272" y="2288867"/>
                </a:lnTo>
                <a:lnTo>
                  <a:pt x="2948603" y="2291723"/>
                </a:lnTo>
                <a:lnTo>
                  <a:pt x="2941934" y="2294578"/>
                </a:lnTo>
                <a:lnTo>
                  <a:pt x="2934948" y="2297117"/>
                </a:lnTo>
                <a:lnTo>
                  <a:pt x="2927644" y="2298703"/>
                </a:lnTo>
                <a:lnTo>
                  <a:pt x="2920657" y="2300607"/>
                </a:lnTo>
                <a:lnTo>
                  <a:pt x="2913353" y="2301877"/>
                </a:lnTo>
                <a:lnTo>
                  <a:pt x="2905732" y="2302829"/>
                </a:lnTo>
                <a:lnTo>
                  <a:pt x="2898110" y="2303146"/>
                </a:lnTo>
                <a:lnTo>
                  <a:pt x="2890488" y="2303463"/>
                </a:lnTo>
                <a:lnTo>
                  <a:pt x="2177552" y="2303463"/>
                </a:lnTo>
                <a:lnTo>
                  <a:pt x="2173423" y="2303146"/>
                </a:lnTo>
                <a:lnTo>
                  <a:pt x="2171200" y="2303146"/>
                </a:lnTo>
                <a:lnTo>
                  <a:pt x="2169613" y="2303146"/>
                </a:lnTo>
                <a:lnTo>
                  <a:pt x="2162944" y="2303146"/>
                </a:lnTo>
                <a:lnTo>
                  <a:pt x="2156275" y="2303146"/>
                </a:lnTo>
                <a:lnTo>
                  <a:pt x="2149924" y="2302511"/>
                </a:lnTo>
                <a:lnTo>
                  <a:pt x="2143572" y="2301559"/>
                </a:lnTo>
                <a:lnTo>
                  <a:pt x="2137538" y="2300607"/>
                </a:lnTo>
                <a:lnTo>
                  <a:pt x="2131187" y="2298703"/>
                </a:lnTo>
                <a:lnTo>
                  <a:pt x="2125153" y="2297117"/>
                </a:lnTo>
                <a:lnTo>
                  <a:pt x="2119437" y="2294896"/>
                </a:lnTo>
                <a:lnTo>
                  <a:pt x="2113403" y="2292040"/>
                </a:lnTo>
                <a:lnTo>
                  <a:pt x="2107370" y="2289501"/>
                </a:lnTo>
                <a:lnTo>
                  <a:pt x="2101971" y="2286645"/>
                </a:lnTo>
                <a:lnTo>
                  <a:pt x="2096572" y="2283155"/>
                </a:lnTo>
                <a:lnTo>
                  <a:pt x="2091491" y="2279665"/>
                </a:lnTo>
                <a:lnTo>
                  <a:pt x="2086093" y="2275222"/>
                </a:lnTo>
                <a:lnTo>
                  <a:pt x="2081329" y="2271097"/>
                </a:lnTo>
                <a:lnTo>
                  <a:pt x="2076883" y="2266972"/>
                </a:lnTo>
                <a:lnTo>
                  <a:pt x="1560520" y="1751334"/>
                </a:lnTo>
                <a:lnTo>
                  <a:pt x="1556074" y="1746574"/>
                </a:lnTo>
                <a:lnTo>
                  <a:pt x="1552263" y="1741815"/>
                </a:lnTo>
                <a:lnTo>
                  <a:pt x="1548135" y="1737055"/>
                </a:lnTo>
                <a:lnTo>
                  <a:pt x="1544642" y="1731661"/>
                </a:lnTo>
                <a:lnTo>
                  <a:pt x="1541466" y="1726583"/>
                </a:lnTo>
                <a:lnTo>
                  <a:pt x="1538291" y="1720872"/>
                </a:lnTo>
                <a:lnTo>
                  <a:pt x="1535432" y="1715477"/>
                </a:lnTo>
                <a:lnTo>
                  <a:pt x="1532892" y="1709766"/>
                </a:lnTo>
                <a:lnTo>
                  <a:pt x="1530987" y="1704054"/>
                </a:lnTo>
                <a:lnTo>
                  <a:pt x="1529081" y="1698342"/>
                </a:lnTo>
                <a:lnTo>
                  <a:pt x="1527493" y="1692631"/>
                </a:lnTo>
                <a:lnTo>
                  <a:pt x="1526223" y="1686919"/>
                </a:lnTo>
                <a:lnTo>
                  <a:pt x="1525270" y="1680890"/>
                </a:lnTo>
                <a:lnTo>
                  <a:pt x="1524635" y="1674544"/>
                </a:lnTo>
                <a:lnTo>
                  <a:pt x="1524000" y="1668515"/>
                </a:lnTo>
                <a:lnTo>
                  <a:pt x="1524000" y="1662803"/>
                </a:lnTo>
                <a:lnTo>
                  <a:pt x="1524000" y="1656774"/>
                </a:lnTo>
                <a:lnTo>
                  <a:pt x="1524635" y="1650428"/>
                </a:lnTo>
                <a:lnTo>
                  <a:pt x="1525270" y="1644716"/>
                </a:lnTo>
                <a:lnTo>
                  <a:pt x="1526223" y="1638687"/>
                </a:lnTo>
                <a:lnTo>
                  <a:pt x="1527493" y="1632658"/>
                </a:lnTo>
                <a:lnTo>
                  <a:pt x="1529081" y="1626946"/>
                </a:lnTo>
                <a:lnTo>
                  <a:pt x="1530987" y="1621235"/>
                </a:lnTo>
                <a:lnTo>
                  <a:pt x="1532892" y="1615523"/>
                </a:lnTo>
                <a:lnTo>
                  <a:pt x="1535432" y="1609811"/>
                </a:lnTo>
                <a:lnTo>
                  <a:pt x="1538291" y="1604417"/>
                </a:lnTo>
                <a:lnTo>
                  <a:pt x="1541466" y="1599023"/>
                </a:lnTo>
                <a:lnTo>
                  <a:pt x="1544642" y="1593628"/>
                </a:lnTo>
                <a:lnTo>
                  <a:pt x="1548135" y="1588551"/>
                </a:lnTo>
                <a:lnTo>
                  <a:pt x="1552263" y="1583474"/>
                </a:lnTo>
                <a:lnTo>
                  <a:pt x="1556074" y="1578714"/>
                </a:lnTo>
                <a:lnTo>
                  <a:pt x="1560520" y="1574272"/>
                </a:lnTo>
                <a:lnTo>
                  <a:pt x="1564966" y="1569830"/>
                </a:lnTo>
                <a:lnTo>
                  <a:pt x="1570047" y="1565705"/>
                </a:lnTo>
                <a:lnTo>
                  <a:pt x="1574811" y="1561897"/>
                </a:lnTo>
                <a:lnTo>
                  <a:pt x="1579574" y="1558406"/>
                </a:lnTo>
                <a:lnTo>
                  <a:pt x="1584973" y="1554916"/>
                </a:lnTo>
                <a:lnTo>
                  <a:pt x="1590054" y="1552060"/>
                </a:lnTo>
                <a:lnTo>
                  <a:pt x="1595770" y="1549521"/>
                </a:lnTo>
                <a:lnTo>
                  <a:pt x="1601486" y="1546666"/>
                </a:lnTo>
                <a:lnTo>
                  <a:pt x="1606885" y="1544444"/>
                </a:lnTo>
                <a:lnTo>
                  <a:pt x="1612919" y="1542858"/>
                </a:lnTo>
                <a:lnTo>
                  <a:pt x="1618635" y="1540954"/>
                </a:lnTo>
                <a:lnTo>
                  <a:pt x="1624669" y="1539685"/>
                </a:lnTo>
                <a:lnTo>
                  <a:pt x="1630702" y="1538733"/>
                </a:lnTo>
                <a:lnTo>
                  <a:pt x="1637054" y="1538098"/>
                </a:lnTo>
                <a:lnTo>
                  <a:pt x="1642770" y="1537463"/>
                </a:lnTo>
                <a:lnTo>
                  <a:pt x="1649121" y="1537146"/>
                </a:lnTo>
                <a:lnTo>
                  <a:pt x="1655473" y="1537463"/>
                </a:lnTo>
                <a:lnTo>
                  <a:pt x="1661824" y="1538098"/>
                </a:lnTo>
                <a:lnTo>
                  <a:pt x="1667858" y="1538733"/>
                </a:lnTo>
                <a:lnTo>
                  <a:pt x="1673891" y="1539685"/>
                </a:lnTo>
                <a:lnTo>
                  <a:pt x="1679925" y="1540954"/>
                </a:lnTo>
                <a:lnTo>
                  <a:pt x="1685641" y="1542858"/>
                </a:lnTo>
                <a:lnTo>
                  <a:pt x="1691675" y="1544444"/>
                </a:lnTo>
                <a:lnTo>
                  <a:pt x="1697391" y="1546666"/>
                </a:lnTo>
                <a:lnTo>
                  <a:pt x="1702790" y="1549521"/>
                </a:lnTo>
                <a:lnTo>
                  <a:pt x="1708506" y="1552060"/>
                </a:lnTo>
                <a:lnTo>
                  <a:pt x="1713587" y="1554916"/>
                </a:lnTo>
                <a:lnTo>
                  <a:pt x="1718986" y="1558406"/>
                </a:lnTo>
                <a:lnTo>
                  <a:pt x="1723749" y="1561897"/>
                </a:lnTo>
                <a:lnTo>
                  <a:pt x="1728513" y="1565705"/>
                </a:lnTo>
                <a:lnTo>
                  <a:pt x="1733594" y="1569830"/>
                </a:lnTo>
                <a:lnTo>
                  <a:pt x="1738040" y="1574272"/>
                </a:lnTo>
                <a:lnTo>
                  <a:pt x="2017816" y="1853827"/>
                </a:lnTo>
                <a:lnTo>
                  <a:pt x="2017816" y="801292"/>
                </a:lnTo>
                <a:lnTo>
                  <a:pt x="2018133" y="794311"/>
                </a:lnTo>
                <a:lnTo>
                  <a:pt x="2018451" y="787330"/>
                </a:lnTo>
                <a:lnTo>
                  <a:pt x="2019404" y="780349"/>
                </a:lnTo>
                <a:lnTo>
                  <a:pt x="2020674" y="773685"/>
                </a:lnTo>
                <a:lnTo>
                  <a:pt x="2021944" y="767021"/>
                </a:lnTo>
                <a:lnTo>
                  <a:pt x="2024167" y="760992"/>
                </a:lnTo>
                <a:lnTo>
                  <a:pt x="2026073" y="754646"/>
                </a:lnTo>
                <a:lnTo>
                  <a:pt x="2028613" y="748300"/>
                </a:lnTo>
                <a:lnTo>
                  <a:pt x="2031471" y="742271"/>
                </a:lnTo>
                <a:lnTo>
                  <a:pt x="2034329" y="736559"/>
                </a:lnTo>
                <a:lnTo>
                  <a:pt x="2037823" y="730530"/>
                </a:lnTo>
                <a:lnTo>
                  <a:pt x="2040998" y="724819"/>
                </a:lnTo>
                <a:lnTo>
                  <a:pt x="2045127" y="719741"/>
                </a:lnTo>
                <a:lnTo>
                  <a:pt x="2048937" y="714347"/>
                </a:lnTo>
                <a:lnTo>
                  <a:pt x="2053383" y="709587"/>
                </a:lnTo>
                <a:lnTo>
                  <a:pt x="2057829" y="704828"/>
                </a:lnTo>
                <a:lnTo>
                  <a:pt x="2062275" y="700702"/>
                </a:lnTo>
                <a:lnTo>
                  <a:pt x="2067674" y="695943"/>
                </a:lnTo>
                <a:lnTo>
                  <a:pt x="2072437" y="692135"/>
                </a:lnTo>
                <a:lnTo>
                  <a:pt x="2078154" y="688327"/>
                </a:lnTo>
                <a:lnTo>
                  <a:pt x="2083552" y="684519"/>
                </a:lnTo>
                <a:lnTo>
                  <a:pt x="2089268" y="681346"/>
                </a:lnTo>
                <a:lnTo>
                  <a:pt x="2095302" y="678173"/>
                </a:lnTo>
                <a:lnTo>
                  <a:pt x="2101018" y="675952"/>
                </a:lnTo>
                <a:lnTo>
                  <a:pt x="2107370" y="673413"/>
                </a:lnTo>
                <a:lnTo>
                  <a:pt x="2113721" y="670875"/>
                </a:lnTo>
                <a:lnTo>
                  <a:pt x="2120390" y="669288"/>
                </a:lnTo>
                <a:lnTo>
                  <a:pt x="2127059" y="667702"/>
                </a:lnTo>
                <a:lnTo>
                  <a:pt x="2133728" y="666432"/>
                </a:lnTo>
                <a:lnTo>
                  <a:pt x="2140079" y="665798"/>
                </a:lnTo>
                <a:lnTo>
                  <a:pt x="2147065" y="665163"/>
                </a:lnTo>
                <a:close/>
                <a:moveTo>
                  <a:pt x="1426690" y="484188"/>
                </a:moveTo>
                <a:lnTo>
                  <a:pt x="1631151" y="484188"/>
                </a:lnTo>
                <a:lnTo>
                  <a:pt x="1634627" y="484505"/>
                </a:lnTo>
                <a:lnTo>
                  <a:pt x="1637787" y="484822"/>
                </a:lnTo>
                <a:lnTo>
                  <a:pt x="1640947" y="485773"/>
                </a:lnTo>
                <a:lnTo>
                  <a:pt x="1644107" y="486725"/>
                </a:lnTo>
                <a:lnTo>
                  <a:pt x="1646635" y="488310"/>
                </a:lnTo>
                <a:lnTo>
                  <a:pt x="1649479" y="489895"/>
                </a:lnTo>
                <a:lnTo>
                  <a:pt x="1652008" y="491798"/>
                </a:lnTo>
                <a:lnTo>
                  <a:pt x="1654536" y="493700"/>
                </a:lnTo>
                <a:lnTo>
                  <a:pt x="1656432" y="496237"/>
                </a:lnTo>
                <a:lnTo>
                  <a:pt x="1658328" y="498773"/>
                </a:lnTo>
                <a:lnTo>
                  <a:pt x="1659908" y="501310"/>
                </a:lnTo>
                <a:lnTo>
                  <a:pt x="1661488" y="504164"/>
                </a:lnTo>
                <a:lnTo>
                  <a:pt x="1662436" y="507334"/>
                </a:lnTo>
                <a:lnTo>
                  <a:pt x="1663068" y="510505"/>
                </a:lnTo>
                <a:lnTo>
                  <a:pt x="1663700" y="513676"/>
                </a:lnTo>
                <a:lnTo>
                  <a:pt x="1663700" y="517164"/>
                </a:lnTo>
                <a:lnTo>
                  <a:pt x="1663700" y="1389743"/>
                </a:lnTo>
                <a:lnTo>
                  <a:pt x="1663700" y="1393231"/>
                </a:lnTo>
                <a:lnTo>
                  <a:pt x="1663068" y="1396401"/>
                </a:lnTo>
                <a:lnTo>
                  <a:pt x="1662436" y="1399572"/>
                </a:lnTo>
                <a:lnTo>
                  <a:pt x="1661488" y="1402743"/>
                </a:lnTo>
                <a:lnTo>
                  <a:pt x="1659908" y="1405279"/>
                </a:lnTo>
                <a:lnTo>
                  <a:pt x="1658328" y="1408133"/>
                </a:lnTo>
                <a:lnTo>
                  <a:pt x="1656432" y="1410669"/>
                </a:lnTo>
                <a:lnTo>
                  <a:pt x="1654536" y="1413206"/>
                </a:lnTo>
                <a:lnTo>
                  <a:pt x="1652008" y="1415108"/>
                </a:lnTo>
                <a:lnTo>
                  <a:pt x="1649479" y="1417011"/>
                </a:lnTo>
                <a:lnTo>
                  <a:pt x="1646635" y="1418596"/>
                </a:lnTo>
                <a:lnTo>
                  <a:pt x="1644107" y="1420182"/>
                </a:lnTo>
                <a:lnTo>
                  <a:pt x="1640947" y="1421133"/>
                </a:lnTo>
                <a:lnTo>
                  <a:pt x="1637787" y="1421767"/>
                </a:lnTo>
                <a:lnTo>
                  <a:pt x="1634627" y="1422401"/>
                </a:lnTo>
                <a:lnTo>
                  <a:pt x="1631151" y="1422401"/>
                </a:lnTo>
                <a:lnTo>
                  <a:pt x="1426690" y="1422401"/>
                </a:lnTo>
                <a:lnTo>
                  <a:pt x="1423214" y="1422401"/>
                </a:lnTo>
                <a:lnTo>
                  <a:pt x="1420054" y="1421767"/>
                </a:lnTo>
                <a:lnTo>
                  <a:pt x="1416894" y="1421133"/>
                </a:lnTo>
                <a:lnTo>
                  <a:pt x="1413734" y="1420182"/>
                </a:lnTo>
                <a:lnTo>
                  <a:pt x="1411206" y="1418596"/>
                </a:lnTo>
                <a:lnTo>
                  <a:pt x="1408362" y="1417011"/>
                </a:lnTo>
                <a:lnTo>
                  <a:pt x="1405834" y="1415108"/>
                </a:lnTo>
                <a:lnTo>
                  <a:pt x="1403622" y="1413206"/>
                </a:lnTo>
                <a:lnTo>
                  <a:pt x="1401409" y="1410669"/>
                </a:lnTo>
                <a:lnTo>
                  <a:pt x="1399513" y="1408133"/>
                </a:lnTo>
                <a:lnTo>
                  <a:pt x="1397933" y="1405279"/>
                </a:lnTo>
                <a:lnTo>
                  <a:pt x="1396669" y="1402743"/>
                </a:lnTo>
                <a:lnTo>
                  <a:pt x="1395405" y="1399572"/>
                </a:lnTo>
                <a:lnTo>
                  <a:pt x="1394457" y="1396401"/>
                </a:lnTo>
                <a:lnTo>
                  <a:pt x="1394141" y="1393231"/>
                </a:lnTo>
                <a:lnTo>
                  <a:pt x="1393825" y="1389743"/>
                </a:lnTo>
                <a:lnTo>
                  <a:pt x="1393825" y="517164"/>
                </a:lnTo>
                <a:lnTo>
                  <a:pt x="1394141" y="513676"/>
                </a:lnTo>
                <a:lnTo>
                  <a:pt x="1394457" y="510505"/>
                </a:lnTo>
                <a:lnTo>
                  <a:pt x="1395405" y="507334"/>
                </a:lnTo>
                <a:lnTo>
                  <a:pt x="1396669" y="504164"/>
                </a:lnTo>
                <a:lnTo>
                  <a:pt x="1397933" y="501310"/>
                </a:lnTo>
                <a:lnTo>
                  <a:pt x="1399513" y="498773"/>
                </a:lnTo>
                <a:lnTo>
                  <a:pt x="1401409" y="496237"/>
                </a:lnTo>
                <a:lnTo>
                  <a:pt x="1403622" y="493700"/>
                </a:lnTo>
                <a:lnTo>
                  <a:pt x="1405834" y="491798"/>
                </a:lnTo>
                <a:lnTo>
                  <a:pt x="1408362" y="489895"/>
                </a:lnTo>
                <a:lnTo>
                  <a:pt x="1411206" y="488310"/>
                </a:lnTo>
                <a:lnTo>
                  <a:pt x="1413734" y="486725"/>
                </a:lnTo>
                <a:lnTo>
                  <a:pt x="1416894" y="485773"/>
                </a:lnTo>
                <a:lnTo>
                  <a:pt x="1420054" y="484822"/>
                </a:lnTo>
                <a:lnTo>
                  <a:pt x="1423214" y="484505"/>
                </a:lnTo>
                <a:lnTo>
                  <a:pt x="1426690" y="484188"/>
                </a:lnTo>
                <a:close/>
                <a:moveTo>
                  <a:pt x="183794" y="0"/>
                </a:moveTo>
                <a:lnTo>
                  <a:pt x="193952" y="0"/>
                </a:lnTo>
                <a:lnTo>
                  <a:pt x="2827060" y="0"/>
                </a:lnTo>
                <a:lnTo>
                  <a:pt x="2837218" y="0"/>
                </a:lnTo>
                <a:lnTo>
                  <a:pt x="2847059" y="952"/>
                </a:lnTo>
                <a:lnTo>
                  <a:pt x="2856582" y="2539"/>
                </a:lnTo>
                <a:lnTo>
                  <a:pt x="2866105" y="4443"/>
                </a:lnTo>
                <a:lnTo>
                  <a:pt x="2875628" y="6982"/>
                </a:lnTo>
                <a:lnTo>
                  <a:pt x="2884516" y="10156"/>
                </a:lnTo>
                <a:lnTo>
                  <a:pt x="2893721" y="13964"/>
                </a:lnTo>
                <a:lnTo>
                  <a:pt x="2902292" y="17773"/>
                </a:lnTo>
                <a:lnTo>
                  <a:pt x="2911180" y="22851"/>
                </a:lnTo>
                <a:lnTo>
                  <a:pt x="2919433" y="27611"/>
                </a:lnTo>
                <a:lnTo>
                  <a:pt x="2927369" y="33324"/>
                </a:lnTo>
                <a:lnTo>
                  <a:pt x="2935623" y="39036"/>
                </a:lnTo>
                <a:lnTo>
                  <a:pt x="2942924" y="45384"/>
                </a:lnTo>
                <a:lnTo>
                  <a:pt x="2950225" y="52366"/>
                </a:lnTo>
                <a:lnTo>
                  <a:pt x="2957525" y="59665"/>
                </a:lnTo>
                <a:lnTo>
                  <a:pt x="2964192" y="67282"/>
                </a:lnTo>
                <a:lnTo>
                  <a:pt x="2970540" y="74899"/>
                </a:lnTo>
                <a:lnTo>
                  <a:pt x="2976571" y="83468"/>
                </a:lnTo>
                <a:lnTo>
                  <a:pt x="2982285" y="92037"/>
                </a:lnTo>
                <a:lnTo>
                  <a:pt x="2987682" y="101240"/>
                </a:lnTo>
                <a:lnTo>
                  <a:pt x="2992761" y="110444"/>
                </a:lnTo>
                <a:lnTo>
                  <a:pt x="2997522" y="119965"/>
                </a:lnTo>
                <a:lnTo>
                  <a:pt x="3001649" y="130121"/>
                </a:lnTo>
                <a:lnTo>
                  <a:pt x="3005458" y="140276"/>
                </a:lnTo>
                <a:lnTo>
                  <a:pt x="3008950" y="150749"/>
                </a:lnTo>
                <a:lnTo>
                  <a:pt x="3012124" y="161540"/>
                </a:lnTo>
                <a:lnTo>
                  <a:pt x="3014663" y="172330"/>
                </a:lnTo>
                <a:lnTo>
                  <a:pt x="3016885" y="183438"/>
                </a:lnTo>
                <a:lnTo>
                  <a:pt x="3018473" y="194546"/>
                </a:lnTo>
                <a:lnTo>
                  <a:pt x="3019742" y="205971"/>
                </a:lnTo>
                <a:lnTo>
                  <a:pt x="3020695" y="218031"/>
                </a:lnTo>
                <a:lnTo>
                  <a:pt x="3021012" y="229774"/>
                </a:lnTo>
                <a:lnTo>
                  <a:pt x="3021012" y="1276768"/>
                </a:lnTo>
                <a:lnTo>
                  <a:pt x="3013711" y="1272642"/>
                </a:lnTo>
                <a:lnTo>
                  <a:pt x="3006410" y="1268833"/>
                </a:lnTo>
                <a:lnTo>
                  <a:pt x="2999109" y="1265342"/>
                </a:lnTo>
                <a:lnTo>
                  <a:pt x="2991808" y="1262169"/>
                </a:lnTo>
                <a:lnTo>
                  <a:pt x="2983872" y="1258995"/>
                </a:lnTo>
                <a:lnTo>
                  <a:pt x="2976254" y="1256139"/>
                </a:lnTo>
                <a:lnTo>
                  <a:pt x="2968318" y="1253282"/>
                </a:lnTo>
                <a:lnTo>
                  <a:pt x="2960382" y="1251061"/>
                </a:lnTo>
                <a:lnTo>
                  <a:pt x="2952129" y="1248839"/>
                </a:lnTo>
                <a:lnTo>
                  <a:pt x="2944193" y="1247252"/>
                </a:lnTo>
                <a:lnTo>
                  <a:pt x="2935940" y="1245348"/>
                </a:lnTo>
                <a:lnTo>
                  <a:pt x="2927369" y="1244079"/>
                </a:lnTo>
                <a:lnTo>
                  <a:pt x="2919116" y="1242809"/>
                </a:lnTo>
                <a:lnTo>
                  <a:pt x="2910863" y="1242175"/>
                </a:lnTo>
                <a:lnTo>
                  <a:pt x="2901975" y="1241540"/>
                </a:lnTo>
                <a:lnTo>
                  <a:pt x="2893404" y="1241540"/>
                </a:lnTo>
                <a:lnTo>
                  <a:pt x="2646123" y="1213294"/>
                </a:lnTo>
                <a:lnTo>
                  <a:pt x="2646123" y="313876"/>
                </a:lnTo>
                <a:lnTo>
                  <a:pt x="374889" y="313876"/>
                </a:lnTo>
                <a:lnTo>
                  <a:pt x="374889" y="1959424"/>
                </a:lnTo>
                <a:lnTo>
                  <a:pt x="1610021" y="1959424"/>
                </a:lnTo>
                <a:lnTo>
                  <a:pt x="1923646" y="2273300"/>
                </a:lnTo>
                <a:lnTo>
                  <a:pt x="193952" y="2273300"/>
                </a:lnTo>
                <a:lnTo>
                  <a:pt x="183794" y="2273300"/>
                </a:lnTo>
                <a:lnTo>
                  <a:pt x="173953" y="2272348"/>
                </a:lnTo>
                <a:lnTo>
                  <a:pt x="164113" y="2270761"/>
                </a:lnTo>
                <a:lnTo>
                  <a:pt x="154908" y="2268857"/>
                </a:lnTo>
                <a:lnTo>
                  <a:pt x="145385" y="2266318"/>
                </a:lnTo>
                <a:lnTo>
                  <a:pt x="136496" y="2263144"/>
                </a:lnTo>
                <a:lnTo>
                  <a:pt x="127291" y="2259336"/>
                </a:lnTo>
                <a:lnTo>
                  <a:pt x="118720" y="2255528"/>
                </a:lnTo>
                <a:lnTo>
                  <a:pt x="109832" y="2250450"/>
                </a:lnTo>
                <a:lnTo>
                  <a:pt x="101579" y="2245689"/>
                </a:lnTo>
                <a:lnTo>
                  <a:pt x="93326" y="2240294"/>
                </a:lnTo>
                <a:lnTo>
                  <a:pt x="85390" y="2234264"/>
                </a:lnTo>
                <a:lnTo>
                  <a:pt x="77771" y="2227917"/>
                </a:lnTo>
                <a:lnTo>
                  <a:pt x="70470" y="2220935"/>
                </a:lnTo>
                <a:lnTo>
                  <a:pt x="63487" y="2213635"/>
                </a:lnTo>
                <a:lnTo>
                  <a:pt x="56821" y="2206018"/>
                </a:lnTo>
                <a:lnTo>
                  <a:pt x="50472" y="2198402"/>
                </a:lnTo>
                <a:lnTo>
                  <a:pt x="44441" y="2189833"/>
                </a:lnTo>
                <a:lnTo>
                  <a:pt x="38727" y="2181264"/>
                </a:lnTo>
                <a:lnTo>
                  <a:pt x="33013" y="2172060"/>
                </a:lnTo>
                <a:lnTo>
                  <a:pt x="28252" y="2162856"/>
                </a:lnTo>
                <a:lnTo>
                  <a:pt x="23490" y="2153335"/>
                </a:lnTo>
                <a:lnTo>
                  <a:pt x="19364" y="2143180"/>
                </a:lnTo>
                <a:lnTo>
                  <a:pt x="15237" y="2133024"/>
                </a:lnTo>
                <a:lnTo>
                  <a:pt x="11745" y="2122551"/>
                </a:lnTo>
                <a:lnTo>
                  <a:pt x="8888" y="2112078"/>
                </a:lnTo>
                <a:lnTo>
                  <a:pt x="6349" y="2100970"/>
                </a:lnTo>
                <a:lnTo>
                  <a:pt x="3809" y="2089862"/>
                </a:lnTo>
                <a:lnTo>
                  <a:pt x="2540" y="2078754"/>
                </a:lnTo>
                <a:lnTo>
                  <a:pt x="952" y="2067329"/>
                </a:lnTo>
                <a:lnTo>
                  <a:pt x="318" y="2055269"/>
                </a:lnTo>
                <a:lnTo>
                  <a:pt x="0" y="2043844"/>
                </a:lnTo>
                <a:lnTo>
                  <a:pt x="0" y="229774"/>
                </a:lnTo>
                <a:lnTo>
                  <a:pt x="318" y="218031"/>
                </a:lnTo>
                <a:lnTo>
                  <a:pt x="952" y="205971"/>
                </a:lnTo>
                <a:lnTo>
                  <a:pt x="2540" y="194546"/>
                </a:lnTo>
                <a:lnTo>
                  <a:pt x="3809" y="183438"/>
                </a:lnTo>
                <a:lnTo>
                  <a:pt x="6349" y="172330"/>
                </a:lnTo>
                <a:lnTo>
                  <a:pt x="8888" y="161540"/>
                </a:lnTo>
                <a:lnTo>
                  <a:pt x="11745" y="150749"/>
                </a:lnTo>
                <a:lnTo>
                  <a:pt x="15237" y="140276"/>
                </a:lnTo>
                <a:lnTo>
                  <a:pt x="19364" y="130121"/>
                </a:lnTo>
                <a:lnTo>
                  <a:pt x="23490" y="119965"/>
                </a:lnTo>
                <a:lnTo>
                  <a:pt x="28252" y="110444"/>
                </a:lnTo>
                <a:lnTo>
                  <a:pt x="33013" y="101240"/>
                </a:lnTo>
                <a:lnTo>
                  <a:pt x="38727" y="92037"/>
                </a:lnTo>
                <a:lnTo>
                  <a:pt x="44441" y="83468"/>
                </a:lnTo>
                <a:lnTo>
                  <a:pt x="50472" y="74899"/>
                </a:lnTo>
                <a:lnTo>
                  <a:pt x="56821" y="67282"/>
                </a:lnTo>
                <a:lnTo>
                  <a:pt x="63487" y="59665"/>
                </a:lnTo>
                <a:lnTo>
                  <a:pt x="70470" y="52366"/>
                </a:lnTo>
                <a:lnTo>
                  <a:pt x="77771" y="45384"/>
                </a:lnTo>
                <a:lnTo>
                  <a:pt x="85390" y="39036"/>
                </a:lnTo>
                <a:lnTo>
                  <a:pt x="93326" y="33324"/>
                </a:lnTo>
                <a:lnTo>
                  <a:pt x="101579" y="27611"/>
                </a:lnTo>
                <a:lnTo>
                  <a:pt x="109832" y="22851"/>
                </a:lnTo>
                <a:lnTo>
                  <a:pt x="118720" y="17773"/>
                </a:lnTo>
                <a:lnTo>
                  <a:pt x="127291" y="13964"/>
                </a:lnTo>
                <a:lnTo>
                  <a:pt x="136496" y="10156"/>
                </a:lnTo>
                <a:lnTo>
                  <a:pt x="145385" y="6982"/>
                </a:lnTo>
                <a:lnTo>
                  <a:pt x="154908" y="4443"/>
                </a:lnTo>
                <a:lnTo>
                  <a:pt x="164113" y="2539"/>
                </a:lnTo>
                <a:lnTo>
                  <a:pt x="173953" y="952"/>
                </a:lnTo>
                <a:lnTo>
                  <a:pt x="183794" y="0"/>
                </a:lnTo>
                <a:close/>
              </a:path>
            </a:pathLst>
          </a:custGeom>
          <a:solidFill>
            <a:schemeClr val="bg1"/>
          </a:solidFill>
          <a:ln>
            <a:noFill/>
          </a:ln>
          <a:extLst/>
        </p:spPr>
        <p:txBody>
          <a:bodyPr anchor="ctr">
            <a:scene3d>
              <a:camera prst="orthographicFront"/>
              <a:lightRig rig="threePt" dir="t"/>
            </a:scene3d>
            <a:sp3d>
              <a:contourClr>
                <a:srgbClr val="FFFFFF"/>
              </a:contourClr>
            </a:sp3d>
          </a:bodyPr>
          <a:lstStyle/>
          <a:p>
            <a:pPr algn="ctr">
              <a:defRPr/>
            </a:pP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8" name="文本框 9"/>
          <p:cNvSpPr txBox="1"/>
          <p:nvPr/>
        </p:nvSpPr>
        <p:spPr>
          <a:xfrm>
            <a:off x="841003" y="202431"/>
            <a:ext cx="1944216" cy="377026"/>
          </a:xfrm>
          <a:prstGeom prst="rect">
            <a:avLst/>
          </a:prstGeom>
          <a:noFill/>
        </p:spPr>
        <p:txBody>
          <a:bodyPr wrap="square" lIns="68580" tIns="34290" rIns="68580" bIns="34290" rtlCol="0">
            <a:spAutoFit/>
          </a:bodyPr>
          <a:lstStyle/>
          <a:p>
            <a:pPr marL="0" lvl="1"/>
            <a:r>
              <a:rPr lang="zh-CN" altLang="en-US" sz="2000" b="1" dirty="0">
                <a:solidFill>
                  <a:schemeClr val="tx1">
                    <a:lumMod val="50000"/>
                    <a:lumOff val="50000"/>
                  </a:schemeClr>
                </a:solidFill>
                <a:latin typeface="微软雅黑" pitchFamily="34" charset="-122"/>
                <a:ea typeface="微软雅黑" pitchFamily="34" charset="-122"/>
              </a:rPr>
              <a:t>添加文字标题</a:t>
            </a:r>
            <a:endParaRPr lang="en-US" altLang="ko-KR" sz="2000" b="1" kern="0" dirty="0">
              <a:solidFill>
                <a:schemeClr val="tx1">
                  <a:lumMod val="50000"/>
                  <a:lumOff val="50000"/>
                </a:schemeClr>
              </a:solidFill>
              <a:latin typeface="微软雅黑" pitchFamily="34" charset="-122"/>
              <a:ea typeface="微软雅黑" pitchFamily="34" charset="-122"/>
            </a:endParaRPr>
          </a:p>
        </p:txBody>
      </p:sp>
      <p:grpSp>
        <p:nvGrpSpPr>
          <p:cNvPr id="9" name="组合 8"/>
          <p:cNvGrpSpPr/>
          <p:nvPr/>
        </p:nvGrpSpPr>
        <p:grpSpPr>
          <a:xfrm>
            <a:off x="1057027" y="1844824"/>
            <a:ext cx="4391620" cy="3325945"/>
            <a:chOff x="2282031" y="457200"/>
            <a:chExt cx="7631113" cy="5943600"/>
          </a:xfrm>
        </p:grpSpPr>
        <p:pic>
          <p:nvPicPr>
            <p:cNvPr id="10" name="Picture 3" descr="C:\Users\Administrator\Desktop\iMac_resourc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2031" y="457200"/>
              <a:ext cx="7631113" cy="5943600"/>
            </a:xfrm>
            <a:prstGeom prst="rect">
              <a:avLst/>
            </a:prstGeom>
            <a:noFill/>
            <a:extLst>
              <a:ext uri="{909E8E84-426E-40DD-AFC4-6F175D3DCCD1}">
                <a14:hiddenFill xmlns:a14="http://schemas.microsoft.com/office/drawing/2010/main">
                  <a:solidFill>
                    <a:srgbClr val="FFFFFF"/>
                  </a:solidFill>
                </a14:hiddenFill>
              </a:ext>
            </a:extLst>
          </p:spPr>
        </p:pic>
        <p:sp>
          <p:nvSpPr>
            <p:cNvPr id="11" name="矩形 10"/>
            <p:cNvSpPr/>
            <p:nvPr/>
          </p:nvSpPr>
          <p:spPr>
            <a:xfrm>
              <a:off x="3098185" y="980728"/>
              <a:ext cx="6048672" cy="3456384"/>
            </a:xfrm>
            <a:prstGeom prst="rect">
              <a:avLst/>
            </a:prstGeom>
            <a:blipFill>
              <a:blip r:embed="rId4"/>
              <a:srcRect/>
              <a:stretch>
                <a:fillRect l="-36872" t="-15145" r="-12052" b="-63539"/>
              </a:stretch>
            </a:blip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3721323" y="3310335"/>
            <a:ext cx="1944216" cy="2405795"/>
            <a:chOff x="865232" y="1286330"/>
            <a:chExt cx="4013321" cy="4966128"/>
          </a:xfrm>
        </p:grpSpPr>
        <p:pic>
          <p:nvPicPr>
            <p:cNvPr id="13" name="Picture 3"/>
            <p:cNvPicPr>
              <a:picLocks noChangeAspect="1"/>
            </p:cNvPicPr>
            <p:nvPr/>
          </p:nvPicPr>
          <p:blipFill rotWithShape="1">
            <a:blip r:embed="rId5" cstate="print">
              <a:extLst>
                <a:ext uri="{28A0092B-C50C-407E-A947-70E740481C1C}">
                  <a14:useLocalDpi xmlns:a14="http://schemas.microsoft.com/office/drawing/2010/main"/>
                </a:ext>
              </a:extLst>
            </a:blip>
            <a:srcRect l="5354" t="8440" r="6203" b="10137"/>
            <a:stretch/>
          </p:blipFill>
          <p:spPr>
            <a:xfrm>
              <a:off x="865232" y="1286330"/>
              <a:ext cx="4013321" cy="4966128"/>
            </a:xfrm>
            <a:prstGeom prst="rect">
              <a:avLst/>
            </a:prstGeom>
          </p:spPr>
        </p:pic>
        <p:sp>
          <p:nvSpPr>
            <p:cNvPr id="14" name="Rectangle 4"/>
            <p:cNvSpPr/>
            <p:nvPr/>
          </p:nvSpPr>
          <p:spPr>
            <a:xfrm>
              <a:off x="1454929" y="1875864"/>
              <a:ext cx="2838784" cy="3697941"/>
            </a:xfrm>
            <a:prstGeom prst="rect">
              <a:avLst/>
            </a:prstGeom>
            <a:blipFill>
              <a:blip r:embed="rId4"/>
              <a:srcRect/>
              <a:stretch>
                <a:fillRect l="-4200" t="-5259" r="-103674" b="-92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grpSp>
      <p:grpSp>
        <p:nvGrpSpPr>
          <p:cNvPr id="15" name="组合 14"/>
          <p:cNvGrpSpPr/>
          <p:nvPr/>
        </p:nvGrpSpPr>
        <p:grpSpPr>
          <a:xfrm>
            <a:off x="6107012" y="1700808"/>
            <a:ext cx="827193" cy="825350"/>
            <a:chOff x="5962996" y="1700808"/>
            <a:chExt cx="827193" cy="825350"/>
          </a:xfrm>
          <a:gradFill>
            <a:gsLst>
              <a:gs pos="0">
                <a:srgbClr val="002060"/>
              </a:gs>
              <a:gs pos="100000">
                <a:srgbClr val="00B0F0"/>
              </a:gs>
            </a:gsLst>
            <a:lin ang="5400000" scaled="1"/>
          </a:gradFill>
        </p:grpSpPr>
        <p:sp>
          <p:nvSpPr>
            <p:cNvPr id="16" name="橢圓 5"/>
            <p:cNvSpPr/>
            <p:nvPr/>
          </p:nvSpPr>
          <p:spPr>
            <a:xfrm>
              <a:off x="5962996" y="1700808"/>
              <a:ext cx="827193" cy="82535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17" name="Freeform 454"/>
            <p:cNvSpPr>
              <a:spLocks noEditPoints="1"/>
            </p:cNvSpPr>
            <p:nvPr/>
          </p:nvSpPr>
          <p:spPr bwMode="auto">
            <a:xfrm flipH="1">
              <a:off x="6188219" y="1964142"/>
              <a:ext cx="376746" cy="298681"/>
            </a:xfrm>
            <a:custGeom>
              <a:avLst/>
              <a:gdLst>
                <a:gd name="T0" fmla="*/ 47 w 47"/>
                <a:gd name="T1" fmla="*/ 29 h 37"/>
                <a:gd name="T2" fmla="*/ 43 w 47"/>
                <a:gd name="T3" fmla="*/ 30 h 37"/>
                <a:gd name="T4" fmla="*/ 36 w 47"/>
                <a:gd name="T5" fmla="*/ 37 h 37"/>
                <a:gd name="T6" fmla="*/ 29 w 47"/>
                <a:gd name="T7" fmla="*/ 30 h 37"/>
                <a:gd name="T8" fmla="*/ 19 w 47"/>
                <a:gd name="T9" fmla="*/ 30 h 37"/>
                <a:gd name="T10" fmla="*/ 12 w 47"/>
                <a:gd name="T11" fmla="*/ 37 h 37"/>
                <a:gd name="T12" fmla="*/ 5 w 47"/>
                <a:gd name="T13" fmla="*/ 30 h 37"/>
                <a:gd name="T14" fmla="*/ 4 w 47"/>
                <a:gd name="T15" fmla="*/ 30 h 37"/>
                <a:gd name="T16" fmla="*/ 0 w 47"/>
                <a:gd name="T17" fmla="*/ 29 h 37"/>
                <a:gd name="T18" fmla="*/ 2 w 47"/>
                <a:gd name="T19" fmla="*/ 27 h 37"/>
                <a:gd name="T20" fmla="*/ 2 w 47"/>
                <a:gd name="T21" fmla="*/ 18 h 37"/>
                <a:gd name="T22" fmla="*/ 3 w 47"/>
                <a:gd name="T23" fmla="*/ 13 h 37"/>
                <a:gd name="T24" fmla="*/ 8 w 47"/>
                <a:gd name="T25" fmla="*/ 8 h 37"/>
                <a:gd name="T26" fmla="*/ 11 w 47"/>
                <a:gd name="T27" fmla="*/ 6 h 37"/>
                <a:gd name="T28" fmla="*/ 16 w 47"/>
                <a:gd name="T29" fmla="*/ 6 h 37"/>
                <a:gd name="T30" fmla="*/ 16 w 47"/>
                <a:gd name="T31" fmla="*/ 1 h 37"/>
                <a:gd name="T32" fmla="*/ 17 w 47"/>
                <a:gd name="T33" fmla="*/ 0 h 37"/>
                <a:gd name="T34" fmla="*/ 45 w 47"/>
                <a:gd name="T35" fmla="*/ 0 h 37"/>
                <a:gd name="T36" fmla="*/ 47 w 47"/>
                <a:gd name="T37" fmla="*/ 1 h 37"/>
                <a:gd name="T38" fmla="*/ 47 w 47"/>
                <a:gd name="T39" fmla="*/ 29 h 37"/>
                <a:gd name="T40" fmla="*/ 16 w 47"/>
                <a:gd name="T41" fmla="*/ 17 h 37"/>
                <a:gd name="T42" fmla="*/ 16 w 47"/>
                <a:gd name="T43" fmla="*/ 10 h 37"/>
                <a:gd name="T44" fmla="*/ 11 w 47"/>
                <a:gd name="T45" fmla="*/ 10 h 37"/>
                <a:gd name="T46" fmla="*/ 11 w 47"/>
                <a:gd name="T47" fmla="*/ 10 h 37"/>
                <a:gd name="T48" fmla="*/ 6 w 47"/>
                <a:gd name="T49" fmla="*/ 15 h 37"/>
                <a:gd name="T50" fmla="*/ 5 w 47"/>
                <a:gd name="T51" fmla="*/ 16 h 37"/>
                <a:gd name="T52" fmla="*/ 5 w 47"/>
                <a:gd name="T53" fmla="*/ 17 h 37"/>
                <a:gd name="T54" fmla="*/ 16 w 47"/>
                <a:gd name="T55" fmla="*/ 17 h 37"/>
                <a:gd name="T56" fmla="*/ 12 w 47"/>
                <a:gd name="T57" fmla="*/ 27 h 37"/>
                <a:gd name="T58" fmla="*/ 9 w 47"/>
                <a:gd name="T59" fmla="*/ 30 h 37"/>
                <a:gd name="T60" fmla="*/ 12 w 47"/>
                <a:gd name="T61" fmla="*/ 34 h 37"/>
                <a:gd name="T62" fmla="*/ 16 w 47"/>
                <a:gd name="T63" fmla="*/ 30 h 37"/>
                <a:gd name="T64" fmla="*/ 12 w 47"/>
                <a:gd name="T65" fmla="*/ 27 h 37"/>
                <a:gd name="T66" fmla="*/ 36 w 47"/>
                <a:gd name="T67" fmla="*/ 27 h 37"/>
                <a:gd name="T68" fmla="*/ 33 w 47"/>
                <a:gd name="T69" fmla="*/ 30 h 37"/>
                <a:gd name="T70" fmla="*/ 36 w 47"/>
                <a:gd name="T71" fmla="*/ 34 h 37"/>
                <a:gd name="T72" fmla="*/ 40 w 47"/>
                <a:gd name="T73" fmla="*/ 30 h 37"/>
                <a:gd name="T74" fmla="*/ 36 w 47"/>
                <a:gd name="T75" fmla="*/ 2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7" h="37">
                  <a:moveTo>
                    <a:pt x="47" y="29"/>
                  </a:moveTo>
                  <a:cubicBezTo>
                    <a:pt x="47" y="31"/>
                    <a:pt x="44" y="30"/>
                    <a:pt x="43" y="30"/>
                  </a:cubicBezTo>
                  <a:cubicBezTo>
                    <a:pt x="43" y="34"/>
                    <a:pt x="40" y="37"/>
                    <a:pt x="36" y="37"/>
                  </a:cubicBezTo>
                  <a:cubicBezTo>
                    <a:pt x="32" y="37"/>
                    <a:pt x="29" y="34"/>
                    <a:pt x="29" y="30"/>
                  </a:cubicBezTo>
                  <a:cubicBezTo>
                    <a:pt x="19" y="30"/>
                    <a:pt x="19" y="30"/>
                    <a:pt x="19" y="30"/>
                  </a:cubicBezTo>
                  <a:cubicBezTo>
                    <a:pt x="19" y="34"/>
                    <a:pt x="16" y="37"/>
                    <a:pt x="12" y="37"/>
                  </a:cubicBezTo>
                  <a:cubicBezTo>
                    <a:pt x="8" y="37"/>
                    <a:pt x="5" y="34"/>
                    <a:pt x="5" y="30"/>
                  </a:cubicBezTo>
                  <a:cubicBezTo>
                    <a:pt x="4" y="30"/>
                    <a:pt x="4" y="30"/>
                    <a:pt x="4" y="30"/>
                  </a:cubicBezTo>
                  <a:cubicBezTo>
                    <a:pt x="2" y="30"/>
                    <a:pt x="0" y="31"/>
                    <a:pt x="0" y="29"/>
                  </a:cubicBezTo>
                  <a:cubicBezTo>
                    <a:pt x="0" y="28"/>
                    <a:pt x="1" y="27"/>
                    <a:pt x="2" y="27"/>
                  </a:cubicBezTo>
                  <a:cubicBezTo>
                    <a:pt x="2" y="18"/>
                    <a:pt x="2" y="18"/>
                    <a:pt x="2" y="18"/>
                  </a:cubicBezTo>
                  <a:cubicBezTo>
                    <a:pt x="2" y="16"/>
                    <a:pt x="2" y="14"/>
                    <a:pt x="3" y="13"/>
                  </a:cubicBezTo>
                  <a:cubicBezTo>
                    <a:pt x="8" y="8"/>
                    <a:pt x="8" y="8"/>
                    <a:pt x="8" y="8"/>
                  </a:cubicBezTo>
                  <a:cubicBezTo>
                    <a:pt x="9" y="7"/>
                    <a:pt x="10" y="6"/>
                    <a:pt x="11" y="6"/>
                  </a:cubicBezTo>
                  <a:cubicBezTo>
                    <a:pt x="16" y="6"/>
                    <a:pt x="16" y="6"/>
                    <a:pt x="16" y="6"/>
                  </a:cubicBezTo>
                  <a:cubicBezTo>
                    <a:pt x="16" y="1"/>
                    <a:pt x="16" y="1"/>
                    <a:pt x="16" y="1"/>
                  </a:cubicBezTo>
                  <a:cubicBezTo>
                    <a:pt x="16" y="0"/>
                    <a:pt x="16" y="0"/>
                    <a:pt x="17" y="0"/>
                  </a:cubicBezTo>
                  <a:cubicBezTo>
                    <a:pt x="45" y="0"/>
                    <a:pt x="45" y="0"/>
                    <a:pt x="45" y="0"/>
                  </a:cubicBezTo>
                  <a:cubicBezTo>
                    <a:pt x="46" y="0"/>
                    <a:pt x="47" y="0"/>
                    <a:pt x="47" y="1"/>
                  </a:cubicBezTo>
                  <a:lnTo>
                    <a:pt x="47" y="29"/>
                  </a:lnTo>
                  <a:close/>
                  <a:moveTo>
                    <a:pt x="16" y="17"/>
                  </a:moveTo>
                  <a:cubicBezTo>
                    <a:pt x="16" y="10"/>
                    <a:pt x="16" y="10"/>
                    <a:pt x="16" y="10"/>
                  </a:cubicBezTo>
                  <a:cubicBezTo>
                    <a:pt x="11" y="10"/>
                    <a:pt x="11" y="10"/>
                    <a:pt x="11" y="10"/>
                  </a:cubicBezTo>
                  <a:cubicBezTo>
                    <a:pt x="11" y="10"/>
                    <a:pt x="11" y="10"/>
                    <a:pt x="11" y="10"/>
                  </a:cubicBezTo>
                  <a:cubicBezTo>
                    <a:pt x="6" y="15"/>
                    <a:pt x="6" y="15"/>
                    <a:pt x="6" y="15"/>
                  </a:cubicBezTo>
                  <a:cubicBezTo>
                    <a:pt x="6" y="15"/>
                    <a:pt x="5" y="16"/>
                    <a:pt x="5" y="16"/>
                  </a:cubicBezTo>
                  <a:cubicBezTo>
                    <a:pt x="5" y="17"/>
                    <a:pt x="5" y="17"/>
                    <a:pt x="5" y="17"/>
                  </a:cubicBezTo>
                  <a:lnTo>
                    <a:pt x="16" y="17"/>
                  </a:lnTo>
                  <a:close/>
                  <a:moveTo>
                    <a:pt x="12" y="27"/>
                  </a:moveTo>
                  <a:cubicBezTo>
                    <a:pt x="10" y="27"/>
                    <a:pt x="9" y="28"/>
                    <a:pt x="9" y="30"/>
                  </a:cubicBezTo>
                  <a:cubicBezTo>
                    <a:pt x="9" y="32"/>
                    <a:pt x="10" y="34"/>
                    <a:pt x="12" y="34"/>
                  </a:cubicBezTo>
                  <a:cubicBezTo>
                    <a:pt x="14" y="34"/>
                    <a:pt x="16" y="32"/>
                    <a:pt x="16" y="30"/>
                  </a:cubicBezTo>
                  <a:cubicBezTo>
                    <a:pt x="16" y="28"/>
                    <a:pt x="14" y="27"/>
                    <a:pt x="12" y="27"/>
                  </a:cubicBezTo>
                  <a:close/>
                  <a:moveTo>
                    <a:pt x="36" y="27"/>
                  </a:moveTo>
                  <a:cubicBezTo>
                    <a:pt x="34" y="27"/>
                    <a:pt x="33" y="28"/>
                    <a:pt x="33" y="30"/>
                  </a:cubicBezTo>
                  <a:cubicBezTo>
                    <a:pt x="33" y="32"/>
                    <a:pt x="34" y="34"/>
                    <a:pt x="36" y="34"/>
                  </a:cubicBezTo>
                  <a:cubicBezTo>
                    <a:pt x="38" y="34"/>
                    <a:pt x="40" y="32"/>
                    <a:pt x="40" y="30"/>
                  </a:cubicBezTo>
                  <a:cubicBezTo>
                    <a:pt x="40" y="28"/>
                    <a:pt x="38" y="27"/>
                    <a:pt x="36" y="2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8" name="组合 17"/>
          <p:cNvGrpSpPr/>
          <p:nvPr/>
        </p:nvGrpSpPr>
        <p:grpSpPr>
          <a:xfrm>
            <a:off x="6108855" y="2742182"/>
            <a:ext cx="825350" cy="827192"/>
            <a:chOff x="5964839" y="2742182"/>
            <a:chExt cx="825350" cy="827192"/>
          </a:xfrm>
          <a:gradFill>
            <a:gsLst>
              <a:gs pos="0">
                <a:srgbClr val="002060"/>
              </a:gs>
              <a:gs pos="100000">
                <a:srgbClr val="00B0F0"/>
              </a:gs>
            </a:gsLst>
            <a:lin ang="5400000" scaled="1"/>
          </a:gradFill>
        </p:grpSpPr>
        <p:sp>
          <p:nvSpPr>
            <p:cNvPr id="19" name="橢圓 3"/>
            <p:cNvSpPr/>
            <p:nvPr/>
          </p:nvSpPr>
          <p:spPr>
            <a:xfrm>
              <a:off x="5964839" y="2742182"/>
              <a:ext cx="825350" cy="827192"/>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20" name="Freeform 453"/>
            <p:cNvSpPr>
              <a:spLocks noEditPoints="1"/>
            </p:cNvSpPr>
            <p:nvPr/>
          </p:nvSpPr>
          <p:spPr bwMode="auto">
            <a:xfrm>
              <a:off x="6209990" y="3025613"/>
              <a:ext cx="333203" cy="308290"/>
            </a:xfrm>
            <a:custGeom>
              <a:avLst/>
              <a:gdLst>
                <a:gd name="T0" fmla="*/ 45 w 45"/>
                <a:gd name="T1" fmla="*/ 13 h 42"/>
                <a:gd name="T2" fmla="*/ 30 w 45"/>
                <a:gd name="T3" fmla="*/ 24 h 42"/>
                <a:gd name="T4" fmla="*/ 28 w 45"/>
                <a:gd name="T5" fmla="*/ 27 h 42"/>
                <a:gd name="T6" fmla="*/ 26 w 45"/>
                <a:gd name="T7" fmla="*/ 31 h 42"/>
                <a:gd name="T8" fmla="*/ 29 w 45"/>
                <a:gd name="T9" fmla="*/ 35 h 42"/>
                <a:gd name="T10" fmla="*/ 35 w 45"/>
                <a:gd name="T11" fmla="*/ 39 h 42"/>
                <a:gd name="T12" fmla="*/ 35 w 45"/>
                <a:gd name="T13" fmla="*/ 41 h 42"/>
                <a:gd name="T14" fmla="*/ 34 w 45"/>
                <a:gd name="T15" fmla="*/ 42 h 42"/>
                <a:gd name="T16" fmla="*/ 11 w 45"/>
                <a:gd name="T17" fmla="*/ 42 h 42"/>
                <a:gd name="T18" fmla="*/ 11 w 45"/>
                <a:gd name="T19" fmla="*/ 41 h 42"/>
                <a:gd name="T20" fmla="*/ 11 w 45"/>
                <a:gd name="T21" fmla="*/ 39 h 42"/>
                <a:gd name="T22" fmla="*/ 16 w 45"/>
                <a:gd name="T23" fmla="*/ 35 h 42"/>
                <a:gd name="T24" fmla="*/ 19 w 45"/>
                <a:gd name="T25" fmla="*/ 31 h 42"/>
                <a:gd name="T26" fmla="*/ 17 w 45"/>
                <a:gd name="T27" fmla="*/ 27 h 42"/>
                <a:gd name="T28" fmla="*/ 15 w 45"/>
                <a:gd name="T29" fmla="*/ 24 h 42"/>
                <a:gd name="T30" fmla="*/ 0 w 45"/>
                <a:gd name="T31" fmla="*/ 13 h 42"/>
                <a:gd name="T32" fmla="*/ 0 w 45"/>
                <a:gd name="T33" fmla="*/ 10 h 42"/>
                <a:gd name="T34" fmla="*/ 3 w 45"/>
                <a:gd name="T35" fmla="*/ 7 h 42"/>
                <a:gd name="T36" fmla="*/ 11 w 45"/>
                <a:gd name="T37" fmla="*/ 7 h 42"/>
                <a:gd name="T38" fmla="*/ 11 w 45"/>
                <a:gd name="T39" fmla="*/ 5 h 42"/>
                <a:gd name="T40" fmla="*/ 15 w 45"/>
                <a:gd name="T41" fmla="*/ 0 h 42"/>
                <a:gd name="T42" fmla="*/ 30 w 45"/>
                <a:gd name="T43" fmla="*/ 0 h 42"/>
                <a:gd name="T44" fmla="*/ 35 w 45"/>
                <a:gd name="T45" fmla="*/ 5 h 42"/>
                <a:gd name="T46" fmla="*/ 35 w 45"/>
                <a:gd name="T47" fmla="*/ 7 h 42"/>
                <a:gd name="T48" fmla="*/ 42 w 45"/>
                <a:gd name="T49" fmla="*/ 7 h 42"/>
                <a:gd name="T50" fmla="*/ 45 w 45"/>
                <a:gd name="T51" fmla="*/ 10 h 42"/>
                <a:gd name="T52" fmla="*/ 45 w 45"/>
                <a:gd name="T53" fmla="*/ 13 h 42"/>
                <a:gd name="T54" fmla="*/ 11 w 45"/>
                <a:gd name="T55" fmla="*/ 11 h 42"/>
                <a:gd name="T56" fmla="*/ 4 w 45"/>
                <a:gd name="T57" fmla="*/ 11 h 42"/>
                <a:gd name="T58" fmla="*/ 4 w 45"/>
                <a:gd name="T59" fmla="*/ 13 h 42"/>
                <a:gd name="T60" fmla="*/ 13 w 45"/>
                <a:gd name="T61" fmla="*/ 21 h 42"/>
                <a:gd name="T62" fmla="*/ 11 w 45"/>
                <a:gd name="T63" fmla="*/ 11 h 42"/>
                <a:gd name="T64" fmla="*/ 41 w 45"/>
                <a:gd name="T65" fmla="*/ 11 h 42"/>
                <a:gd name="T66" fmla="*/ 35 w 45"/>
                <a:gd name="T67" fmla="*/ 11 h 42"/>
                <a:gd name="T68" fmla="*/ 33 w 45"/>
                <a:gd name="T69" fmla="*/ 21 h 42"/>
                <a:gd name="T70" fmla="*/ 41 w 45"/>
                <a:gd name="T71" fmla="*/ 13 h 42"/>
                <a:gd name="T72" fmla="*/ 41 w 45"/>
                <a:gd name="T73" fmla="*/ 1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5" h="42">
                  <a:moveTo>
                    <a:pt x="45" y="13"/>
                  </a:moveTo>
                  <a:cubicBezTo>
                    <a:pt x="45" y="18"/>
                    <a:pt x="39" y="24"/>
                    <a:pt x="30" y="24"/>
                  </a:cubicBezTo>
                  <a:cubicBezTo>
                    <a:pt x="29" y="26"/>
                    <a:pt x="28" y="27"/>
                    <a:pt x="28" y="27"/>
                  </a:cubicBezTo>
                  <a:cubicBezTo>
                    <a:pt x="26" y="28"/>
                    <a:pt x="26" y="30"/>
                    <a:pt x="26" y="31"/>
                  </a:cubicBezTo>
                  <a:cubicBezTo>
                    <a:pt x="26" y="33"/>
                    <a:pt x="27" y="35"/>
                    <a:pt x="29" y="35"/>
                  </a:cubicBezTo>
                  <a:cubicBezTo>
                    <a:pt x="32" y="35"/>
                    <a:pt x="35" y="36"/>
                    <a:pt x="35" y="39"/>
                  </a:cubicBezTo>
                  <a:cubicBezTo>
                    <a:pt x="35" y="41"/>
                    <a:pt x="35" y="41"/>
                    <a:pt x="35" y="41"/>
                  </a:cubicBezTo>
                  <a:cubicBezTo>
                    <a:pt x="35" y="41"/>
                    <a:pt x="34" y="42"/>
                    <a:pt x="34" y="42"/>
                  </a:cubicBezTo>
                  <a:cubicBezTo>
                    <a:pt x="11" y="42"/>
                    <a:pt x="11" y="42"/>
                    <a:pt x="11" y="42"/>
                  </a:cubicBezTo>
                  <a:cubicBezTo>
                    <a:pt x="11" y="42"/>
                    <a:pt x="11" y="41"/>
                    <a:pt x="11" y="41"/>
                  </a:cubicBezTo>
                  <a:cubicBezTo>
                    <a:pt x="11" y="39"/>
                    <a:pt x="11" y="39"/>
                    <a:pt x="11" y="39"/>
                  </a:cubicBezTo>
                  <a:cubicBezTo>
                    <a:pt x="11" y="36"/>
                    <a:pt x="13" y="35"/>
                    <a:pt x="16" y="35"/>
                  </a:cubicBezTo>
                  <a:cubicBezTo>
                    <a:pt x="18" y="35"/>
                    <a:pt x="19" y="33"/>
                    <a:pt x="19" y="31"/>
                  </a:cubicBezTo>
                  <a:cubicBezTo>
                    <a:pt x="19" y="30"/>
                    <a:pt x="19" y="28"/>
                    <a:pt x="17" y="27"/>
                  </a:cubicBezTo>
                  <a:cubicBezTo>
                    <a:pt x="17" y="27"/>
                    <a:pt x="16" y="26"/>
                    <a:pt x="15" y="24"/>
                  </a:cubicBezTo>
                  <a:cubicBezTo>
                    <a:pt x="6" y="24"/>
                    <a:pt x="0" y="18"/>
                    <a:pt x="0" y="13"/>
                  </a:cubicBezTo>
                  <a:cubicBezTo>
                    <a:pt x="0" y="10"/>
                    <a:pt x="0" y="10"/>
                    <a:pt x="0" y="10"/>
                  </a:cubicBezTo>
                  <a:cubicBezTo>
                    <a:pt x="0" y="8"/>
                    <a:pt x="1" y="7"/>
                    <a:pt x="3" y="7"/>
                  </a:cubicBezTo>
                  <a:cubicBezTo>
                    <a:pt x="11" y="7"/>
                    <a:pt x="11" y="7"/>
                    <a:pt x="11" y="7"/>
                  </a:cubicBezTo>
                  <a:cubicBezTo>
                    <a:pt x="11" y="5"/>
                    <a:pt x="11" y="5"/>
                    <a:pt x="11" y="5"/>
                  </a:cubicBezTo>
                  <a:cubicBezTo>
                    <a:pt x="11" y="2"/>
                    <a:pt x="12" y="0"/>
                    <a:pt x="15" y="0"/>
                  </a:cubicBezTo>
                  <a:cubicBezTo>
                    <a:pt x="30" y="0"/>
                    <a:pt x="30" y="0"/>
                    <a:pt x="30" y="0"/>
                  </a:cubicBezTo>
                  <a:cubicBezTo>
                    <a:pt x="33" y="0"/>
                    <a:pt x="35" y="2"/>
                    <a:pt x="35" y="5"/>
                  </a:cubicBezTo>
                  <a:cubicBezTo>
                    <a:pt x="35" y="7"/>
                    <a:pt x="35" y="7"/>
                    <a:pt x="35" y="7"/>
                  </a:cubicBezTo>
                  <a:cubicBezTo>
                    <a:pt x="42" y="7"/>
                    <a:pt x="42" y="7"/>
                    <a:pt x="42" y="7"/>
                  </a:cubicBezTo>
                  <a:cubicBezTo>
                    <a:pt x="44" y="7"/>
                    <a:pt x="45" y="8"/>
                    <a:pt x="45" y="10"/>
                  </a:cubicBezTo>
                  <a:lnTo>
                    <a:pt x="45" y="13"/>
                  </a:lnTo>
                  <a:close/>
                  <a:moveTo>
                    <a:pt x="11" y="11"/>
                  </a:moveTo>
                  <a:cubicBezTo>
                    <a:pt x="4" y="11"/>
                    <a:pt x="4" y="11"/>
                    <a:pt x="4" y="11"/>
                  </a:cubicBezTo>
                  <a:cubicBezTo>
                    <a:pt x="4" y="13"/>
                    <a:pt x="4" y="13"/>
                    <a:pt x="4" y="13"/>
                  </a:cubicBezTo>
                  <a:cubicBezTo>
                    <a:pt x="4" y="16"/>
                    <a:pt x="7" y="20"/>
                    <a:pt x="13" y="21"/>
                  </a:cubicBezTo>
                  <a:cubicBezTo>
                    <a:pt x="11" y="18"/>
                    <a:pt x="11" y="15"/>
                    <a:pt x="11" y="11"/>
                  </a:cubicBezTo>
                  <a:close/>
                  <a:moveTo>
                    <a:pt x="41" y="11"/>
                  </a:moveTo>
                  <a:cubicBezTo>
                    <a:pt x="35" y="11"/>
                    <a:pt x="35" y="11"/>
                    <a:pt x="35" y="11"/>
                  </a:cubicBezTo>
                  <a:cubicBezTo>
                    <a:pt x="35" y="15"/>
                    <a:pt x="34" y="18"/>
                    <a:pt x="33" y="21"/>
                  </a:cubicBezTo>
                  <a:cubicBezTo>
                    <a:pt x="38" y="20"/>
                    <a:pt x="41" y="16"/>
                    <a:pt x="41" y="13"/>
                  </a:cubicBezTo>
                  <a:lnTo>
                    <a:pt x="41" y="1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1" name="组合 20"/>
          <p:cNvGrpSpPr/>
          <p:nvPr/>
        </p:nvGrpSpPr>
        <p:grpSpPr>
          <a:xfrm>
            <a:off x="6107012" y="3789040"/>
            <a:ext cx="827193" cy="825350"/>
            <a:chOff x="5962996" y="3789040"/>
            <a:chExt cx="827193" cy="825350"/>
          </a:xfrm>
          <a:gradFill>
            <a:gsLst>
              <a:gs pos="0">
                <a:srgbClr val="002060"/>
              </a:gs>
              <a:gs pos="100000">
                <a:srgbClr val="00B0F0"/>
              </a:gs>
            </a:gsLst>
            <a:lin ang="5400000" scaled="1"/>
          </a:gradFill>
        </p:grpSpPr>
        <p:sp>
          <p:nvSpPr>
            <p:cNvPr id="22" name="橢圓 5"/>
            <p:cNvSpPr/>
            <p:nvPr/>
          </p:nvSpPr>
          <p:spPr>
            <a:xfrm>
              <a:off x="5962996" y="3789040"/>
              <a:ext cx="827193" cy="82535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23" name="Freeform 336"/>
            <p:cNvSpPr>
              <a:spLocks noEditPoints="1"/>
            </p:cNvSpPr>
            <p:nvPr/>
          </p:nvSpPr>
          <p:spPr bwMode="auto">
            <a:xfrm>
              <a:off x="6224530" y="4048744"/>
              <a:ext cx="314081" cy="314081"/>
            </a:xfrm>
            <a:custGeom>
              <a:avLst/>
              <a:gdLst>
                <a:gd name="T0" fmla="*/ 0 w 90"/>
                <a:gd name="T1" fmla="*/ 40 h 90"/>
                <a:gd name="T2" fmla="*/ 40 w 90"/>
                <a:gd name="T3" fmla="*/ 0 h 90"/>
                <a:gd name="T4" fmla="*/ 40 w 90"/>
                <a:gd name="T5" fmla="*/ 90 h 90"/>
                <a:gd name="T6" fmla="*/ 0 w 90"/>
                <a:gd name="T7" fmla="*/ 50 h 90"/>
                <a:gd name="T8" fmla="*/ 40 w 90"/>
                <a:gd name="T9" fmla="*/ 90 h 90"/>
                <a:gd name="T10" fmla="*/ 33 w 90"/>
                <a:gd name="T11" fmla="*/ 10 h 90"/>
                <a:gd name="T12" fmla="*/ 9 w 90"/>
                <a:gd name="T13" fmla="*/ 33 h 90"/>
                <a:gd name="T14" fmla="*/ 33 w 90"/>
                <a:gd name="T15" fmla="*/ 83 h 90"/>
                <a:gd name="T16" fmla="*/ 9 w 90"/>
                <a:gd name="T17" fmla="*/ 57 h 90"/>
                <a:gd name="T18" fmla="*/ 33 w 90"/>
                <a:gd name="T19" fmla="*/ 83 h 90"/>
                <a:gd name="T20" fmla="*/ 16 w 90"/>
                <a:gd name="T21" fmla="*/ 26 h 90"/>
                <a:gd name="T22" fmla="*/ 26 w 90"/>
                <a:gd name="T23" fmla="*/ 17 h 90"/>
                <a:gd name="T24" fmla="*/ 26 w 90"/>
                <a:gd name="T25" fmla="*/ 74 h 90"/>
                <a:gd name="T26" fmla="*/ 16 w 90"/>
                <a:gd name="T27" fmla="*/ 67 h 90"/>
                <a:gd name="T28" fmla="*/ 26 w 90"/>
                <a:gd name="T29" fmla="*/ 74 h 90"/>
                <a:gd name="T30" fmla="*/ 49 w 90"/>
                <a:gd name="T31" fmla="*/ 40 h 90"/>
                <a:gd name="T32" fmla="*/ 90 w 90"/>
                <a:gd name="T33" fmla="*/ 0 h 90"/>
                <a:gd name="T34" fmla="*/ 90 w 90"/>
                <a:gd name="T35" fmla="*/ 74 h 90"/>
                <a:gd name="T36" fmla="*/ 66 w 90"/>
                <a:gd name="T37" fmla="*/ 67 h 90"/>
                <a:gd name="T38" fmla="*/ 57 w 90"/>
                <a:gd name="T39" fmla="*/ 90 h 90"/>
                <a:gd name="T40" fmla="*/ 49 w 90"/>
                <a:gd name="T41" fmla="*/ 50 h 90"/>
                <a:gd name="T42" fmla="*/ 73 w 90"/>
                <a:gd name="T43" fmla="*/ 57 h 90"/>
                <a:gd name="T44" fmla="*/ 83 w 90"/>
                <a:gd name="T45" fmla="*/ 50 h 90"/>
                <a:gd name="T46" fmla="*/ 90 w 90"/>
                <a:gd name="T47" fmla="*/ 74 h 90"/>
                <a:gd name="T48" fmla="*/ 83 w 90"/>
                <a:gd name="T49" fmla="*/ 10 h 90"/>
                <a:gd name="T50" fmla="*/ 57 w 90"/>
                <a:gd name="T51" fmla="*/ 33 h 90"/>
                <a:gd name="T52" fmla="*/ 73 w 90"/>
                <a:gd name="T53" fmla="*/ 26 h 90"/>
                <a:gd name="T54" fmla="*/ 66 w 90"/>
                <a:gd name="T55" fmla="*/ 17 h 90"/>
                <a:gd name="T56" fmla="*/ 73 w 90"/>
                <a:gd name="T57" fmla="*/ 26 h 90"/>
                <a:gd name="T58" fmla="*/ 66 w 90"/>
                <a:gd name="T59" fmla="*/ 90 h 90"/>
                <a:gd name="T60" fmla="*/ 73 w 90"/>
                <a:gd name="T61" fmla="*/ 83 h 90"/>
                <a:gd name="T62" fmla="*/ 90 w 90"/>
                <a:gd name="T63" fmla="*/ 90 h 90"/>
                <a:gd name="T64" fmla="*/ 83 w 90"/>
                <a:gd name="T65" fmla="*/ 83 h 90"/>
                <a:gd name="T66" fmla="*/ 90 w 90"/>
                <a:gd name="T67" fmla="*/ 9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0" h="90">
                  <a:moveTo>
                    <a:pt x="40" y="40"/>
                  </a:moveTo>
                  <a:lnTo>
                    <a:pt x="0" y="40"/>
                  </a:lnTo>
                  <a:lnTo>
                    <a:pt x="0" y="0"/>
                  </a:lnTo>
                  <a:lnTo>
                    <a:pt x="40" y="0"/>
                  </a:lnTo>
                  <a:lnTo>
                    <a:pt x="40" y="40"/>
                  </a:lnTo>
                  <a:close/>
                  <a:moveTo>
                    <a:pt x="40" y="90"/>
                  </a:moveTo>
                  <a:lnTo>
                    <a:pt x="0" y="90"/>
                  </a:lnTo>
                  <a:lnTo>
                    <a:pt x="0" y="50"/>
                  </a:lnTo>
                  <a:lnTo>
                    <a:pt x="40" y="50"/>
                  </a:lnTo>
                  <a:lnTo>
                    <a:pt x="40" y="90"/>
                  </a:lnTo>
                  <a:close/>
                  <a:moveTo>
                    <a:pt x="33" y="33"/>
                  </a:moveTo>
                  <a:lnTo>
                    <a:pt x="33" y="10"/>
                  </a:lnTo>
                  <a:lnTo>
                    <a:pt x="9" y="10"/>
                  </a:lnTo>
                  <a:lnTo>
                    <a:pt x="9" y="33"/>
                  </a:lnTo>
                  <a:lnTo>
                    <a:pt x="33" y="33"/>
                  </a:lnTo>
                  <a:close/>
                  <a:moveTo>
                    <a:pt x="33" y="83"/>
                  </a:moveTo>
                  <a:lnTo>
                    <a:pt x="33" y="57"/>
                  </a:lnTo>
                  <a:lnTo>
                    <a:pt x="9" y="57"/>
                  </a:lnTo>
                  <a:lnTo>
                    <a:pt x="9" y="83"/>
                  </a:lnTo>
                  <a:lnTo>
                    <a:pt x="33" y="83"/>
                  </a:lnTo>
                  <a:close/>
                  <a:moveTo>
                    <a:pt x="26" y="26"/>
                  </a:moveTo>
                  <a:lnTo>
                    <a:pt x="16" y="26"/>
                  </a:lnTo>
                  <a:lnTo>
                    <a:pt x="16" y="17"/>
                  </a:lnTo>
                  <a:lnTo>
                    <a:pt x="26" y="17"/>
                  </a:lnTo>
                  <a:lnTo>
                    <a:pt x="26" y="26"/>
                  </a:lnTo>
                  <a:close/>
                  <a:moveTo>
                    <a:pt x="26" y="74"/>
                  </a:moveTo>
                  <a:lnTo>
                    <a:pt x="16" y="74"/>
                  </a:lnTo>
                  <a:lnTo>
                    <a:pt x="16" y="67"/>
                  </a:lnTo>
                  <a:lnTo>
                    <a:pt x="26" y="67"/>
                  </a:lnTo>
                  <a:lnTo>
                    <a:pt x="26" y="74"/>
                  </a:lnTo>
                  <a:close/>
                  <a:moveTo>
                    <a:pt x="90" y="40"/>
                  </a:moveTo>
                  <a:lnTo>
                    <a:pt x="49" y="40"/>
                  </a:lnTo>
                  <a:lnTo>
                    <a:pt x="49" y="0"/>
                  </a:lnTo>
                  <a:lnTo>
                    <a:pt x="90" y="0"/>
                  </a:lnTo>
                  <a:lnTo>
                    <a:pt x="90" y="40"/>
                  </a:lnTo>
                  <a:close/>
                  <a:moveTo>
                    <a:pt x="90" y="74"/>
                  </a:moveTo>
                  <a:lnTo>
                    <a:pt x="66" y="74"/>
                  </a:lnTo>
                  <a:lnTo>
                    <a:pt x="66" y="67"/>
                  </a:lnTo>
                  <a:lnTo>
                    <a:pt x="57" y="67"/>
                  </a:lnTo>
                  <a:lnTo>
                    <a:pt x="57" y="90"/>
                  </a:lnTo>
                  <a:lnTo>
                    <a:pt x="49" y="90"/>
                  </a:lnTo>
                  <a:lnTo>
                    <a:pt x="49" y="50"/>
                  </a:lnTo>
                  <a:lnTo>
                    <a:pt x="73" y="50"/>
                  </a:lnTo>
                  <a:lnTo>
                    <a:pt x="73" y="57"/>
                  </a:lnTo>
                  <a:lnTo>
                    <a:pt x="83" y="57"/>
                  </a:lnTo>
                  <a:lnTo>
                    <a:pt x="83" y="50"/>
                  </a:lnTo>
                  <a:lnTo>
                    <a:pt x="90" y="50"/>
                  </a:lnTo>
                  <a:lnTo>
                    <a:pt x="90" y="74"/>
                  </a:lnTo>
                  <a:close/>
                  <a:moveTo>
                    <a:pt x="83" y="33"/>
                  </a:moveTo>
                  <a:lnTo>
                    <a:pt x="83" y="10"/>
                  </a:lnTo>
                  <a:lnTo>
                    <a:pt x="57" y="10"/>
                  </a:lnTo>
                  <a:lnTo>
                    <a:pt x="57" y="33"/>
                  </a:lnTo>
                  <a:lnTo>
                    <a:pt x="83" y="33"/>
                  </a:lnTo>
                  <a:close/>
                  <a:moveTo>
                    <a:pt x="73" y="26"/>
                  </a:moveTo>
                  <a:lnTo>
                    <a:pt x="66" y="26"/>
                  </a:lnTo>
                  <a:lnTo>
                    <a:pt x="66" y="17"/>
                  </a:lnTo>
                  <a:lnTo>
                    <a:pt x="73" y="17"/>
                  </a:lnTo>
                  <a:lnTo>
                    <a:pt x="73" y="26"/>
                  </a:lnTo>
                  <a:close/>
                  <a:moveTo>
                    <a:pt x="73" y="90"/>
                  </a:moveTo>
                  <a:lnTo>
                    <a:pt x="66" y="90"/>
                  </a:lnTo>
                  <a:lnTo>
                    <a:pt x="66" y="83"/>
                  </a:lnTo>
                  <a:lnTo>
                    <a:pt x="73" y="83"/>
                  </a:lnTo>
                  <a:lnTo>
                    <a:pt x="73" y="90"/>
                  </a:lnTo>
                  <a:close/>
                  <a:moveTo>
                    <a:pt x="90" y="90"/>
                  </a:moveTo>
                  <a:lnTo>
                    <a:pt x="83" y="90"/>
                  </a:lnTo>
                  <a:lnTo>
                    <a:pt x="83" y="83"/>
                  </a:lnTo>
                  <a:lnTo>
                    <a:pt x="90" y="83"/>
                  </a:lnTo>
                  <a:lnTo>
                    <a:pt x="90" y="9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 name="组合 23"/>
          <p:cNvGrpSpPr/>
          <p:nvPr/>
        </p:nvGrpSpPr>
        <p:grpSpPr>
          <a:xfrm>
            <a:off x="6142117" y="4834056"/>
            <a:ext cx="825350" cy="827192"/>
            <a:chOff x="5998101" y="4834056"/>
            <a:chExt cx="825350" cy="827192"/>
          </a:xfrm>
          <a:gradFill>
            <a:gsLst>
              <a:gs pos="0">
                <a:srgbClr val="002060"/>
              </a:gs>
              <a:gs pos="100000">
                <a:srgbClr val="00B0F0"/>
              </a:gs>
            </a:gsLst>
            <a:lin ang="5400000" scaled="1"/>
          </a:gradFill>
        </p:grpSpPr>
        <p:sp>
          <p:nvSpPr>
            <p:cNvPr id="25" name="橢圓 3"/>
            <p:cNvSpPr/>
            <p:nvPr/>
          </p:nvSpPr>
          <p:spPr>
            <a:xfrm>
              <a:off x="5998101" y="4834056"/>
              <a:ext cx="825350" cy="827192"/>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26" name="Freeform 436"/>
            <p:cNvSpPr>
              <a:spLocks noEditPoints="1"/>
            </p:cNvSpPr>
            <p:nvPr/>
          </p:nvSpPr>
          <p:spPr bwMode="auto">
            <a:xfrm>
              <a:off x="6284501" y="5090290"/>
              <a:ext cx="252549" cy="369927"/>
            </a:xfrm>
            <a:custGeom>
              <a:avLst/>
              <a:gdLst>
                <a:gd name="T0" fmla="*/ 29 w 30"/>
                <a:gd name="T1" fmla="*/ 31 h 44"/>
                <a:gd name="T2" fmla="*/ 17 w 30"/>
                <a:gd name="T3" fmla="*/ 31 h 44"/>
                <a:gd name="T4" fmla="*/ 16 w 30"/>
                <a:gd name="T5" fmla="*/ 43 h 44"/>
                <a:gd name="T6" fmla="*/ 15 w 30"/>
                <a:gd name="T7" fmla="*/ 44 h 44"/>
                <a:gd name="T8" fmla="*/ 15 w 30"/>
                <a:gd name="T9" fmla="*/ 44 h 44"/>
                <a:gd name="T10" fmla="*/ 14 w 30"/>
                <a:gd name="T11" fmla="*/ 44 h 44"/>
                <a:gd name="T12" fmla="*/ 12 w 30"/>
                <a:gd name="T13" fmla="*/ 31 h 44"/>
                <a:gd name="T14" fmla="*/ 1 w 30"/>
                <a:gd name="T15" fmla="*/ 31 h 44"/>
                <a:gd name="T16" fmla="*/ 0 w 30"/>
                <a:gd name="T17" fmla="*/ 29 h 44"/>
                <a:gd name="T18" fmla="*/ 6 w 30"/>
                <a:gd name="T19" fmla="*/ 20 h 44"/>
                <a:gd name="T20" fmla="*/ 6 w 30"/>
                <a:gd name="T21" fmla="*/ 7 h 44"/>
                <a:gd name="T22" fmla="*/ 3 w 30"/>
                <a:gd name="T23" fmla="*/ 3 h 44"/>
                <a:gd name="T24" fmla="*/ 6 w 30"/>
                <a:gd name="T25" fmla="*/ 0 h 44"/>
                <a:gd name="T26" fmla="*/ 24 w 30"/>
                <a:gd name="T27" fmla="*/ 0 h 44"/>
                <a:gd name="T28" fmla="*/ 27 w 30"/>
                <a:gd name="T29" fmla="*/ 3 h 44"/>
                <a:gd name="T30" fmla="*/ 24 w 30"/>
                <a:gd name="T31" fmla="*/ 7 h 44"/>
                <a:gd name="T32" fmla="*/ 24 w 30"/>
                <a:gd name="T33" fmla="*/ 20 h 44"/>
                <a:gd name="T34" fmla="*/ 30 w 30"/>
                <a:gd name="T35" fmla="*/ 29 h 44"/>
                <a:gd name="T36" fmla="*/ 29 w 30"/>
                <a:gd name="T37" fmla="*/ 31 h 44"/>
                <a:gd name="T38" fmla="*/ 12 w 30"/>
                <a:gd name="T39" fmla="*/ 7 h 44"/>
                <a:gd name="T40" fmla="*/ 12 w 30"/>
                <a:gd name="T41" fmla="*/ 7 h 44"/>
                <a:gd name="T42" fmla="*/ 11 w 30"/>
                <a:gd name="T43" fmla="*/ 7 h 44"/>
                <a:gd name="T44" fmla="*/ 11 w 30"/>
                <a:gd name="T45" fmla="*/ 19 h 44"/>
                <a:gd name="T46" fmla="*/ 12 w 30"/>
                <a:gd name="T47" fmla="*/ 20 h 44"/>
                <a:gd name="T48" fmla="*/ 12 w 30"/>
                <a:gd name="T49" fmla="*/ 19 h 44"/>
                <a:gd name="T50" fmla="*/ 12 w 30"/>
                <a:gd name="T51"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0" h="44">
                  <a:moveTo>
                    <a:pt x="29" y="31"/>
                  </a:moveTo>
                  <a:cubicBezTo>
                    <a:pt x="17" y="31"/>
                    <a:pt x="17" y="31"/>
                    <a:pt x="17" y="31"/>
                  </a:cubicBezTo>
                  <a:cubicBezTo>
                    <a:pt x="16" y="43"/>
                    <a:pt x="16" y="43"/>
                    <a:pt x="16" y="43"/>
                  </a:cubicBezTo>
                  <a:cubicBezTo>
                    <a:pt x="16" y="44"/>
                    <a:pt x="15" y="44"/>
                    <a:pt x="15" y="44"/>
                  </a:cubicBezTo>
                  <a:cubicBezTo>
                    <a:pt x="15" y="44"/>
                    <a:pt x="15" y="44"/>
                    <a:pt x="15" y="44"/>
                  </a:cubicBezTo>
                  <a:cubicBezTo>
                    <a:pt x="15" y="44"/>
                    <a:pt x="14" y="44"/>
                    <a:pt x="14" y="44"/>
                  </a:cubicBezTo>
                  <a:cubicBezTo>
                    <a:pt x="12" y="31"/>
                    <a:pt x="12" y="31"/>
                    <a:pt x="12" y="31"/>
                  </a:cubicBezTo>
                  <a:cubicBezTo>
                    <a:pt x="1" y="31"/>
                    <a:pt x="1" y="31"/>
                    <a:pt x="1" y="31"/>
                  </a:cubicBezTo>
                  <a:cubicBezTo>
                    <a:pt x="0" y="31"/>
                    <a:pt x="0" y="30"/>
                    <a:pt x="0" y="29"/>
                  </a:cubicBezTo>
                  <a:cubicBezTo>
                    <a:pt x="0" y="24"/>
                    <a:pt x="3" y="20"/>
                    <a:pt x="6" y="20"/>
                  </a:cubicBezTo>
                  <a:cubicBezTo>
                    <a:pt x="6" y="7"/>
                    <a:pt x="6" y="7"/>
                    <a:pt x="6" y="7"/>
                  </a:cubicBezTo>
                  <a:cubicBezTo>
                    <a:pt x="5" y="7"/>
                    <a:pt x="3" y="5"/>
                    <a:pt x="3" y="3"/>
                  </a:cubicBezTo>
                  <a:cubicBezTo>
                    <a:pt x="3" y="1"/>
                    <a:pt x="5" y="0"/>
                    <a:pt x="6" y="0"/>
                  </a:cubicBezTo>
                  <a:cubicBezTo>
                    <a:pt x="24" y="0"/>
                    <a:pt x="24" y="0"/>
                    <a:pt x="24" y="0"/>
                  </a:cubicBezTo>
                  <a:cubicBezTo>
                    <a:pt x="25" y="0"/>
                    <a:pt x="27" y="1"/>
                    <a:pt x="27" y="3"/>
                  </a:cubicBezTo>
                  <a:cubicBezTo>
                    <a:pt x="27" y="5"/>
                    <a:pt x="25" y="7"/>
                    <a:pt x="24" y="7"/>
                  </a:cubicBezTo>
                  <a:cubicBezTo>
                    <a:pt x="24" y="20"/>
                    <a:pt x="24" y="20"/>
                    <a:pt x="24" y="20"/>
                  </a:cubicBezTo>
                  <a:cubicBezTo>
                    <a:pt x="27" y="20"/>
                    <a:pt x="30" y="24"/>
                    <a:pt x="30" y="29"/>
                  </a:cubicBezTo>
                  <a:cubicBezTo>
                    <a:pt x="30" y="30"/>
                    <a:pt x="30" y="31"/>
                    <a:pt x="29" y="31"/>
                  </a:cubicBezTo>
                  <a:close/>
                  <a:moveTo>
                    <a:pt x="12" y="7"/>
                  </a:moveTo>
                  <a:cubicBezTo>
                    <a:pt x="12" y="7"/>
                    <a:pt x="12" y="7"/>
                    <a:pt x="12" y="7"/>
                  </a:cubicBezTo>
                  <a:cubicBezTo>
                    <a:pt x="11" y="7"/>
                    <a:pt x="11" y="7"/>
                    <a:pt x="11" y="7"/>
                  </a:cubicBezTo>
                  <a:cubicBezTo>
                    <a:pt x="11" y="19"/>
                    <a:pt x="11" y="19"/>
                    <a:pt x="11" y="19"/>
                  </a:cubicBezTo>
                  <a:cubicBezTo>
                    <a:pt x="11" y="20"/>
                    <a:pt x="11" y="20"/>
                    <a:pt x="12" y="20"/>
                  </a:cubicBezTo>
                  <a:cubicBezTo>
                    <a:pt x="12" y="20"/>
                    <a:pt x="12" y="20"/>
                    <a:pt x="12" y="19"/>
                  </a:cubicBezTo>
                  <a:lnTo>
                    <a:pt x="12" y="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7" name="组合 26"/>
          <p:cNvGrpSpPr/>
          <p:nvPr/>
        </p:nvGrpSpPr>
        <p:grpSpPr>
          <a:xfrm>
            <a:off x="7033690" y="1628800"/>
            <a:ext cx="4032449" cy="848738"/>
            <a:chOff x="1911251" y="1321493"/>
            <a:chExt cx="1373453" cy="848738"/>
          </a:xfrm>
        </p:grpSpPr>
        <p:sp>
          <p:nvSpPr>
            <p:cNvPr id="28" name="矩形 27"/>
            <p:cNvSpPr/>
            <p:nvPr/>
          </p:nvSpPr>
          <p:spPr>
            <a:xfrm>
              <a:off x="1911251" y="1321493"/>
              <a:ext cx="534626" cy="369332"/>
            </a:xfrm>
            <a:prstGeom prst="rect">
              <a:avLst/>
            </a:prstGeom>
          </p:spPr>
          <p:txBody>
            <a:bodyPr wrap="none">
              <a:spAutoFit/>
            </a:bodyPr>
            <a:lstStyle/>
            <a:p>
              <a:r>
                <a:rPr lang="zh-CN" altLang="en-US" b="1" dirty="0">
                  <a:solidFill>
                    <a:srgbClr val="C00000"/>
                  </a:solidFill>
                  <a:latin typeface="微软雅黑" panose="020B0503020204020204" pitchFamily="34" charset="-122"/>
                  <a:ea typeface="微软雅黑" panose="020B0503020204020204" pitchFamily="34" charset="-122"/>
                </a:rPr>
                <a:t>在此输入标题</a:t>
              </a:r>
            </a:p>
          </p:txBody>
        </p:sp>
        <p:sp>
          <p:nvSpPr>
            <p:cNvPr id="29" name="矩形 28"/>
            <p:cNvSpPr/>
            <p:nvPr/>
          </p:nvSpPr>
          <p:spPr>
            <a:xfrm>
              <a:off x="1911251" y="1647011"/>
              <a:ext cx="1373453" cy="523220"/>
            </a:xfrm>
            <a:prstGeom prst="rect">
              <a:avLst/>
            </a:prstGeom>
          </p:spPr>
          <p:txBody>
            <a:bodyPr wrap="square" anchor="ctr">
              <a:spAutoFit/>
            </a:bodyPr>
            <a:lstStyle/>
            <a:p>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请在此输入详细文字信息和简介</a:t>
              </a:r>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a:t>
              </a: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请在此输入详细文字信息和简介</a:t>
              </a:r>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a:t>
              </a: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请在此输入详细文字信息和简介</a:t>
              </a:r>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a:t>
              </a:r>
            </a:p>
          </p:txBody>
        </p:sp>
      </p:grpSp>
      <p:grpSp>
        <p:nvGrpSpPr>
          <p:cNvPr id="34" name="组合 33"/>
          <p:cNvGrpSpPr/>
          <p:nvPr/>
        </p:nvGrpSpPr>
        <p:grpSpPr>
          <a:xfrm>
            <a:off x="7033690" y="2708920"/>
            <a:ext cx="4032449" cy="848738"/>
            <a:chOff x="1911251" y="1321493"/>
            <a:chExt cx="1373453" cy="848738"/>
          </a:xfrm>
        </p:grpSpPr>
        <p:sp>
          <p:nvSpPr>
            <p:cNvPr id="36" name="矩形 35"/>
            <p:cNvSpPr/>
            <p:nvPr/>
          </p:nvSpPr>
          <p:spPr>
            <a:xfrm>
              <a:off x="1911251" y="1321493"/>
              <a:ext cx="534626" cy="369332"/>
            </a:xfrm>
            <a:prstGeom prst="rect">
              <a:avLst/>
            </a:prstGeom>
          </p:spPr>
          <p:txBody>
            <a:bodyPr wrap="none">
              <a:spAutoFit/>
            </a:bodyPr>
            <a:lstStyle/>
            <a:p>
              <a:r>
                <a:rPr lang="zh-CN" altLang="en-US" b="1" dirty="0">
                  <a:solidFill>
                    <a:srgbClr val="C00000"/>
                  </a:solidFill>
                  <a:latin typeface="微软雅黑" panose="020B0503020204020204" pitchFamily="34" charset="-122"/>
                  <a:ea typeface="微软雅黑" panose="020B0503020204020204" pitchFamily="34" charset="-122"/>
                </a:rPr>
                <a:t>在此输入标题</a:t>
              </a:r>
            </a:p>
          </p:txBody>
        </p:sp>
        <p:sp>
          <p:nvSpPr>
            <p:cNvPr id="37" name="矩形 36"/>
            <p:cNvSpPr/>
            <p:nvPr/>
          </p:nvSpPr>
          <p:spPr>
            <a:xfrm>
              <a:off x="1911251" y="1647011"/>
              <a:ext cx="1373453" cy="523220"/>
            </a:xfrm>
            <a:prstGeom prst="rect">
              <a:avLst/>
            </a:prstGeom>
          </p:spPr>
          <p:txBody>
            <a:bodyPr wrap="square" anchor="ctr">
              <a:spAutoFit/>
            </a:bodyPr>
            <a:lstStyle/>
            <a:p>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请在此输入详细文字信息和简介</a:t>
              </a:r>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a:t>
              </a: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请在此输入详细文字信息和简介</a:t>
              </a:r>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a:t>
              </a: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请在此输入详细文字信息和简介</a:t>
              </a:r>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a:t>
              </a:r>
            </a:p>
          </p:txBody>
        </p:sp>
      </p:grpSp>
      <p:grpSp>
        <p:nvGrpSpPr>
          <p:cNvPr id="38" name="组合 37"/>
          <p:cNvGrpSpPr/>
          <p:nvPr/>
        </p:nvGrpSpPr>
        <p:grpSpPr>
          <a:xfrm>
            <a:off x="7033690" y="3789040"/>
            <a:ext cx="4032449" cy="848738"/>
            <a:chOff x="1911251" y="1321493"/>
            <a:chExt cx="1373453" cy="848738"/>
          </a:xfrm>
        </p:grpSpPr>
        <p:sp>
          <p:nvSpPr>
            <p:cNvPr id="39" name="矩形 38"/>
            <p:cNvSpPr/>
            <p:nvPr/>
          </p:nvSpPr>
          <p:spPr>
            <a:xfrm>
              <a:off x="1911251" y="1321493"/>
              <a:ext cx="534626" cy="369332"/>
            </a:xfrm>
            <a:prstGeom prst="rect">
              <a:avLst/>
            </a:prstGeom>
          </p:spPr>
          <p:txBody>
            <a:bodyPr wrap="none">
              <a:spAutoFit/>
            </a:bodyPr>
            <a:lstStyle/>
            <a:p>
              <a:r>
                <a:rPr lang="zh-CN" altLang="en-US" b="1" dirty="0">
                  <a:solidFill>
                    <a:srgbClr val="C00000"/>
                  </a:solidFill>
                  <a:latin typeface="微软雅黑" panose="020B0503020204020204" pitchFamily="34" charset="-122"/>
                  <a:ea typeface="微软雅黑" panose="020B0503020204020204" pitchFamily="34" charset="-122"/>
                </a:rPr>
                <a:t>在此输入标题</a:t>
              </a:r>
            </a:p>
          </p:txBody>
        </p:sp>
        <p:sp>
          <p:nvSpPr>
            <p:cNvPr id="40" name="矩形 39"/>
            <p:cNvSpPr/>
            <p:nvPr/>
          </p:nvSpPr>
          <p:spPr>
            <a:xfrm>
              <a:off x="1911251" y="1647011"/>
              <a:ext cx="1373453" cy="523220"/>
            </a:xfrm>
            <a:prstGeom prst="rect">
              <a:avLst/>
            </a:prstGeom>
          </p:spPr>
          <p:txBody>
            <a:bodyPr wrap="square" anchor="ctr">
              <a:spAutoFit/>
            </a:bodyPr>
            <a:lstStyle/>
            <a:p>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请在此输入详细文字信息和简介</a:t>
              </a:r>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a:t>
              </a: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请在此输入详细文字信息和简介</a:t>
              </a:r>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a:t>
              </a: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请在此输入详细文字信息和简介</a:t>
              </a:r>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a:t>
              </a:r>
            </a:p>
          </p:txBody>
        </p:sp>
      </p:grpSp>
      <p:grpSp>
        <p:nvGrpSpPr>
          <p:cNvPr id="41" name="组合 40"/>
          <p:cNvGrpSpPr/>
          <p:nvPr/>
        </p:nvGrpSpPr>
        <p:grpSpPr>
          <a:xfrm>
            <a:off x="7033690" y="4884518"/>
            <a:ext cx="4032449" cy="848738"/>
            <a:chOff x="1911251" y="1321493"/>
            <a:chExt cx="1373453" cy="848738"/>
          </a:xfrm>
        </p:grpSpPr>
        <p:sp>
          <p:nvSpPr>
            <p:cNvPr id="42" name="矩形 41"/>
            <p:cNvSpPr/>
            <p:nvPr/>
          </p:nvSpPr>
          <p:spPr>
            <a:xfrm>
              <a:off x="1911251" y="1321493"/>
              <a:ext cx="534626" cy="369332"/>
            </a:xfrm>
            <a:prstGeom prst="rect">
              <a:avLst/>
            </a:prstGeom>
          </p:spPr>
          <p:txBody>
            <a:bodyPr wrap="none">
              <a:spAutoFit/>
            </a:bodyPr>
            <a:lstStyle/>
            <a:p>
              <a:r>
                <a:rPr lang="zh-CN" altLang="en-US" b="1" dirty="0">
                  <a:solidFill>
                    <a:srgbClr val="C00000"/>
                  </a:solidFill>
                  <a:latin typeface="微软雅黑" panose="020B0503020204020204" pitchFamily="34" charset="-122"/>
                  <a:ea typeface="微软雅黑" panose="020B0503020204020204" pitchFamily="34" charset="-122"/>
                </a:rPr>
                <a:t>在此输入标题</a:t>
              </a:r>
            </a:p>
          </p:txBody>
        </p:sp>
        <p:sp>
          <p:nvSpPr>
            <p:cNvPr id="43" name="矩形 42"/>
            <p:cNvSpPr/>
            <p:nvPr/>
          </p:nvSpPr>
          <p:spPr>
            <a:xfrm>
              <a:off x="1911251" y="1647011"/>
              <a:ext cx="1373453" cy="523220"/>
            </a:xfrm>
            <a:prstGeom prst="rect">
              <a:avLst/>
            </a:prstGeom>
          </p:spPr>
          <p:txBody>
            <a:bodyPr wrap="square" anchor="ctr">
              <a:spAutoFit/>
            </a:bodyPr>
            <a:lstStyle/>
            <a:p>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请在此输入详细文字信息和简介</a:t>
              </a:r>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a:t>
              </a: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请在此输入详细文字信息和简介</a:t>
              </a:r>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a:t>
              </a: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请在此输入详细文字信息和简介</a:t>
              </a:r>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a:t>
              </a:r>
            </a:p>
          </p:txBody>
        </p:sp>
      </p:grpSp>
    </p:spTree>
    <p:extLst>
      <p:ext uri="{BB962C8B-B14F-4D97-AF65-F5344CB8AC3E}">
        <p14:creationId xmlns:p14="http://schemas.microsoft.com/office/powerpoint/2010/main" val="3612155042"/>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350"/>
                                        <p:tgtEl>
                                          <p:spTgt spid="9"/>
                                        </p:tgtEl>
                                      </p:cBhvr>
                                    </p:animEffect>
                                    <p:anim calcmode="lin" valueType="num">
                                      <p:cBhvr>
                                        <p:cTn id="8" dur="350" fill="hold"/>
                                        <p:tgtEl>
                                          <p:spTgt spid="9"/>
                                        </p:tgtEl>
                                        <p:attrNameLst>
                                          <p:attrName>ppt_x</p:attrName>
                                        </p:attrNameLst>
                                      </p:cBhvr>
                                      <p:tavLst>
                                        <p:tav tm="0">
                                          <p:val>
                                            <p:strVal val="#ppt_x"/>
                                          </p:val>
                                        </p:tav>
                                        <p:tav tm="100000">
                                          <p:val>
                                            <p:strVal val="#ppt_x"/>
                                          </p:val>
                                        </p:tav>
                                      </p:tavLst>
                                    </p:anim>
                                    <p:anim calcmode="lin" valueType="num">
                                      <p:cBhvr>
                                        <p:cTn id="9" dur="35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350"/>
                            </p:stCondLst>
                            <p:childTnLst>
                              <p:par>
                                <p:cTn id="11" presetID="42" presetClass="entr" presetSubtype="0" fill="hold"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350"/>
                                        <p:tgtEl>
                                          <p:spTgt spid="12"/>
                                        </p:tgtEl>
                                      </p:cBhvr>
                                    </p:animEffect>
                                    <p:anim calcmode="lin" valueType="num">
                                      <p:cBhvr>
                                        <p:cTn id="14" dur="350" fill="hold"/>
                                        <p:tgtEl>
                                          <p:spTgt spid="12"/>
                                        </p:tgtEl>
                                        <p:attrNameLst>
                                          <p:attrName>ppt_x</p:attrName>
                                        </p:attrNameLst>
                                      </p:cBhvr>
                                      <p:tavLst>
                                        <p:tav tm="0">
                                          <p:val>
                                            <p:strVal val="#ppt_x"/>
                                          </p:val>
                                        </p:tav>
                                        <p:tav tm="100000">
                                          <p:val>
                                            <p:strVal val="#ppt_x"/>
                                          </p:val>
                                        </p:tav>
                                      </p:tavLst>
                                    </p:anim>
                                    <p:anim calcmode="lin" valueType="num">
                                      <p:cBhvr>
                                        <p:cTn id="15" dur="350" fill="hold"/>
                                        <p:tgtEl>
                                          <p:spTgt spid="12"/>
                                        </p:tgtEl>
                                        <p:attrNameLst>
                                          <p:attrName>ppt_y</p:attrName>
                                        </p:attrNameLst>
                                      </p:cBhvr>
                                      <p:tavLst>
                                        <p:tav tm="0">
                                          <p:val>
                                            <p:strVal val="#ppt_y+.1"/>
                                          </p:val>
                                        </p:tav>
                                        <p:tav tm="100000">
                                          <p:val>
                                            <p:strVal val="#ppt_y"/>
                                          </p:val>
                                        </p:tav>
                                      </p:tavLst>
                                    </p:anim>
                                  </p:childTnLst>
                                </p:cTn>
                              </p:par>
                              <p:par>
                                <p:cTn id="16" presetID="2" presetClass="entr" presetSubtype="8" fill="hold" nodeType="withEffect">
                                  <p:stCondLst>
                                    <p:cond delay="0"/>
                                  </p:stCondLst>
                                  <p:childTnLst>
                                    <p:set>
                                      <p:cBhvr>
                                        <p:cTn id="17" dur="1" fill="hold">
                                          <p:stCondLst>
                                            <p:cond delay="0"/>
                                          </p:stCondLst>
                                        </p:cTn>
                                        <p:tgtEl>
                                          <p:spTgt spid="15"/>
                                        </p:tgtEl>
                                        <p:attrNameLst>
                                          <p:attrName>style.visibility</p:attrName>
                                        </p:attrNameLst>
                                      </p:cBhvr>
                                      <p:to>
                                        <p:strVal val="visible"/>
                                      </p:to>
                                    </p:set>
                                    <p:anim calcmode="lin" valueType="num">
                                      <p:cBhvr additive="base">
                                        <p:cTn id="18" dur="350" fill="hold"/>
                                        <p:tgtEl>
                                          <p:spTgt spid="15"/>
                                        </p:tgtEl>
                                        <p:attrNameLst>
                                          <p:attrName>ppt_x</p:attrName>
                                        </p:attrNameLst>
                                      </p:cBhvr>
                                      <p:tavLst>
                                        <p:tav tm="0">
                                          <p:val>
                                            <p:strVal val="0-#ppt_w/2"/>
                                          </p:val>
                                        </p:tav>
                                        <p:tav tm="100000">
                                          <p:val>
                                            <p:strVal val="#ppt_x"/>
                                          </p:val>
                                        </p:tav>
                                      </p:tavLst>
                                    </p:anim>
                                    <p:anim calcmode="lin" valueType="num">
                                      <p:cBhvr additive="base">
                                        <p:cTn id="19" dur="350" fill="hold"/>
                                        <p:tgtEl>
                                          <p:spTgt spid="15"/>
                                        </p:tgtEl>
                                        <p:attrNameLst>
                                          <p:attrName>ppt_y</p:attrName>
                                        </p:attrNameLst>
                                      </p:cBhvr>
                                      <p:tavLst>
                                        <p:tav tm="0">
                                          <p:val>
                                            <p:strVal val="#ppt_y"/>
                                          </p:val>
                                        </p:tav>
                                        <p:tav tm="100000">
                                          <p:val>
                                            <p:strVal val="#ppt_y"/>
                                          </p:val>
                                        </p:tav>
                                      </p:tavLst>
                                    </p:anim>
                                  </p:childTnLst>
                                </p:cTn>
                              </p:par>
                              <p:par>
                                <p:cTn id="20" presetID="2" presetClass="entr" presetSubtype="2" fill="hold" nodeType="withEffect">
                                  <p:stCondLst>
                                    <p:cond delay="0"/>
                                  </p:stCondLst>
                                  <p:childTnLst>
                                    <p:set>
                                      <p:cBhvr>
                                        <p:cTn id="21" dur="1" fill="hold">
                                          <p:stCondLst>
                                            <p:cond delay="0"/>
                                          </p:stCondLst>
                                        </p:cTn>
                                        <p:tgtEl>
                                          <p:spTgt spid="27"/>
                                        </p:tgtEl>
                                        <p:attrNameLst>
                                          <p:attrName>style.visibility</p:attrName>
                                        </p:attrNameLst>
                                      </p:cBhvr>
                                      <p:to>
                                        <p:strVal val="visible"/>
                                      </p:to>
                                    </p:set>
                                    <p:anim calcmode="lin" valueType="num">
                                      <p:cBhvr additive="base">
                                        <p:cTn id="22" dur="350" fill="hold"/>
                                        <p:tgtEl>
                                          <p:spTgt spid="27"/>
                                        </p:tgtEl>
                                        <p:attrNameLst>
                                          <p:attrName>ppt_x</p:attrName>
                                        </p:attrNameLst>
                                      </p:cBhvr>
                                      <p:tavLst>
                                        <p:tav tm="0">
                                          <p:val>
                                            <p:strVal val="1+#ppt_w/2"/>
                                          </p:val>
                                        </p:tav>
                                        <p:tav tm="100000">
                                          <p:val>
                                            <p:strVal val="#ppt_x"/>
                                          </p:val>
                                        </p:tav>
                                      </p:tavLst>
                                    </p:anim>
                                    <p:anim calcmode="lin" valueType="num">
                                      <p:cBhvr additive="base">
                                        <p:cTn id="23" dur="350" fill="hold"/>
                                        <p:tgtEl>
                                          <p:spTgt spid="27"/>
                                        </p:tgtEl>
                                        <p:attrNameLst>
                                          <p:attrName>ppt_y</p:attrName>
                                        </p:attrNameLst>
                                      </p:cBhvr>
                                      <p:tavLst>
                                        <p:tav tm="0">
                                          <p:val>
                                            <p:strVal val="#ppt_y"/>
                                          </p:val>
                                        </p:tav>
                                        <p:tav tm="100000">
                                          <p:val>
                                            <p:strVal val="#ppt_y"/>
                                          </p:val>
                                        </p:tav>
                                      </p:tavLst>
                                    </p:anim>
                                  </p:childTnLst>
                                </p:cTn>
                              </p:par>
                              <p:par>
                                <p:cTn id="24" presetID="2" presetClass="entr" presetSubtype="8" fill="hold" nodeType="withEffect">
                                  <p:stCondLst>
                                    <p:cond delay="0"/>
                                  </p:stCondLst>
                                  <p:childTnLst>
                                    <p:set>
                                      <p:cBhvr>
                                        <p:cTn id="25" dur="1" fill="hold">
                                          <p:stCondLst>
                                            <p:cond delay="0"/>
                                          </p:stCondLst>
                                        </p:cTn>
                                        <p:tgtEl>
                                          <p:spTgt spid="18"/>
                                        </p:tgtEl>
                                        <p:attrNameLst>
                                          <p:attrName>style.visibility</p:attrName>
                                        </p:attrNameLst>
                                      </p:cBhvr>
                                      <p:to>
                                        <p:strVal val="visible"/>
                                      </p:to>
                                    </p:set>
                                    <p:anim calcmode="lin" valueType="num">
                                      <p:cBhvr additive="base">
                                        <p:cTn id="26" dur="350" fill="hold"/>
                                        <p:tgtEl>
                                          <p:spTgt spid="18"/>
                                        </p:tgtEl>
                                        <p:attrNameLst>
                                          <p:attrName>ppt_x</p:attrName>
                                        </p:attrNameLst>
                                      </p:cBhvr>
                                      <p:tavLst>
                                        <p:tav tm="0">
                                          <p:val>
                                            <p:strVal val="0-#ppt_w/2"/>
                                          </p:val>
                                        </p:tav>
                                        <p:tav tm="100000">
                                          <p:val>
                                            <p:strVal val="#ppt_x"/>
                                          </p:val>
                                        </p:tav>
                                      </p:tavLst>
                                    </p:anim>
                                    <p:anim calcmode="lin" valueType="num">
                                      <p:cBhvr additive="base">
                                        <p:cTn id="27" dur="350" fill="hold"/>
                                        <p:tgtEl>
                                          <p:spTgt spid="18"/>
                                        </p:tgtEl>
                                        <p:attrNameLst>
                                          <p:attrName>ppt_y</p:attrName>
                                        </p:attrNameLst>
                                      </p:cBhvr>
                                      <p:tavLst>
                                        <p:tav tm="0">
                                          <p:val>
                                            <p:strVal val="#ppt_y"/>
                                          </p:val>
                                        </p:tav>
                                        <p:tav tm="100000">
                                          <p:val>
                                            <p:strVal val="#ppt_y"/>
                                          </p:val>
                                        </p:tav>
                                      </p:tavLst>
                                    </p:anim>
                                  </p:childTnLst>
                                </p:cTn>
                              </p:par>
                              <p:par>
                                <p:cTn id="28" presetID="2" presetClass="entr" presetSubtype="2" fill="hold" nodeType="withEffect">
                                  <p:stCondLst>
                                    <p:cond delay="0"/>
                                  </p:stCondLst>
                                  <p:childTnLst>
                                    <p:set>
                                      <p:cBhvr>
                                        <p:cTn id="29" dur="1" fill="hold">
                                          <p:stCondLst>
                                            <p:cond delay="0"/>
                                          </p:stCondLst>
                                        </p:cTn>
                                        <p:tgtEl>
                                          <p:spTgt spid="34"/>
                                        </p:tgtEl>
                                        <p:attrNameLst>
                                          <p:attrName>style.visibility</p:attrName>
                                        </p:attrNameLst>
                                      </p:cBhvr>
                                      <p:to>
                                        <p:strVal val="visible"/>
                                      </p:to>
                                    </p:set>
                                    <p:anim calcmode="lin" valueType="num">
                                      <p:cBhvr additive="base">
                                        <p:cTn id="30" dur="350" fill="hold"/>
                                        <p:tgtEl>
                                          <p:spTgt spid="34"/>
                                        </p:tgtEl>
                                        <p:attrNameLst>
                                          <p:attrName>ppt_x</p:attrName>
                                        </p:attrNameLst>
                                      </p:cBhvr>
                                      <p:tavLst>
                                        <p:tav tm="0">
                                          <p:val>
                                            <p:strVal val="1+#ppt_w/2"/>
                                          </p:val>
                                        </p:tav>
                                        <p:tav tm="100000">
                                          <p:val>
                                            <p:strVal val="#ppt_x"/>
                                          </p:val>
                                        </p:tav>
                                      </p:tavLst>
                                    </p:anim>
                                    <p:anim calcmode="lin" valueType="num">
                                      <p:cBhvr additive="base">
                                        <p:cTn id="31" dur="350" fill="hold"/>
                                        <p:tgtEl>
                                          <p:spTgt spid="34"/>
                                        </p:tgtEl>
                                        <p:attrNameLst>
                                          <p:attrName>ppt_y</p:attrName>
                                        </p:attrNameLst>
                                      </p:cBhvr>
                                      <p:tavLst>
                                        <p:tav tm="0">
                                          <p:val>
                                            <p:strVal val="#ppt_y"/>
                                          </p:val>
                                        </p:tav>
                                        <p:tav tm="100000">
                                          <p:val>
                                            <p:strVal val="#ppt_y"/>
                                          </p:val>
                                        </p:tav>
                                      </p:tavLst>
                                    </p:anim>
                                  </p:childTnLst>
                                </p:cTn>
                              </p:par>
                              <p:par>
                                <p:cTn id="32" presetID="2" presetClass="entr" presetSubtype="8" fill="hold" nodeType="withEffect">
                                  <p:stCondLst>
                                    <p:cond delay="0"/>
                                  </p:stCondLst>
                                  <p:childTnLst>
                                    <p:set>
                                      <p:cBhvr>
                                        <p:cTn id="33" dur="1" fill="hold">
                                          <p:stCondLst>
                                            <p:cond delay="0"/>
                                          </p:stCondLst>
                                        </p:cTn>
                                        <p:tgtEl>
                                          <p:spTgt spid="21"/>
                                        </p:tgtEl>
                                        <p:attrNameLst>
                                          <p:attrName>style.visibility</p:attrName>
                                        </p:attrNameLst>
                                      </p:cBhvr>
                                      <p:to>
                                        <p:strVal val="visible"/>
                                      </p:to>
                                    </p:set>
                                    <p:anim calcmode="lin" valueType="num">
                                      <p:cBhvr additive="base">
                                        <p:cTn id="34" dur="350" fill="hold"/>
                                        <p:tgtEl>
                                          <p:spTgt spid="21"/>
                                        </p:tgtEl>
                                        <p:attrNameLst>
                                          <p:attrName>ppt_x</p:attrName>
                                        </p:attrNameLst>
                                      </p:cBhvr>
                                      <p:tavLst>
                                        <p:tav tm="0">
                                          <p:val>
                                            <p:strVal val="0-#ppt_w/2"/>
                                          </p:val>
                                        </p:tav>
                                        <p:tav tm="100000">
                                          <p:val>
                                            <p:strVal val="#ppt_x"/>
                                          </p:val>
                                        </p:tav>
                                      </p:tavLst>
                                    </p:anim>
                                    <p:anim calcmode="lin" valueType="num">
                                      <p:cBhvr additive="base">
                                        <p:cTn id="35" dur="350" fill="hold"/>
                                        <p:tgtEl>
                                          <p:spTgt spid="21"/>
                                        </p:tgtEl>
                                        <p:attrNameLst>
                                          <p:attrName>ppt_y</p:attrName>
                                        </p:attrNameLst>
                                      </p:cBhvr>
                                      <p:tavLst>
                                        <p:tav tm="0">
                                          <p:val>
                                            <p:strVal val="#ppt_y"/>
                                          </p:val>
                                        </p:tav>
                                        <p:tav tm="100000">
                                          <p:val>
                                            <p:strVal val="#ppt_y"/>
                                          </p:val>
                                        </p:tav>
                                      </p:tavLst>
                                    </p:anim>
                                  </p:childTnLst>
                                </p:cTn>
                              </p:par>
                              <p:par>
                                <p:cTn id="36" presetID="2" presetClass="entr" presetSubtype="2" fill="hold" nodeType="withEffect">
                                  <p:stCondLst>
                                    <p:cond delay="0"/>
                                  </p:stCondLst>
                                  <p:childTnLst>
                                    <p:set>
                                      <p:cBhvr>
                                        <p:cTn id="37" dur="1" fill="hold">
                                          <p:stCondLst>
                                            <p:cond delay="0"/>
                                          </p:stCondLst>
                                        </p:cTn>
                                        <p:tgtEl>
                                          <p:spTgt spid="38"/>
                                        </p:tgtEl>
                                        <p:attrNameLst>
                                          <p:attrName>style.visibility</p:attrName>
                                        </p:attrNameLst>
                                      </p:cBhvr>
                                      <p:to>
                                        <p:strVal val="visible"/>
                                      </p:to>
                                    </p:set>
                                    <p:anim calcmode="lin" valueType="num">
                                      <p:cBhvr additive="base">
                                        <p:cTn id="38" dur="350" fill="hold"/>
                                        <p:tgtEl>
                                          <p:spTgt spid="38"/>
                                        </p:tgtEl>
                                        <p:attrNameLst>
                                          <p:attrName>ppt_x</p:attrName>
                                        </p:attrNameLst>
                                      </p:cBhvr>
                                      <p:tavLst>
                                        <p:tav tm="0">
                                          <p:val>
                                            <p:strVal val="1+#ppt_w/2"/>
                                          </p:val>
                                        </p:tav>
                                        <p:tav tm="100000">
                                          <p:val>
                                            <p:strVal val="#ppt_x"/>
                                          </p:val>
                                        </p:tav>
                                      </p:tavLst>
                                    </p:anim>
                                    <p:anim calcmode="lin" valueType="num">
                                      <p:cBhvr additive="base">
                                        <p:cTn id="39" dur="350" fill="hold"/>
                                        <p:tgtEl>
                                          <p:spTgt spid="38"/>
                                        </p:tgtEl>
                                        <p:attrNameLst>
                                          <p:attrName>ppt_y</p:attrName>
                                        </p:attrNameLst>
                                      </p:cBhvr>
                                      <p:tavLst>
                                        <p:tav tm="0">
                                          <p:val>
                                            <p:strVal val="#ppt_y"/>
                                          </p:val>
                                        </p:tav>
                                        <p:tav tm="100000">
                                          <p:val>
                                            <p:strVal val="#ppt_y"/>
                                          </p:val>
                                        </p:tav>
                                      </p:tavLst>
                                    </p:anim>
                                  </p:childTnLst>
                                </p:cTn>
                              </p:par>
                              <p:par>
                                <p:cTn id="40" presetID="2" presetClass="entr" presetSubtype="8" fill="hold" nodeType="withEffect">
                                  <p:stCondLst>
                                    <p:cond delay="0"/>
                                  </p:stCondLst>
                                  <p:childTnLst>
                                    <p:set>
                                      <p:cBhvr>
                                        <p:cTn id="41" dur="1" fill="hold">
                                          <p:stCondLst>
                                            <p:cond delay="0"/>
                                          </p:stCondLst>
                                        </p:cTn>
                                        <p:tgtEl>
                                          <p:spTgt spid="24"/>
                                        </p:tgtEl>
                                        <p:attrNameLst>
                                          <p:attrName>style.visibility</p:attrName>
                                        </p:attrNameLst>
                                      </p:cBhvr>
                                      <p:to>
                                        <p:strVal val="visible"/>
                                      </p:to>
                                    </p:set>
                                    <p:anim calcmode="lin" valueType="num">
                                      <p:cBhvr additive="base">
                                        <p:cTn id="42" dur="350" fill="hold"/>
                                        <p:tgtEl>
                                          <p:spTgt spid="24"/>
                                        </p:tgtEl>
                                        <p:attrNameLst>
                                          <p:attrName>ppt_x</p:attrName>
                                        </p:attrNameLst>
                                      </p:cBhvr>
                                      <p:tavLst>
                                        <p:tav tm="0">
                                          <p:val>
                                            <p:strVal val="0-#ppt_w/2"/>
                                          </p:val>
                                        </p:tav>
                                        <p:tav tm="100000">
                                          <p:val>
                                            <p:strVal val="#ppt_x"/>
                                          </p:val>
                                        </p:tav>
                                      </p:tavLst>
                                    </p:anim>
                                    <p:anim calcmode="lin" valueType="num">
                                      <p:cBhvr additive="base">
                                        <p:cTn id="43" dur="350" fill="hold"/>
                                        <p:tgtEl>
                                          <p:spTgt spid="24"/>
                                        </p:tgtEl>
                                        <p:attrNameLst>
                                          <p:attrName>ppt_y</p:attrName>
                                        </p:attrNameLst>
                                      </p:cBhvr>
                                      <p:tavLst>
                                        <p:tav tm="0">
                                          <p:val>
                                            <p:strVal val="#ppt_y"/>
                                          </p:val>
                                        </p:tav>
                                        <p:tav tm="100000">
                                          <p:val>
                                            <p:strVal val="#ppt_y"/>
                                          </p:val>
                                        </p:tav>
                                      </p:tavLst>
                                    </p:anim>
                                  </p:childTnLst>
                                </p:cTn>
                              </p:par>
                              <p:par>
                                <p:cTn id="44" presetID="2" presetClass="entr" presetSubtype="2" fill="hold" nodeType="withEffect">
                                  <p:stCondLst>
                                    <p:cond delay="0"/>
                                  </p:stCondLst>
                                  <p:childTnLst>
                                    <p:set>
                                      <p:cBhvr>
                                        <p:cTn id="45" dur="1" fill="hold">
                                          <p:stCondLst>
                                            <p:cond delay="0"/>
                                          </p:stCondLst>
                                        </p:cTn>
                                        <p:tgtEl>
                                          <p:spTgt spid="41"/>
                                        </p:tgtEl>
                                        <p:attrNameLst>
                                          <p:attrName>style.visibility</p:attrName>
                                        </p:attrNameLst>
                                      </p:cBhvr>
                                      <p:to>
                                        <p:strVal val="visible"/>
                                      </p:to>
                                    </p:set>
                                    <p:anim calcmode="lin" valueType="num">
                                      <p:cBhvr additive="base">
                                        <p:cTn id="46" dur="350" fill="hold"/>
                                        <p:tgtEl>
                                          <p:spTgt spid="41"/>
                                        </p:tgtEl>
                                        <p:attrNameLst>
                                          <p:attrName>ppt_x</p:attrName>
                                        </p:attrNameLst>
                                      </p:cBhvr>
                                      <p:tavLst>
                                        <p:tav tm="0">
                                          <p:val>
                                            <p:strVal val="1+#ppt_w/2"/>
                                          </p:val>
                                        </p:tav>
                                        <p:tav tm="100000">
                                          <p:val>
                                            <p:strVal val="#ppt_x"/>
                                          </p:val>
                                        </p:tav>
                                      </p:tavLst>
                                    </p:anim>
                                    <p:anim calcmode="lin" valueType="num">
                                      <p:cBhvr additive="base">
                                        <p:cTn id="47" dur="350" fill="hold"/>
                                        <p:tgtEl>
                                          <p:spTgt spid="4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p:cNvGrpSpPr/>
          <p:nvPr/>
        </p:nvGrpSpPr>
        <p:grpSpPr>
          <a:xfrm>
            <a:off x="192931" y="0"/>
            <a:ext cx="576064" cy="836712"/>
            <a:chOff x="841003" y="360040"/>
            <a:chExt cx="504056" cy="836712"/>
          </a:xfrm>
          <a:solidFill>
            <a:srgbClr val="C00000"/>
          </a:solidFill>
        </p:grpSpPr>
        <p:sp>
          <p:nvSpPr>
            <p:cNvPr id="32" name="矩形 31"/>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KSO_Shape"/>
          <p:cNvSpPr>
            <a:spLocks/>
          </p:cNvSpPr>
          <p:nvPr/>
        </p:nvSpPr>
        <p:spPr bwMode="auto">
          <a:xfrm>
            <a:off x="334546" y="254607"/>
            <a:ext cx="292833" cy="222065"/>
          </a:xfrm>
          <a:custGeom>
            <a:avLst/>
            <a:gdLst>
              <a:gd name="T0" fmla="*/ 104753 w 3040062"/>
              <a:gd name="T1" fmla="*/ 1241540 h 2303463"/>
              <a:gd name="T2" fmla="*/ 251725 w 3040062"/>
              <a:gd name="T3" fmla="*/ 1260899 h 2303463"/>
              <a:gd name="T4" fmla="*/ 265692 w 3040062"/>
              <a:gd name="T5" fmla="*/ 1110467 h 2303463"/>
              <a:gd name="T6" fmla="*/ 844867 w 3040062"/>
              <a:gd name="T7" fmla="*/ 970596 h 2303463"/>
              <a:gd name="T8" fmla="*/ 870584 w 3040062"/>
              <a:gd name="T9" fmla="*/ 987377 h 2303463"/>
              <a:gd name="T10" fmla="*/ 872172 w 3040062"/>
              <a:gd name="T11" fmla="*/ 1402771 h 2303463"/>
              <a:gd name="T12" fmla="*/ 848359 w 3040062"/>
              <a:gd name="T13" fmla="*/ 1421768 h 2303463"/>
              <a:gd name="T14" fmla="*/ 615315 w 3040062"/>
              <a:gd name="T15" fmla="*/ 1415119 h 2303463"/>
              <a:gd name="T16" fmla="*/ 603250 w 3040062"/>
              <a:gd name="T17" fmla="*/ 1002891 h 2303463"/>
              <a:gd name="T18" fmla="*/ 617855 w 3040062"/>
              <a:gd name="T19" fmla="*/ 975662 h 2303463"/>
              <a:gd name="T20" fmla="*/ 1240437 w 3040062"/>
              <a:gd name="T21" fmla="*/ 749300 h 2303463"/>
              <a:gd name="T22" fmla="*/ 1265867 w 3040062"/>
              <a:gd name="T23" fmla="*/ 766421 h 2303463"/>
              <a:gd name="T24" fmla="*/ 1267138 w 3040062"/>
              <a:gd name="T25" fmla="*/ 1402743 h 2303463"/>
              <a:gd name="T26" fmla="*/ 1243616 w 3040062"/>
              <a:gd name="T27" fmla="*/ 1421766 h 2303463"/>
              <a:gd name="T28" fmla="*/ 1010298 w 3040062"/>
              <a:gd name="T29" fmla="*/ 1415108 h 2303463"/>
              <a:gd name="T30" fmla="*/ 998537 w 3040062"/>
              <a:gd name="T31" fmla="*/ 782273 h 2303463"/>
              <a:gd name="T32" fmla="*/ 1012841 w 3040062"/>
              <a:gd name="T33" fmla="*/ 755007 h 2303463"/>
              <a:gd name="T34" fmla="*/ 2175011 w 3040062"/>
              <a:gd name="T35" fmla="*/ 666432 h 2303463"/>
              <a:gd name="T36" fmla="*/ 2235666 w 3040062"/>
              <a:gd name="T37" fmla="*/ 692135 h 2303463"/>
              <a:gd name="T38" fmla="*/ 2277268 w 3040062"/>
              <a:gd name="T39" fmla="*/ 742271 h 2303463"/>
              <a:gd name="T40" fmla="*/ 2290605 w 3040062"/>
              <a:gd name="T41" fmla="*/ 1286150 h 2303463"/>
              <a:gd name="T42" fmla="*/ 2948603 w 3040062"/>
              <a:gd name="T43" fmla="*/ 1365796 h 2303463"/>
              <a:gd name="T44" fmla="*/ 3005765 w 3040062"/>
              <a:gd name="T45" fmla="*/ 1408316 h 2303463"/>
              <a:gd name="T46" fmla="*/ 3036887 w 3040062"/>
              <a:gd name="T47" fmla="*/ 1473366 h 2303463"/>
              <a:gd name="T48" fmla="*/ 3035616 w 3040062"/>
              <a:gd name="T49" fmla="*/ 2191451 h 2303463"/>
              <a:gd name="T50" fmla="*/ 3001319 w 3040062"/>
              <a:gd name="T51" fmla="*/ 2254597 h 2303463"/>
              <a:gd name="T52" fmla="*/ 2941934 w 3040062"/>
              <a:gd name="T53" fmla="*/ 2294578 h 2303463"/>
              <a:gd name="T54" fmla="*/ 2171200 w 3040062"/>
              <a:gd name="T55" fmla="*/ 2303146 h 2303463"/>
              <a:gd name="T56" fmla="*/ 2113403 w 3040062"/>
              <a:gd name="T57" fmla="*/ 2292040 h 2303463"/>
              <a:gd name="T58" fmla="*/ 1552263 w 3040062"/>
              <a:gd name="T59" fmla="*/ 1741815 h 2303463"/>
              <a:gd name="T60" fmla="*/ 1526223 w 3040062"/>
              <a:gd name="T61" fmla="*/ 1686919 h 2303463"/>
              <a:gd name="T62" fmla="*/ 1529081 w 3040062"/>
              <a:gd name="T63" fmla="*/ 1626946 h 2303463"/>
              <a:gd name="T64" fmla="*/ 1560520 w 3040062"/>
              <a:gd name="T65" fmla="*/ 1574272 h 2303463"/>
              <a:gd name="T66" fmla="*/ 1612919 w 3040062"/>
              <a:gd name="T67" fmla="*/ 1542858 h 2303463"/>
              <a:gd name="T68" fmla="*/ 1673891 w 3040062"/>
              <a:gd name="T69" fmla="*/ 1539685 h 2303463"/>
              <a:gd name="T70" fmla="*/ 1728513 w 3040062"/>
              <a:gd name="T71" fmla="*/ 1565705 h 2303463"/>
              <a:gd name="T72" fmla="*/ 2024167 w 3040062"/>
              <a:gd name="T73" fmla="*/ 760992 h 2303463"/>
              <a:gd name="T74" fmla="*/ 2057829 w 3040062"/>
              <a:gd name="T75" fmla="*/ 704828 h 2303463"/>
              <a:gd name="T76" fmla="*/ 2113721 w 3040062"/>
              <a:gd name="T77" fmla="*/ 670875 h 2303463"/>
              <a:gd name="T78" fmla="*/ 1640947 w 3040062"/>
              <a:gd name="T79" fmla="*/ 485773 h 2303463"/>
              <a:gd name="T80" fmla="*/ 1662436 w 3040062"/>
              <a:gd name="T81" fmla="*/ 507334 h 2303463"/>
              <a:gd name="T82" fmla="*/ 1658328 w 3040062"/>
              <a:gd name="T83" fmla="*/ 1408133 h 2303463"/>
              <a:gd name="T84" fmla="*/ 1631151 w 3040062"/>
              <a:gd name="T85" fmla="*/ 1422401 h 2303463"/>
              <a:gd name="T86" fmla="*/ 1401409 w 3040062"/>
              <a:gd name="T87" fmla="*/ 1410669 h 2303463"/>
              <a:gd name="T88" fmla="*/ 1394457 w 3040062"/>
              <a:gd name="T89" fmla="*/ 510505 h 2303463"/>
              <a:gd name="T90" fmla="*/ 1413734 w 3040062"/>
              <a:gd name="T91" fmla="*/ 486725 h 2303463"/>
              <a:gd name="T92" fmla="*/ 2856582 w 3040062"/>
              <a:gd name="T93" fmla="*/ 2539 h 2303463"/>
              <a:gd name="T94" fmla="*/ 2942924 w 3040062"/>
              <a:gd name="T95" fmla="*/ 45384 h 2303463"/>
              <a:gd name="T96" fmla="*/ 3001649 w 3040062"/>
              <a:gd name="T97" fmla="*/ 130121 h 2303463"/>
              <a:gd name="T98" fmla="*/ 3021012 w 3040062"/>
              <a:gd name="T99" fmla="*/ 1276768 h 2303463"/>
              <a:gd name="T100" fmla="*/ 2944193 w 3040062"/>
              <a:gd name="T101" fmla="*/ 1247252 h 2303463"/>
              <a:gd name="T102" fmla="*/ 374889 w 3040062"/>
              <a:gd name="T103" fmla="*/ 1959424 h 2303463"/>
              <a:gd name="T104" fmla="*/ 127291 w 3040062"/>
              <a:gd name="T105" fmla="*/ 2259336 h 2303463"/>
              <a:gd name="T106" fmla="*/ 50472 w 3040062"/>
              <a:gd name="T107" fmla="*/ 2198402 h 2303463"/>
              <a:gd name="T108" fmla="*/ 6349 w 3040062"/>
              <a:gd name="T109" fmla="*/ 2100970 h 2303463"/>
              <a:gd name="T110" fmla="*/ 3809 w 3040062"/>
              <a:gd name="T111" fmla="*/ 183438 h 2303463"/>
              <a:gd name="T112" fmla="*/ 44441 w 3040062"/>
              <a:gd name="T113" fmla="*/ 83468 h 2303463"/>
              <a:gd name="T114" fmla="*/ 118720 w 3040062"/>
              <a:gd name="T115" fmla="*/ 17773 h 2303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0062" h="2303463">
                <a:moveTo>
                  <a:pt x="124116" y="1098725"/>
                </a:moveTo>
                <a:lnTo>
                  <a:pt x="120307" y="1099042"/>
                </a:lnTo>
                <a:lnTo>
                  <a:pt x="116498" y="1099994"/>
                </a:lnTo>
                <a:lnTo>
                  <a:pt x="113324" y="1101898"/>
                </a:lnTo>
                <a:lnTo>
                  <a:pt x="110467" y="1104120"/>
                </a:lnTo>
                <a:lnTo>
                  <a:pt x="108245" y="1107294"/>
                </a:lnTo>
                <a:lnTo>
                  <a:pt x="106340" y="1110467"/>
                </a:lnTo>
                <a:lnTo>
                  <a:pt x="105071" y="1114276"/>
                </a:lnTo>
                <a:lnTo>
                  <a:pt x="104753" y="1118084"/>
                </a:lnTo>
                <a:lnTo>
                  <a:pt x="104753" y="1241540"/>
                </a:lnTo>
                <a:lnTo>
                  <a:pt x="105071" y="1245348"/>
                </a:lnTo>
                <a:lnTo>
                  <a:pt x="106340" y="1249157"/>
                </a:lnTo>
                <a:lnTo>
                  <a:pt x="108245" y="1252330"/>
                </a:lnTo>
                <a:lnTo>
                  <a:pt x="110467" y="1255187"/>
                </a:lnTo>
                <a:lnTo>
                  <a:pt x="113324" y="1257726"/>
                </a:lnTo>
                <a:lnTo>
                  <a:pt x="116498" y="1259312"/>
                </a:lnTo>
                <a:lnTo>
                  <a:pt x="120307" y="1260899"/>
                </a:lnTo>
                <a:lnTo>
                  <a:pt x="124116" y="1261217"/>
                </a:lnTo>
                <a:lnTo>
                  <a:pt x="247598" y="1261217"/>
                </a:lnTo>
                <a:lnTo>
                  <a:pt x="251725" y="1260899"/>
                </a:lnTo>
                <a:lnTo>
                  <a:pt x="255216" y="1259312"/>
                </a:lnTo>
                <a:lnTo>
                  <a:pt x="258708" y="1257726"/>
                </a:lnTo>
                <a:lnTo>
                  <a:pt x="261565" y="1255187"/>
                </a:lnTo>
                <a:lnTo>
                  <a:pt x="264105" y="1252330"/>
                </a:lnTo>
                <a:lnTo>
                  <a:pt x="265692" y="1249157"/>
                </a:lnTo>
                <a:lnTo>
                  <a:pt x="266644" y="1245348"/>
                </a:lnTo>
                <a:lnTo>
                  <a:pt x="266961" y="1241540"/>
                </a:lnTo>
                <a:lnTo>
                  <a:pt x="266961" y="1118084"/>
                </a:lnTo>
                <a:lnTo>
                  <a:pt x="266644" y="1114276"/>
                </a:lnTo>
                <a:lnTo>
                  <a:pt x="265692" y="1110467"/>
                </a:lnTo>
                <a:lnTo>
                  <a:pt x="264105" y="1107294"/>
                </a:lnTo>
                <a:lnTo>
                  <a:pt x="261565" y="1104120"/>
                </a:lnTo>
                <a:lnTo>
                  <a:pt x="258708" y="1101898"/>
                </a:lnTo>
                <a:lnTo>
                  <a:pt x="255216" y="1099994"/>
                </a:lnTo>
                <a:lnTo>
                  <a:pt x="251725" y="1099042"/>
                </a:lnTo>
                <a:lnTo>
                  <a:pt x="247598" y="1098725"/>
                </a:lnTo>
                <a:lnTo>
                  <a:pt x="124116" y="1098725"/>
                </a:lnTo>
                <a:close/>
                <a:moveTo>
                  <a:pt x="636270" y="969963"/>
                </a:moveTo>
                <a:lnTo>
                  <a:pt x="841692" y="969963"/>
                </a:lnTo>
                <a:lnTo>
                  <a:pt x="844867" y="970596"/>
                </a:lnTo>
                <a:lnTo>
                  <a:pt x="848359" y="970913"/>
                </a:lnTo>
                <a:lnTo>
                  <a:pt x="851534" y="971546"/>
                </a:lnTo>
                <a:lnTo>
                  <a:pt x="854709" y="972813"/>
                </a:lnTo>
                <a:lnTo>
                  <a:pt x="857567" y="974396"/>
                </a:lnTo>
                <a:lnTo>
                  <a:pt x="860107" y="975662"/>
                </a:lnTo>
                <a:lnTo>
                  <a:pt x="862647" y="977878"/>
                </a:lnTo>
                <a:lnTo>
                  <a:pt x="865187" y="979778"/>
                </a:lnTo>
                <a:lnTo>
                  <a:pt x="867092" y="982311"/>
                </a:lnTo>
                <a:lnTo>
                  <a:pt x="868997" y="984844"/>
                </a:lnTo>
                <a:lnTo>
                  <a:pt x="870584" y="987377"/>
                </a:lnTo>
                <a:lnTo>
                  <a:pt x="872172" y="990226"/>
                </a:lnTo>
                <a:lnTo>
                  <a:pt x="873124" y="993076"/>
                </a:lnTo>
                <a:lnTo>
                  <a:pt x="873760" y="996242"/>
                </a:lnTo>
                <a:lnTo>
                  <a:pt x="874712" y="999725"/>
                </a:lnTo>
                <a:lnTo>
                  <a:pt x="874712" y="1002891"/>
                </a:lnTo>
                <a:lnTo>
                  <a:pt x="874712" y="1389790"/>
                </a:lnTo>
                <a:lnTo>
                  <a:pt x="874712" y="1393273"/>
                </a:lnTo>
                <a:lnTo>
                  <a:pt x="873760" y="1396439"/>
                </a:lnTo>
                <a:lnTo>
                  <a:pt x="873124" y="1399605"/>
                </a:lnTo>
                <a:lnTo>
                  <a:pt x="872172" y="1402771"/>
                </a:lnTo>
                <a:lnTo>
                  <a:pt x="870584" y="1405304"/>
                </a:lnTo>
                <a:lnTo>
                  <a:pt x="868997" y="1408154"/>
                </a:lnTo>
                <a:lnTo>
                  <a:pt x="867092" y="1410686"/>
                </a:lnTo>
                <a:lnTo>
                  <a:pt x="865187" y="1413219"/>
                </a:lnTo>
                <a:lnTo>
                  <a:pt x="862647" y="1415119"/>
                </a:lnTo>
                <a:lnTo>
                  <a:pt x="860107" y="1417019"/>
                </a:lnTo>
                <a:lnTo>
                  <a:pt x="857567" y="1418602"/>
                </a:lnTo>
                <a:lnTo>
                  <a:pt x="854709" y="1420185"/>
                </a:lnTo>
                <a:lnTo>
                  <a:pt x="851534" y="1421135"/>
                </a:lnTo>
                <a:lnTo>
                  <a:pt x="848359" y="1421768"/>
                </a:lnTo>
                <a:lnTo>
                  <a:pt x="844867" y="1422401"/>
                </a:lnTo>
                <a:lnTo>
                  <a:pt x="841692" y="1422401"/>
                </a:lnTo>
                <a:lnTo>
                  <a:pt x="636270" y="1422401"/>
                </a:lnTo>
                <a:lnTo>
                  <a:pt x="632777" y="1422401"/>
                </a:lnTo>
                <a:lnTo>
                  <a:pt x="629920" y="1421768"/>
                </a:lnTo>
                <a:lnTo>
                  <a:pt x="626745" y="1421135"/>
                </a:lnTo>
                <a:lnTo>
                  <a:pt x="623570" y="1420185"/>
                </a:lnTo>
                <a:lnTo>
                  <a:pt x="620713" y="1418602"/>
                </a:lnTo>
                <a:lnTo>
                  <a:pt x="617855" y="1417019"/>
                </a:lnTo>
                <a:lnTo>
                  <a:pt x="615315" y="1415119"/>
                </a:lnTo>
                <a:lnTo>
                  <a:pt x="613093" y="1413219"/>
                </a:lnTo>
                <a:lnTo>
                  <a:pt x="610870" y="1410686"/>
                </a:lnTo>
                <a:lnTo>
                  <a:pt x="608965" y="1408154"/>
                </a:lnTo>
                <a:lnTo>
                  <a:pt x="607378" y="1405304"/>
                </a:lnTo>
                <a:lnTo>
                  <a:pt x="606108" y="1402771"/>
                </a:lnTo>
                <a:lnTo>
                  <a:pt x="605155" y="1399605"/>
                </a:lnTo>
                <a:lnTo>
                  <a:pt x="603885" y="1396439"/>
                </a:lnTo>
                <a:lnTo>
                  <a:pt x="603568" y="1393273"/>
                </a:lnTo>
                <a:lnTo>
                  <a:pt x="603250" y="1389790"/>
                </a:lnTo>
                <a:lnTo>
                  <a:pt x="603250" y="1002891"/>
                </a:lnTo>
                <a:lnTo>
                  <a:pt x="603568" y="999725"/>
                </a:lnTo>
                <a:lnTo>
                  <a:pt x="603885" y="996242"/>
                </a:lnTo>
                <a:lnTo>
                  <a:pt x="605155" y="993076"/>
                </a:lnTo>
                <a:lnTo>
                  <a:pt x="606108" y="990226"/>
                </a:lnTo>
                <a:lnTo>
                  <a:pt x="607378" y="987377"/>
                </a:lnTo>
                <a:lnTo>
                  <a:pt x="608965" y="984844"/>
                </a:lnTo>
                <a:lnTo>
                  <a:pt x="610870" y="982311"/>
                </a:lnTo>
                <a:lnTo>
                  <a:pt x="613093" y="979778"/>
                </a:lnTo>
                <a:lnTo>
                  <a:pt x="615315" y="977878"/>
                </a:lnTo>
                <a:lnTo>
                  <a:pt x="617855" y="975662"/>
                </a:lnTo>
                <a:lnTo>
                  <a:pt x="620713" y="974396"/>
                </a:lnTo>
                <a:lnTo>
                  <a:pt x="623570" y="972813"/>
                </a:lnTo>
                <a:lnTo>
                  <a:pt x="626745" y="971546"/>
                </a:lnTo>
                <a:lnTo>
                  <a:pt x="629920" y="970913"/>
                </a:lnTo>
                <a:lnTo>
                  <a:pt x="632777" y="970596"/>
                </a:lnTo>
                <a:lnTo>
                  <a:pt x="636270" y="969963"/>
                </a:lnTo>
                <a:close/>
                <a:moveTo>
                  <a:pt x="1027781" y="749300"/>
                </a:moveTo>
                <a:lnTo>
                  <a:pt x="1031278" y="749300"/>
                </a:lnTo>
                <a:lnTo>
                  <a:pt x="1236940" y="749300"/>
                </a:lnTo>
                <a:lnTo>
                  <a:pt x="1240437" y="749300"/>
                </a:lnTo>
                <a:lnTo>
                  <a:pt x="1243616" y="750251"/>
                </a:lnTo>
                <a:lnTo>
                  <a:pt x="1246476" y="750885"/>
                </a:lnTo>
                <a:lnTo>
                  <a:pt x="1249655" y="751837"/>
                </a:lnTo>
                <a:lnTo>
                  <a:pt x="1252516" y="753105"/>
                </a:lnTo>
                <a:lnTo>
                  <a:pt x="1255377" y="755007"/>
                </a:lnTo>
                <a:lnTo>
                  <a:pt x="1257920" y="756592"/>
                </a:lnTo>
                <a:lnTo>
                  <a:pt x="1260145" y="758812"/>
                </a:lnTo>
                <a:lnTo>
                  <a:pt x="1262370" y="761348"/>
                </a:lnTo>
                <a:lnTo>
                  <a:pt x="1264595" y="763567"/>
                </a:lnTo>
                <a:lnTo>
                  <a:pt x="1265867" y="766421"/>
                </a:lnTo>
                <a:lnTo>
                  <a:pt x="1267138" y="769274"/>
                </a:lnTo>
                <a:lnTo>
                  <a:pt x="1268410" y="772445"/>
                </a:lnTo>
                <a:lnTo>
                  <a:pt x="1269363" y="775615"/>
                </a:lnTo>
                <a:lnTo>
                  <a:pt x="1269681" y="778786"/>
                </a:lnTo>
                <a:lnTo>
                  <a:pt x="1269999" y="782273"/>
                </a:lnTo>
                <a:lnTo>
                  <a:pt x="1269999" y="1389744"/>
                </a:lnTo>
                <a:lnTo>
                  <a:pt x="1269681" y="1393231"/>
                </a:lnTo>
                <a:lnTo>
                  <a:pt x="1269363" y="1396402"/>
                </a:lnTo>
                <a:lnTo>
                  <a:pt x="1268410" y="1399572"/>
                </a:lnTo>
                <a:lnTo>
                  <a:pt x="1267138" y="1402743"/>
                </a:lnTo>
                <a:lnTo>
                  <a:pt x="1265867" y="1405279"/>
                </a:lnTo>
                <a:lnTo>
                  <a:pt x="1264595" y="1408133"/>
                </a:lnTo>
                <a:lnTo>
                  <a:pt x="1262370" y="1410669"/>
                </a:lnTo>
                <a:lnTo>
                  <a:pt x="1260145" y="1413206"/>
                </a:lnTo>
                <a:lnTo>
                  <a:pt x="1257920" y="1415108"/>
                </a:lnTo>
                <a:lnTo>
                  <a:pt x="1255377" y="1417010"/>
                </a:lnTo>
                <a:lnTo>
                  <a:pt x="1252516" y="1418595"/>
                </a:lnTo>
                <a:lnTo>
                  <a:pt x="1249655" y="1420181"/>
                </a:lnTo>
                <a:lnTo>
                  <a:pt x="1246476" y="1421132"/>
                </a:lnTo>
                <a:lnTo>
                  <a:pt x="1243616" y="1421766"/>
                </a:lnTo>
                <a:lnTo>
                  <a:pt x="1240437" y="1422400"/>
                </a:lnTo>
                <a:lnTo>
                  <a:pt x="1236940" y="1422400"/>
                </a:lnTo>
                <a:lnTo>
                  <a:pt x="1031278" y="1422400"/>
                </a:lnTo>
                <a:lnTo>
                  <a:pt x="1027781" y="1422400"/>
                </a:lnTo>
                <a:lnTo>
                  <a:pt x="1024602" y="1421766"/>
                </a:lnTo>
                <a:lnTo>
                  <a:pt x="1021424" y="1421132"/>
                </a:lnTo>
                <a:lnTo>
                  <a:pt x="1018245" y="1420181"/>
                </a:lnTo>
                <a:lnTo>
                  <a:pt x="1015384" y="1418595"/>
                </a:lnTo>
                <a:lnTo>
                  <a:pt x="1012841" y="1417010"/>
                </a:lnTo>
                <a:lnTo>
                  <a:pt x="1010298" y="1415108"/>
                </a:lnTo>
                <a:lnTo>
                  <a:pt x="1007755" y="1413206"/>
                </a:lnTo>
                <a:lnTo>
                  <a:pt x="1005848" y="1410669"/>
                </a:lnTo>
                <a:lnTo>
                  <a:pt x="1003941" y="1408133"/>
                </a:lnTo>
                <a:lnTo>
                  <a:pt x="1002351" y="1405279"/>
                </a:lnTo>
                <a:lnTo>
                  <a:pt x="1000762" y="1402743"/>
                </a:lnTo>
                <a:lnTo>
                  <a:pt x="999808" y="1399572"/>
                </a:lnTo>
                <a:lnTo>
                  <a:pt x="999173" y="1396402"/>
                </a:lnTo>
                <a:lnTo>
                  <a:pt x="998537" y="1393231"/>
                </a:lnTo>
                <a:lnTo>
                  <a:pt x="998537" y="1389744"/>
                </a:lnTo>
                <a:lnTo>
                  <a:pt x="998537" y="782273"/>
                </a:lnTo>
                <a:lnTo>
                  <a:pt x="998537" y="778786"/>
                </a:lnTo>
                <a:lnTo>
                  <a:pt x="999173" y="775615"/>
                </a:lnTo>
                <a:lnTo>
                  <a:pt x="999808" y="772445"/>
                </a:lnTo>
                <a:lnTo>
                  <a:pt x="1000762" y="769274"/>
                </a:lnTo>
                <a:lnTo>
                  <a:pt x="1002351" y="766421"/>
                </a:lnTo>
                <a:lnTo>
                  <a:pt x="1003941" y="763567"/>
                </a:lnTo>
                <a:lnTo>
                  <a:pt x="1005848" y="761348"/>
                </a:lnTo>
                <a:lnTo>
                  <a:pt x="1007755" y="758812"/>
                </a:lnTo>
                <a:lnTo>
                  <a:pt x="1010298" y="756592"/>
                </a:lnTo>
                <a:lnTo>
                  <a:pt x="1012841" y="755007"/>
                </a:lnTo>
                <a:lnTo>
                  <a:pt x="1015384" y="753105"/>
                </a:lnTo>
                <a:lnTo>
                  <a:pt x="1018245" y="751837"/>
                </a:lnTo>
                <a:lnTo>
                  <a:pt x="1021424" y="750885"/>
                </a:lnTo>
                <a:lnTo>
                  <a:pt x="1024602" y="750251"/>
                </a:lnTo>
                <a:lnTo>
                  <a:pt x="1027781" y="749300"/>
                </a:lnTo>
                <a:close/>
                <a:moveTo>
                  <a:pt x="2147065" y="665163"/>
                </a:moveTo>
                <a:lnTo>
                  <a:pt x="2154052" y="665163"/>
                </a:lnTo>
                <a:lnTo>
                  <a:pt x="2161038" y="665163"/>
                </a:lnTo>
                <a:lnTo>
                  <a:pt x="2168025" y="665798"/>
                </a:lnTo>
                <a:lnTo>
                  <a:pt x="2175011" y="666432"/>
                </a:lnTo>
                <a:lnTo>
                  <a:pt x="2181680" y="667702"/>
                </a:lnTo>
                <a:lnTo>
                  <a:pt x="2188349" y="669288"/>
                </a:lnTo>
                <a:lnTo>
                  <a:pt x="2194700" y="670875"/>
                </a:lnTo>
                <a:lnTo>
                  <a:pt x="2201369" y="673413"/>
                </a:lnTo>
                <a:lnTo>
                  <a:pt x="2207085" y="675952"/>
                </a:lnTo>
                <a:lnTo>
                  <a:pt x="2213437" y="678173"/>
                </a:lnTo>
                <a:lnTo>
                  <a:pt x="2219471" y="681346"/>
                </a:lnTo>
                <a:lnTo>
                  <a:pt x="2224869" y="684519"/>
                </a:lnTo>
                <a:lnTo>
                  <a:pt x="2230585" y="688327"/>
                </a:lnTo>
                <a:lnTo>
                  <a:pt x="2235666" y="692135"/>
                </a:lnTo>
                <a:lnTo>
                  <a:pt x="2241065" y="695943"/>
                </a:lnTo>
                <a:lnTo>
                  <a:pt x="2245829" y="700702"/>
                </a:lnTo>
                <a:lnTo>
                  <a:pt x="2250910" y="704828"/>
                </a:lnTo>
                <a:lnTo>
                  <a:pt x="2255356" y="709587"/>
                </a:lnTo>
                <a:lnTo>
                  <a:pt x="2259484" y="714347"/>
                </a:lnTo>
                <a:lnTo>
                  <a:pt x="2263612" y="719741"/>
                </a:lnTo>
                <a:lnTo>
                  <a:pt x="2267423" y="724819"/>
                </a:lnTo>
                <a:lnTo>
                  <a:pt x="2270916" y="730530"/>
                </a:lnTo>
                <a:lnTo>
                  <a:pt x="2274092" y="736559"/>
                </a:lnTo>
                <a:lnTo>
                  <a:pt x="2277268" y="742271"/>
                </a:lnTo>
                <a:lnTo>
                  <a:pt x="2280126" y="748300"/>
                </a:lnTo>
                <a:lnTo>
                  <a:pt x="2282666" y="754646"/>
                </a:lnTo>
                <a:lnTo>
                  <a:pt x="2284572" y="760992"/>
                </a:lnTo>
                <a:lnTo>
                  <a:pt x="2286477" y="767021"/>
                </a:lnTo>
                <a:lnTo>
                  <a:pt x="2287747" y="773685"/>
                </a:lnTo>
                <a:lnTo>
                  <a:pt x="2289018" y="780349"/>
                </a:lnTo>
                <a:lnTo>
                  <a:pt x="2289970" y="787330"/>
                </a:lnTo>
                <a:lnTo>
                  <a:pt x="2290605" y="794311"/>
                </a:lnTo>
                <a:lnTo>
                  <a:pt x="2290605" y="801292"/>
                </a:lnTo>
                <a:lnTo>
                  <a:pt x="2290605" y="1286150"/>
                </a:lnTo>
                <a:lnTo>
                  <a:pt x="2884137" y="1353738"/>
                </a:lnTo>
                <a:lnTo>
                  <a:pt x="2890488" y="1354055"/>
                </a:lnTo>
                <a:lnTo>
                  <a:pt x="2898110" y="1354372"/>
                </a:lnTo>
                <a:lnTo>
                  <a:pt x="2905732" y="1355007"/>
                </a:lnTo>
                <a:lnTo>
                  <a:pt x="2913353" y="1355642"/>
                </a:lnTo>
                <a:lnTo>
                  <a:pt x="2920657" y="1357228"/>
                </a:lnTo>
                <a:lnTo>
                  <a:pt x="2927644" y="1358815"/>
                </a:lnTo>
                <a:lnTo>
                  <a:pt x="2934948" y="1361036"/>
                </a:lnTo>
                <a:lnTo>
                  <a:pt x="2941934" y="1362940"/>
                </a:lnTo>
                <a:lnTo>
                  <a:pt x="2948603" y="1365796"/>
                </a:lnTo>
                <a:lnTo>
                  <a:pt x="2955272" y="1368969"/>
                </a:lnTo>
                <a:lnTo>
                  <a:pt x="2961941" y="1372142"/>
                </a:lnTo>
                <a:lnTo>
                  <a:pt x="2968292" y="1375633"/>
                </a:lnTo>
                <a:lnTo>
                  <a:pt x="2974008" y="1379758"/>
                </a:lnTo>
                <a:lnTo>
                  <a:pt x="2980042" y="1383883"/>
                </a:lnTo>
                <a:lnTo>
                  <a:pt x="2985758" y="1388008"/>
                </a:lnTo>
                <a:lnTo>
                  <a:pt x="2990839" y="1393085"/>
                </a:lnTo>
                <a:lnTo>
                  <a:pt x="2996238" y="1397845"/>
                </a:lnTo>
                <a:lnTo>
                  <a:pt x="3001319" y="1403239"/>
                </a:lnTo>
                <a:lnTo>
                  <a:pt x="3005765" y="1408316"/>
                </a:lnTo>
                <a:lnTo>
                  <a:pt x="3010529" y="1414345"/>
                </a:lnTo>
                <a:lnTo>
                  <a:pt x="3014657" y="1419739"/>
                </a:lnTo>
                <a:lnTo>
                  <a:pt x="3018468" y="1426086"/>
                </a:lnTo>
                <a:lnTo>
                  <a:pt x="3021961" y="1432432"/>
                </a:lnTo>
                <a:lnTo>
                  <a:pt x="3025454" y="1438778"/>
                </a:lnTo>
                <a:lnTo>
                  <a:pt x="3028312" y="1445125"/>
                </a:lnTo>
                <a:lnTo>
                  <a:pt x="3030853" y="1452106"/>
                </a:lnTo>
                <a:lnTo>
                  <a:pt x="3033393" y="1459087"/>
                </a:lnTo>
                <a:lnTo>
                  <a:pt x="3035616" y="1466067"/>
                </a:lnTo>
                <a:lnTo>
                  <a:pt x="3036887" y="1473366"/>
                </a:lnTo>
                <a:lnTo>
                  <a:pt x="3038474" y="1480664"/>
                </a:lnTo>
                <a:lnTo>
                  <a:pt x="3039427" y="1488280"/>
                </a:lnTo>
                <a:lnTo>
                  <a:pt x="3040062" y="1495895"/>
                </a:lnTo>
                <a:lnTo>
                  <a:pt x="3040062" y="1503511"/>
                </a:lnTo>
                <a:lnTo>
                  <a:pt x="3040062" y="2154008"/>
                </a:lnTo>
                <a:lnTo>
                  <a:pt x="3040062" y="2161623"/>
                </a:lnTo>
                <a:lnTo>
                  <a:pt x="3039427" y="2169556"/>
                </a:lnTo>
                <a:lnTo>
                  <a:pt x="3038474" y="2177172"/>
                </a:lnTo>
                <a:lnTo>
                  <a:pt x="3036887" y="2184470"/>
                </a:lnTo>
                <a:lnTo>
                  <a:pt x="3035616" y="2191451"/>
                </a:lnTo>
                <a:lnTo>
                  <a:pt x="3033393" y="2198749"/>
                </a:lnTo>
                <a:lnTo>
                  <a:pt x="3030853" y="2205730"/>
                </a:lnTo>
                <a:lnTo>
                  <a:pt x="3028312" y="2212394"/>
                </a:lnTo>
                <a:lnTo>
                  <a:pt x="3025454" y="2219057"/>
                </a:lnTo>
                <a:lnTo>
                  <a:pt x="3021961" y="2225404"/>
                </a:lnTo>
                <a:lnTo>
                  <a:pt x="3018468" y="2231433"/>
                </a:lnTo>
                <a:lnTo>
                  <a:pt x="3014657" y="2237779"/>
                </a:lnTo>
                <a:lnTo>
                  <a:pt x="3010529" y="2243808"/>
                </a:lnTo>
                <a:lnTo>
                  <a:pt x="3005765" y="2249202"/>
                </a:lnTo>
                <a:lnTo>
                  <a:pt x="3001319" y="2254597"/>
                </a:lnTo>
                <a:lnTo>
                  <a:pt x="2996238" y="2259674"/>
                </a:lnTo>
                <a:lnTo>
                  <a:pt x="2990839" y="2264433"/>
                </a:lnTo>
                <a:lnTo>
                  <a:pt x="2985758" y="2269510"/>
                </a:lnTo>
                <a:lnTo>
                  <a:pt x="2980042" y="2273953"/>
                </a:lnTo>
                <a:lnTo>
                  <a:pt x="2974008" y="2278078"/>
                </a:lnTo>
                <a:lnTo>
                  <a:pt x="2968292" y="2281886"/>
                </a:lnTo>
                <a:lnTo>
                  <a:pt x="2961941" y="2285376"/>
                </a:lnTo>
                <a:lnTo>
                  <a:pt x="2955272" y="2288867"/>
                </a:lnTo>
                <a:lnTo>
                  <a:pt x="2948603" y="2291723"/>
                </a:lnTo>
                <a:lnTo>
                  <a:pt x="2941934" y="2294578"/>
                </a:lnTo>
                <a:lnTo>
                  <a:pt x="2934948" y="2297117"/>
                </a:lnTo>
                <a:lnTo>
                  <a:pt x="2927644" y="2298703"/>
                </a:lnTo>
                <a:lnTo>
                  <a:pt x="2920657" y="2300607"/>
                </a:lnTo>
                <a:lnTo>
                  <a:pt x="2913353" y="2301877"/>
                </a:lnTo>
                <a:lnTo>
                  <a:pt x="2905732" y="2302829"/>
                </a:lnTo>
                <a:lnTo>
                  <a:pt x="2898110" y="2303146"/>
                </a:lnTo>
                <a:lnTo>
                  <a:pt x="2890488" y="2303463"/>
                </a:lnTo>
                <a:lnTo>
                  <a:pt x="2177552" y="2303463"/>
                </a:lnTo>
                <a:lnTo>
                  <a:pt x="2173423" y="2303146"/>
                </a:lnTo>
                <a:lnTo>
                  <a:pt x="2171200" y="2303146"/>
                </a:lnTo>
                <a:lnTo>
                  <a:pt x="2169613" y="2303146"/>
                </a:lnTo>
                <a:lnTo>
                  <a:pt x="2162944" y="2303146"/>
                </a:lnTo>
                <a:lnTo>
                  <a:pt x="2156275" y="2303146"/>
                </a:lnTo>
                <a:lnTo>
                  <a:pt x="2149924" y="2302511"/>
                </a:lnTo>
                <a:lnTo>
                  <a:pt x="2143572" y="2301559"/>
                </a:lnTo>
                <a:lnTo>
                  <a:pt x="2137538" y="2300607"/>
                </a:lnTo>
                <a:lnTo>
                  <a:pt x="2131187" y="2298703"/>
                </a:lnTo>
                <a:lnTo>
                  <a:pt x="2125153" y="2297117"/>
                </a:lnTo>
                <a:lnTo>
                  <a:pt x="2119437" y="2294896"/>
                </a:lnTo>
                <a:lnTo>
                  <a:pt x="2113403" y="2292040"/>
                </a:lnTo>
                <a:lnTo>
                  <a:pt x="2107370" y="2289501"/>
                </a:lnTo>
                <a:lnTo>
                  <a:pt x="2101971" y="2286645"/>
                </a:lnTo>
                <a:lnTo>
                  <a:pt x="2096572" y="2283155"/>
                </a:lnTo>
                <a:lnTo>
                  <a:pt x="2091491" y="2279665"/>
                </a:lnTo>
                <a:lnTo>
                  <a:pt x="2086093" y="2275222"/>
                </a:lnTo>
                <a:lnTo>
                  <a:pt x="2081329" y="2271097"/>
                </a:lnTo>
                <a:lnTo>
                  <a:pt x="2076883" y="2266972"/>
                </a:lnTo>
                <a:lnTo>
                  <a:pt x="1560520" y="1751334"/>
                </a:lnTo>
                <a:lnTo>
                  <a:pt x="1556074" y="1746574"/>
                </a:lnTo>
                <a:lnTo>
                  <a:pt x="1552263" y="1741815"/>
                </a:lnTo>
                <a:lnTo>
                  <a:pt x="1548135" y="1737055"/>
                </a:lnTo>
                <a:lnTo>
                  <a:pt x="1544642" y="1731661"/>
                </a:lnTo>
                <a:lnTo>
                  <a:pt x="1541466" y="1726583"/>
                </a:lnTo>
                <a:lnTo>
                  <a:pt x="1538291" y="1720872"/>
                </a:lnTo>
                <a:lnTo>
                  <a:pt x="1535432" y="1715477"/>
                </a:lnTo>
                <a:lnTo>
                  <a:pt x="1532892" y="1709766"/>
                </a:lnTo>
                <a:lnTo>
                  <a:pt x="1530987" y="1704054"/>
                </a:lnTo>
                <a:lnTo>
                  <a:pt x="1529081" y="1698342"/>
                </a:lnTo>
                <a:lnTo>
                  <a:pt x="1527493" y="1692631"/>
                </a:lnTo>
                <a:lnTo>
                  <a:pt x="1526223" y="1686919"/>
                </a:lnTo>
                <a:lnTo>
                  <a:pt x="1525270" y="1680890"/>
                </a:lnTo>
                <a:lnTo>
                  <a:pt x="1524635" y="1674544"/>
                </a:lnTo>
                <a:lnTo>
                  <a:pt x="1524000" y="1668515"/>
                </a:lnTo>
                <a:lnTo>
                  <a:pt x="1524000" y="1662803"/>
                </a:lnTo>
                <a:lnTo>
                  <a:pt x="1524000" y="1656774"/>
                </a:lnTo>
                <a:lnTo>
                  <a:pt x="1524635" y="1650428"/>
                </a:lnTo>
                <a:lnTo>
                  <a:pt x="1525270" y="1644716"/>
                </a:lnTo>
                <a:lnTo>
                  <a:pt x="1526223" y="1638687"/>
                </a:lnTo>
                <a:lnTo>
                  <a:pt x="1527493" y="1632658"/>
                </a:lnTo>
                <a:lnTo>
                  <a:pt x="1529081" y="1626946"/>
                </a:lnTo>
                <a:lnTo>
                  <a:pt x="1530987" y="1621235"/>
                </a:lnTo>
                <a:lnTo>
                  <a:pt x="1532892" y="1615523"/>
                </a:lnTo>
                <a:lnTo>
                  <a:pt x="1535432" y="1609811"/>
                </a:lnTo>
                <a:lnTo>
                  <a:pt x="1538291" y="1604417"/>
                </a:lnTo>
                <a:lnTo>
                  <a:pt x="1541466" y="1599023"/>
                </a:lnTo>
                <a:lnTo>
                  <a:pt x="1544642" y="1593628"/>
                </a:lnTo>
                <a:lnTo>
                  <a:pt x="1548135" y="1588551"/>
                </a:lnTo>
                <a:lnTo>
                  <a:pt x="1552263" y="1583474"/>
                </a:lnTo>
                <a:lnTo>
                  <a:pt x="1556074" y="1578714"/>
                </a:lnTo>
                <a:lnTo>
                  <a:pt x="1560520" y="1574272"/>
                </a:lnTo>
                <a:lnTo>
                  <a:pt x="1564966" y="1569830"/>
                </a:lnTo>
                <a:lnTo>
                  <a:pt x="1570047" y="1565705"/>
                </a:lnTo>
                <a:lnTo>
                  <a:pt x="1574811" y="1561897"/>
                </a:lnTo>
                <a:lnTo>
                  <a:pt x="1579574" y="1558406"/>
                </a:lnTo>
                <a:lnTo>
                  <a:pt x="1584973" y="1554916"/>
                </a:lnTo>
                <a:lnTo>
                  <a:pt x="1590054" y="1552060"/>
                </a:lnTo>
                <a:lnTo>
                  <a:pt x="1595770" y="1549521"/>
                </a:lnTo>
                <a:lnTo>
                  <a:pt x="1601486" y="1546666"/>
                </a:lnTo>
                <a:lnTo>
                  <a:pt x="1606885" y="1544444"/>
                </a:lnTo>
                <a:lnTo>
                  <a:pt x="1612919" y="1542858"/>
                </a:lnTo>
                <a:lnTo>
                  <a:pt x="1618635" y="1540954"/>
                </a:lnTo>
                <a:lnTo>
                  <a:pt x="1624669" y="1539685"/>
                </a:lnTo>
                <a:lnTo>
                  <a:pt x="1630702" y="1538733"/>
                </a:lnTo>
                <a:lnTo>
                  <a:pt x="1637054" y="1538098"/>
                </a:lnTo>
                <a:lnTo>
                  <a:pt x="1642770" y="1537463"/>
                </a:lnTo>
                <a:lnTo>
                  <a:pt x="1649121" y="1537146"/>
                </a:lnTo>
                <a:lnTo>
                  <a:pt x="1655473" y="1537463"/>
                </a:lnTo>
                <a:lnTo>
                  <a:pt x="1661824" y="1538098"/>
                </a:lnTo>
                <a:lnTo>
                  <a:pt x="1667858" y="1538733"/>
                </a:lnTo>
                <a:lnTo>
                  <a:pt x="1673891" y="1539685"/>
                </a:lnTo>
                <a:lnTo>
                  <a:pt x="1679925" y="1540954"/>
                </a:lnTo>
                <a:lnTo>
                  <a:pt x="1685641" y="1542858"/>
                </a:lnTo>
                <a:lnTo>
                  <a:pt x="1691675" y="1544444"/>
                </a:lnTo>
                <a:lnTo>
                  <a:pt x="1697391" y="1546666"/>
                </a:lnTo>
                <a:lnTo>
                  <a:pt x="1702790" y="1549521"/>
                </a:lnTo>
                <a:lnTo>
                  <a:pt x="1708506" y="1552060"/>
                </a:lnTo>
                <a:lnTo>
                  <a:pt x="1713587" y="1554916"/>
                </a:lnTo>
                <a:lnTo>
                  <a:pt x="1718986" y="1558406"/>
                </a:lnTo>
                <a:lnTo>
                  <a:pt x="1723749" y="1561897"/>
                </a:lnTo>
                <a:lnTo>
                  <a:pt x="1728513" y="1565705"/>
                </a:lnTo>
                <a:lnTo>
                  <a:pt x="1733594" y="1569830"/>
                </a:lnTo>
                <a:lnTo>
                  <a:pt x="1738040" y="1574272"/>
                </a:lnTo>
                <a:lnTo>
                  <a:pt x="2017816" y="1853827"/>
                </a:lnTo>
                <a:lnTo>
                  <a:pt x="2017816" y="801292"/>
                </a:lnTo>
                <a:lnTo>
                  <a:pt x="2018133" y="794311"/>
                </a:lnTo>
                <a:lnTo>
                  <a:pt x="2018451" y="787330"/>
                </a:lnTo>
                <a:lnTo>
                  <a:pt x="2019404" y="780349"/>
                </a:lnTo>
                <a:lnTo>
                  <a:pt x="2020674" y="773685"/>
                </a:lnTo>
                <a:lnTo>
                  <a:pt x="2021944" y="767021"/>
                </a:lnTo>
                <a:lnTo>
                  <a:pt x="2024167" y="760992"/>
                </a:lnTo>
                <a:lnTo>
                  <a:pt x="2026073" y="754646"/>
                </a:lnTo>
                <a:lnTo>
                  <a:pt x="2028613" y="748300"/>
                </a:lnTo>
                <a:lnTo>
                  <a:pt x="2031471" y="742271"/>
                </a:lnTo>
                <a:lnTo>
                  <a:pt x="2034329" y="736559"/>
                </a:lnTo>
                <a:lnTo>
                  <a:pt x="2037823" y="730530"/>
                </a:lnTo>
                <a:lnTo>
                  <a:pt x="2040998" y="724819"/>
                </a:lnTo>
                <a:lnTo>
                  <a:pt x="2045127" y="719741"/>
                </a:lnTo>
                <a:lnTo>
                  <a:pt x="2048937" y="714347"/>
                </a:lnTo>
                <a:lnTo>
                  <a:pt x="2053383" y="709587"/>
                </a:lnTo>
                <a:lnTo>
                  <a:pt x="2057829" y="704828"/>
                </a:lnTo>
                <a:lnTo>
                  <a:pt x="2062275" y="700702"/>
                </a:lnTo>
                <a:lnTo>
                  <a:pt x="2067674" y="695943"/>
                </a:lnTo>
                <a:lnTo>
                  <a:pt x="2072437" y="692135"/>
                </a:lnTo>
                <a:lnTo>
                  <a:pt x="2078154" y="688327"/>
                </a:lnTo>
                <a:lnTo>
                  <a:pt x="2083552" y="684519"/>
                </a:lnTo>
                <a:lnTo>
                  <a:pt x="2089268" y="681346"/>
                </a:lnTo>
                <a:lnTo>
                  <a:pt x="2095302" y="678173"/>
                </a:lnTo>
                <a:lnTo>
                  <a:pt x="2101018" y="675952"/>
                </a:lnTo>
                <a:lnTo>
                  <a:pt x="2107370" y="673413"/>
                </a:lnTo>
                <a:lnTo>
                  <a:pt x="2113721" y="670875"/>
                </a:lnTo>
                <a:lnTo>
                  <a:pt x="2120390" y="669288"/>
                </a:lnTo>
                <a:lnTo>
                  <a:pt x="2127059" y="667702"/>
                </a:lnTo>
                <a:lnTo>
                  <a:pt x="2133728" y="666432"/>
                </a:lnTo>
                <a:lnTo>
                  <a:pt x="2140079" y="665798"/>
                </a:lnTo>
                <a:lnTo>
                  <a:pt x="2147065" y="665163"/>
                </a:lnTo>
                <a:close/>
                <a:moveTo>
                  <a:pt x="1426690" y="484188"/>
                </a:moveTo>
                <a:lnTo>
                  <a:pt x="1631151" y="484188"/>
                </a:lnTo>
                <a:lnTo>
                  <a:pt x="1634627" y="484505"/>
                </a:lnTo>
                <a:lnTo>
                  <a:pt x="1637787" y="484822"/>
                </a:lnTo>
                <a:lnTo>
                  <a:pt x="1640947" y="485773"/>
                </a:lnTo>
                <a:lnTo>
                  <a:pt x="1644107" y="486725"/>
                </a:lnTo>
                <a:lnTo>
                  <a:pt x="1646635" y="488310"/>
                </a:lnTo>
                <a:lnTo>
                  <a:pt x="1649479" y="489895"/>
                </a:lnTo>
                <a:lnTo>
                  <a:pt x="1652008" y="491798"/>
                </a:lnTo>
                <a:lnTo>
                  <a:pt x="1654536" y="493700"/>
                </a:lnTo>
                <a:lnTo>
                  <a:pt x="1656432" y="496237"/>
                </a:lnTo>
                <a:lnTo>
                  <a:pt x="1658328" y="498773"/>
                </a:lnTo>
                <a:lnTo>
                  <a:pt x="1659908" y="501310"/>
                </a:lnTo>
                <a:lnTo>
                  <a:pt x="1661488" y="504164"/>
                </a:lnTo>
                <a:lnTo>
                  <a:pt x="1662436" y="507334"/>
                </a:lnTo>
                <a:lnTo>
                  <a:pt x="1663068" y="510505"/>
                </a:lnTo>
                <a:lnTo>
                  <a:pt x="1663700" y="513676"/>
                </a:lnTo>
                <a:lnTo>
                  <a:pt x="1663700" y="517164"/>
                </a:lnTo>
                <a:lnTo>
                  <a:pt x="1663700" y="1389743"/>
                </a:lnTo>
                <a:lnTo>
                  <a:pt x="1663700" y="1393231"/>
                </a:lnTo>
                <a:lnTo>
                  <a:pt x="1663068" y="1396401"/>
                </a:lnTo>
                <a:lnTo>
                  <a:pt x="1662436" y="1399572"/>
                </a:lnTo>
                <a:lnTo>
                  <a:pt x="1661488" y="1402743"/>
                </a:lnTo>
                <a:lnTo>
                  <a:pt x="1659908" y="1405279"/>
                </a:lnTo>
                <a:lnTo>
                  <a:pt x="1658328" y="1408133"/>
                </a:lnTo>
                <a:lnTo>
                  <a:pt x="1656432" y="1410669"/>
                </a:lnTo>
                <a:lnTo>
                  <a:pt x="1654536" y="1413206"/>
                </a:lnTo>
                <a:lnTo>
                  <a:pt x="1652008" y="1415108"/>
                </a:lnTo>
                <a:lnTo>
                  <a:pt x="1649479" y="1417011"/>
                </a:lnTo>
                <a:lnTo>
                  <a:pt x="1646635" y="1418596"/>
                </a:lnTo>
                <a:lnTo>
                  <a:pt x="1644107" y="1420182"/>
                </a:lnTo>
                <a:lnTo>
                  <a:pt x="1640947" y="1421133"/>
                </a:lnTo>
                <a:lnTo>
                  <a:pt x="1637787" y="1421767"/>
                </a:lnTo>
                <a:lnTo>
                  <a:pt x="1634627" y="1422401"/>
                </a:lnTo>
                <a:lnTo>
                  <a:pt x="1631151" y="1422401"/>
                </a:lnTo>
                <a:lnTo>
                  <a:pt x="1426690" y="1422401"/>
                </a:lnTo>
                <a:lnTo>
                  <a:pt x="1423214" y="1422401"/>
                </a:lnTo>
                <a:lnTo>
                  <a:pt x="1420054" y="1421767"/>
                </a:lnTo>
                <a:lnTo>
                  <a:pt x="1416894" y="1421133"/>
                </a:lnTo>
                <a:lnTo>
                  <a:pt x="1413734" y="1420182"/>
                </a:lnTo>
                <a:lnTo>
                  <a:pt x="1411206" y="1418596"/>
                </a:lnTo>
                <a:lnTo>
                  <a:pt x="1408362" y="1417011"/>
                </a:lnTo>
                <a:lnTo>
                  <a:pt x="1405834" y="1415108"/>
                </a:lnTo>
                <a:lnTo>
                  <a:pt x="1403622" y="1413206"/>
                </a:lnTo>
                <a:lnTo>
                  <a:pt x="1401409" y="1410669"/>
                </a:lnTo>
                <a:lnTo>
                  <a:pt x="1399513" y="1408133"/>
                </a:lnTo>
                <a:lnTo>
                  <a:pt x="1397933" y="1405279"/>
                </a:lnTo>
                <a:lnTo>
                  <a:pt x="1396669" y="1402743"/>
                </a:lnTo>
                <a:lnTo>
                  <a:pt x="1395405" y="1399572"/>
                </a:lnTo>
                <a:lnTo>
                  <a:pt x="1394457" y="1396401"/>
                </a:lnTo>
                <a:lnTo>
                  <a:pt x="1394141" y="1393231"/>
                </a:lnTo>
                <a:lnTo>
                  <a:pt x="1393825" y="1389743"/>
                </a:lnTo>
                <a:lnTo>
                  <a:pt x="1393825" y="517164"/>
                </a:lnTo>
                <a:lnTo>
                  <a:pt x="1394141" y="513676"/>
                </a:lnTo>
                <a:lnTo>
                  <a:pt x="1394457" y="510505"/>
                </a:lnTo>
                <a:lnTo>
                  <a:pt x="1395405" y="507334"/>
                </a:lnTo>
                <a:lnTo>
                  <a:pt x="1396669" y="504164"/>
                </a:lnTo>
                <a:lnTo>
                  <a:pt x="1397933" y="501310"/>
                </a:lnTo>
                <a:lnTo>
                  <a:pt x="1399513" y="498773"/>
                </a:lnTo>
                <a:lnTo>
                  <a:pt x="1401409" y="496237"/>
                </a:lnTo>
                <a:lnTo>
                  <a:pt x="1403622" y="493700"/>
                </a:lnTo>
                <a:lnTo>
                  <a:pt x="1405834" y="491798"/>
                </a:lnTo>
                <a:lnTo>
                  <a:pt x="1408362" y="489895"/>
                </a:lnTo>
                <a:lnTo>
                  <a:pt x="1411206" y="488310"/>
                </a:lnTo>
                <a:lnTo>
                  <a:pt x="1413734" y="486725"/>
                </a:lnTo>
                <a:lnTo>
                  <a:pt x="1416894" y="485773"/>
                </a:lnTo>
                <a:lnTo>
                  <a:pt x="1420054" y="484822"/>
                </a:lnTo>
                <a:lnTo>
                  <a:pt x="1423214" y="484505"/>
                </a:lnTo>
                <a:lnTo>
                  <a:pt x="1426690" y="484188"/>
                </a:lnTo>
                <a:close/>
                <a:moveTo>
                  <a:pt x="183794" y="0"/>
                </a:moveTo>
                <a:lnTo>
                  <a:pt x="193952" y="0"/>
                </a:lnTo>
                <a:lnTo>
                  <a:pt x="2827060" y="0"/>
                </a:lnTo>
                <a:lnTo>
                  <a:pt x="2837218" y="0"/>
                </a:lnTo>
                <a:lnTo>
                  <a:pt x="2847059" y="952"/>
                </a:lnTo>
                <a:lnTo>
                  <a:pt x="2856582" y="2539"/>
                </a:lnTo>
                <a:lnTo>
                  <a:pt x="2866105" y="4443"/>
                </a:lnTo>
                <a:lnTo>
                  <a:pt x="2875628" y="6982"/>
                </a:lnTo>
                <a:lnTo>
                  <a:pt x="2884516" y="10156"/>
                </a:lnTo>
                <a:lnTo>
                  <a:pt x="2893721" y="13964"/>
                </a:lnTo>
                <a:lnTo>
                  <a:pt x="2902292" y="17773"/>
                </a:lnTo>
                <a:lnTo>
                  <a:pt x="2911180" y="22851"/>
                </a:lnTo>
                <a:lnTo>
                  <a:pt x="2919433" y="27611"/>
                </a:lnTo>
                <a:lnTo>
                  <a:pt x="2927369" y="33324"/>
                </a:lnTo>
                <a:lnTo>
                  <a:pt x="2935623" y="39036"/>
                </a:lnTo>
                <a:lnTo>
                  <a:pt x="2942924" y="45384"/>
                </a:lnTo>
                <a:lnTo>
                  <a:pt x="2950225" y="52366"/>
                </a:lnTo>
                <a:lnTo>
                  <a:pt x="2957525" y="59665"/>
                </a:lnTo>
                <a:lnTo>
                  <a:pt x="2964192" y="67282"/>
                </a:lnTo>
                <a:lnTo>
                  <a:pt x="2970540" y="74899"/>
                </a:lnTo>
                <a:lnTo>
                  <a:pt x="2976571" y="83468"/>
                </a:lnTo>
                <a:lnTo>
                  <a:pt x="2982285" y="92037"/>
                </a:lnTo>
                <a:lnTo>
                  <a:pt x="2987682" y="101240"/>
                </a:lnTo>
                <a:lnTo>
                  <a:pt x="2992761" y="110444"/>
                </a:lnTo>
                <a:lnTo>
                  <a:pt x="2997522" y="119965"/>
                </a:lnTo>
                <a:lnTo>
                  <a:pt x="3001649" y="130121"/>
                </a:lnTo>
                <a:lnTo>
                  <a:pt x="3005458" y="140276"/>
                </a:lnTo>
                <a:lnTo>
                  <a:pt x="3008950" y="150749"/>
                </a:lnTo>
                <a:lnTo>
                  <a:pt x="3012124" y="161540"/>
                </a:lnTo>
                <a:lnTo>
                  <a:pt x="3014663" y="172330"/>
                </a:lnTo>
                <a:lnTo>
                  <a:pt x="3016885" y="183438"/>
                </a:lnTo>
                <a:lnTo>
                  <a:pt x="3018473" y="194546"/>
                </a:lnTo>
                <a:lnTo>
                  <a:pt x="3019742" y="205971"/>
                </a:lnTo>
                <a:lnTo>
                  <a:pt x="3020695" y="218031"/>
                </a:lnTo>
                <a:lnTo>
                  <a:pt x="3021012" y="229774"/>
                </a:lnTo>
                <a:lnTo>
                  <a:pt x="3021012" y="1276768"/>
                </a:lnTo>
                <a:lnTo>
                  <a:pt x="3013711" y="1272642"/>
                </a:lnTo>
                <a:lnTo>
                  <a:pt x="3006410" y="1268833"/>
                </a:lnTo>
                <a:lnTo>
                  <a:pt x="2999109" y="1265342"/>
                </a:lnTo>
                <a:lnTo>
                  <a:pt x="2991808" y="1262169"/>
                </a:lnTo>
                <a:lnTo>
                  <a:pt x="2983872" y="1258995"/>
                </a:lnTo>
                <a:lnTo>
                  <a:pt x="2976254" y="1256139"/>
                </a:lnTo>
                <a:lnTo>
                  <a:pt x="2968318" y="1253282"/>
                </a:lnTo>
                <a:lnTo>
                  <a:pt x="2960382" y="1251061"/>
                </a:lnTo>
                <a:lnTo>
                  <a:pt x="2952129" y="1248839"/>
                </a:lnTo>
                <a:lnTo>
                  <a:pt x="2944193" y="1247252"/>
                </a:lnTo>
                <a:lnTo>
                  <a:pt x="2935940" y="1245348"/>
                </a:lnTo>
                <a:lnTo>
                  <a:pt x="2927369" y="1244079"/>
                </a:lnTo>
                <a:lnTo>
                  <a:pt x="2919116" y="1242809"/>
                </a:lnTo>
                <a:lnTo>
                  <a:pt x="2910863" y="1242175"/>
                </a:lnTo>
                <a:lnTo>
                  <a:pt x="2901975" y="1241540"/>
                </a:lnTo>
                <a:lnTo>
                  <a:pt x="2893404" y="1241540"/>
                </a:lnTo>
                <a:lnTo>
                  <a:pt x="2646123" y="1213294"/>
                </a:lnTo>
                <a:lnTo>
                  <a:pt x="2646123" y="313876"/>
                </a:lnTo>
                <a:lnTo>
                  <a:pt x="374889" y="313876"/>
                </a:lnTo>
                <a:lnTo>
                  <a:pt x="374889" y="1959424"/>
                </a:lnTo>
                <a:lnTo>
                  <a:pt x="1610021" y="1959424"/>
                </a:lnTo>
                <a:lnTo>
                  <a:pt x="1923646" y="2273300"/>
                </a:lnTo>
                <a:lnTo>
                  <a:pt x="193952" y="2273300"/>
                </a:lnTo>
                <a:lnTo>
                  <a:pt x="183794" y="2273300"/>
                </a:lnTo>
                <a:lnTo>
                  <a:pt x="173953" y="2272348"/>
                </a:lnTo>
                <a:lnTo>
                  <a:pt x="164113" y="2270761"/>
                </a:lnTo>
                <a:lnTo>
                  <a:pt x="154908" y="2268857"/>
                </a:lnTo>
                <a:lnTo>
                  <a:pt x="145385" y="2266318"/>
                </a:lnTo>
                <a:lnTo>
                  <a:pt x="136496" y="2263144"/>
                </a:lnTo>
                <a:lnTo>
                  <a:pt x="127291" y="2259336"/>
                </a:lnTo>
                <a:lnTo>
                  <a:pt x="118720" y="2255528"/>
                </a:lnTo>
                <a:lnTo>
                  <a:pt x="109832" y="2250450"/>
                </a:lnTo>
                <a:lnTo>
                  <a:pt x="101579" y="2245689"/>
                </a:lnTo>
                <a:lnTo>
                  <a:pt x="93326" y="2240294"/>
                </a:lnTo>
                <a:lnTo>
                  <a:pt x="85390" y="2234264"/>
                </a:lnTo>
                <a:lnTo>
                  <a:pt x="77771" y="2227917"/>
                </a:lnTo>
                <a:lnTo>
                  <a:pt x="70470" y="2220935"/>
                </a:lnTo>
                <a:lnTo>
                  <a:pt x="63487" y="2213635"/>
                </a:lnTo>
                <a:lnTo>
                  <a:pt x="56821" y="2206018"/>
                </a:lnTo>
                <a:lnTo>
                  <a:pt x="50472" y="2198402"/>
                </a:lnTo>
                <a:lnTo>
                  <a:pt x="44441" y="2189833"/>
                </a:lnTo>
                <a:lnTo>
                  <a:pt x="38727" y="2181264"/>
                </a:lnTo>
                <a:lnTo>
                  <a:pt x="33013" y="2172060"/>
                </a:lnTo>
                <a:lnTo>
                  <a:pt x="28252" y="2162856"/>
                </a:lnTo>
                <a:lnTo>
                  <a:pt x="23490" y="2153335"/>
                </a:lnTo>
                <a:lnTo>
                  <a:pt x="19364" y="2143180"/>
                </a:lnTo>
                <a:lnTo>
                  <a:pt x="15237" y="2133024"/>
                </a:lnTo>
                <a:lnTo>
                  <a:pt x="11745" y="2122551"/>
                </a:lnTo>
                <a:lnTo>
                  <a:pt x="8888" y="2112078"/>
                </a:lnTo>
                <a:lnTo>
                  <a:pt x="6349" y="2100970"/>
                </a:lnTo>
                <a:lnTo>
                  <a:pt x="3809" y="2089862"/>
                </a:lnTo>
                <a:lnTo>
                  <a:pt x="2540" y="2078754"/>
                </a:lnTo>
                <a:lnTo>
                  <a:pt x="952" y="2067329"/>
                </a:lnTo>
                <a:lnTo>
                  <a:pt x="318" y="2055269"/>
                </a:lnTo>
                <a:lnTo>
                  <a:pt x="0" y="2043844"/>
                </a:lnTo>
                <a:lnTo>
                  <a:pt x="0" y="229774"/>
                </a:lnTo>
                <a:lnTo>
                  <a:pt x="318" y="218031"/>
                </a:lnTo>
                <a:lnTo>
                  <a:pt x="952" y="205971"/>
                </a:lnTo>
                <a:lnTo>
                  <a:pt x="2540" y="194546"/>
                </a:lnTo>
                <a:lnTo>
                  <a:pt x="3809" y="183438"/>
                </a:lnTo>
                <a:lnTo>
                  <a:pt x="6349" y="172330"/>
                </a:lnTo>
                <a:lnTo>
                  <a:pt x="8888" y="161540"/>
                </a:lnTo>
                <a:lnTo>
                  <a:pt x="11745" y="150749"/>
                </a:lnTo>
                <a:lnTo>
                  <a:pt x="15237" y="140276"/>
                </a:lnTo>
                <a:lnTo>
                  <a:pt x="19364" y="130121"/>
                </a:lnTo>
                <a:lnTo>
                  <a:pt x="23490" y="119965"/>
                </a:lnTo>
                <a:lnTo>
                  <a:pt x="28252" y="110444"/>
                </a:lnTo>
                <a:lnTo>
                  <a:pt x="33013" y="101240"/>
                </a:lnTo>
                <a:lnTo>
                  <a:pt x="38727" y="92037"/>
                </a:lnTo>
                <a:lnTo>
                  <a:pt x="44441" y="83468"/>
                </a:lnTo>
                <a:lnTo>
                  <a:pt x="50472" y="74899"/>
                </a:lnTo>
                <a:lnTo>
                  <a:pt x="56821" y="67282"/>
                </a:lnTo>
                <a:lnTo>
                  <a:pt x="63487" y="59665"/>
                </a:lnTo>
                <a:lnTo>
                  <a:pt x="70470" y="52366"/>
                </a:lnTo>
                <a:lnTo>
                  <a:pt x="77771" y="45384"/>
                </a:lnTo>
                <a:lnTo>
                  <a:pt x="85390" y="39036"/>
                </a:lnTo>
                <a:lnTo>
                  <a:pt x="93326" y="33324"/>
                </a:lnTo>
                <a:lnTo>
                  <a:pt x="101579" y="27611"/>
                </a:lnTo>
                <a:lnTo>
                  <a:pt x="109832" y="22851"/>
                </a:lnTo>
                <a:lnTo>
                  <a:pt x="118720" y="17773"/>
                </a:lnTo>
                <a:lnTo>
                  <a:pt x="127291" y="13964"/>
                </a:lnTo>
                <a:lnTo>
                  <a:pt x="136496" y="10156"/>
                </a:lnTo>
                <a:lnTo>
                  <a:pt x="145385" y="6982"/>
                </a:lnTo>
                <a:lnTo>
                  <a:pt x="154908" y="4443"/>
                </a:lnTo>
                <a:lnTo>
                  <a:pt x="164113" y="2539"/>
                </a:lnTo>
                <a:lnTo>
                  <a:pt x="173953" y="952"/>
                </a:lnTo>
                <a:lnTo>
                  <a:pt x="183794" y="0"/>
                </a:lnTo>
                <a:close/>
              </a:path>
            </a:pathLst>
          </a:custGeom>
          <a:solidFill>
            <a:schemeClr val="bg1"/>
          </a:solidFill>
          <a:ln>
            <a:noFill/>
          </a:ln>
          <a:extLst/>
        </p:spPr>
        <p:txBody>
          <a:bodyPr anchor="ctr">
            <a:scene3d>
              <a:camera prst="orthographicFront"/>
              <a:lightRig rig="threePt" dir="t"/>
            </a:scene3d>
            <a:sp3d>
              <a:contourClr>
                <a:srgbClr val="FFFFFF"/>
              </a:contourClr>
            </a:sp3d>
          </a:bodyPr>
          <a:lstStyle/>
          <a:p>
            <a:pPr algn="ctr">
              <a:defRPr/>
            </a:pP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8" name="文本框 9"/>
          <p:cNvSpPr txBox="1"/>
          <p:nvPr/>
        </p:nvSpPr>
        <p:spPr>
          <a:xfrm>
            <a:off x="841003" y="202431"/>
            <a:ext cx="1944216" cy="377026"/>
          </a:xfrm>
          <a:prstGeom prst="rect">
            <a:avLst/>
          </a:prstGeom>
          <a:noFill/>
        </p:spPr>
        <p:txBody>
          <a:bodyPr wrap="square" lIns="68580" tIns="34290" rIns="68580" bIns="34290" rtlCol="0">
            <a:spAutoFit/>
          </a:bodyPr>
          <a:lstStyle/>
          <a:p>
            <a:pPr marL="0" lvl="1"/>
            <a:r>
              <a:rPr lang="zh-CN" altLang="en-US" sz="2000" b="1" dirty="0">
                <a:solidFill>
                  <a:schemeClr val="tx1">
                    <a:lumMod val="50000"/>
                    <a:lumOff val="50000"/>
                  </a:schemeClr>
                </a:solidFill>
                <a:latin typeface="微软雅黑" pitchFamily="34" charset="-122"/>
                <a:ea typeface="微软雅黑" pitchFamily="34" charset="-122"/>
              </a:rPr>
              <a:t>添加文字标题</a:t>
            </a:r>
            <a:endParaRPr lang="en-US" altLang="ko-KR" sz="2000" b="1" kern="0" dirty="0">
              <a:solidFill>
                <a:schemeClr val="tx1">
                  <a:lumMod val="50000"/>
                  <a:lumOff val="50000"/>
                </a:schemeClr>
              </a:solidFill>
              <a:latin typeface="微软雅黑" pitchFamily="34" charset="-122"/>
              <a:ea typeface="微软雅黑" pitchFamily="34" charset="-122"/>
            </a:endParaRPr>
          </a:p>
        </p:txBody>
      </p:sp>
      <p:cxnSp>
        <p:nvCxnSpPr>
          <p:cNvPr id="9" name="直接箭头连接符 8"/>
          <p:cNvCxnSpPr/>
          <p:nvPr/>
        </p:nvCxnSpPr>
        <p:spPr>
          <a:xfrm>
            <a:off x="-4" y="3323406"/>
            <a:ext cx="12195177" cy="0"/>
          </a:xfrm>
          <a:prstGeom prst="straightConnector1">
            <a:avLst/>
          </a:prstGeom>
          <a:ln w="152400">
            <a:solidFill>
              <a:srgbClr val="A6A6A6">
                <a:alpha val="52941"/>
              </a:srgb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1543530" y="3016325"/>
            <a:ext cx="881649" cy="825350"/>
            <a:chOff x="1399514" y="3016325"/>
            <a:chExt cx="881649" cy="825350"/>
          </a:xfrm>
        </p:grpSpPr>
        <p:sp>
          <p:nvSpPr>
            <p:cNvPr id="11" name="橢圓 5"/>
            <p:cNvSpPr/>
            <p:nvPr/>
          </p:nvSpPr>
          <p:spPr>
            <a:xfrm>
              <a:off x="1399514" y="3016325"/>
              <a:ext cx="827193" cy="82535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13" name="文本框 9"/>
            <p:cNvSpPr txBox="1"/>
            <p:nvPr/>
          </p:nvSpPr>
          <p:spPr>
            <a:xfrm>
              <a:off x="1399514" y="3212976"/>
              <a:ext cx="881649" cy="438582"/>
            </a:xfrm>
            <a:prstGeom prst="rect">
              <a:avLst/>
            </a:prstGeom>
            <a:noFill/>
          </p:spPr>
          <p:txBody>
            <a:bodyPr wrap="square" lIns="68580" tIns="34290" rIns="68580" bIns="34290" rtlCol="0">
              <a:spAutoFit/>
            </a:bodyPr>
            <a:lstStyle/>
            <a:p>
              <a:pPr marL="0" lvl="1" algn="ctr"/>
              <a:r>
                <a:rPr lang="en-US" altLang="ko-KR" sz="2400" b="1" dirty="0">
                  <a:solidFill>
                    <a:schemeClr val="bg1"/>
                  </a:solidFill>
                  <a:latin typeface="Impact MT Std" pitchFamily="34" charset="0"/>
                  <a:ea typeface="微软雅黑" pitchFamily="34" charset="-122"/>
                </a:rPr>
                <a:t>1</a:t>
              </a:r>
              <a:r>
                <a:rPr lang="zh-CN" altLang="en-US" sz="2400" b="1" dirty="0">
                  <a:solidFill>
                    <a:schemeClr val="bg1"/>
                  </a:solidFill>
                  <a:latin typeface="Impact MT Std" pitchFamily="34" charset="0"/>
                  <a:ea typeface="微软雅黑" pitchFamily="34" charset="-122"/>
                </a:rPr>
                <a:t>月</a:t>
              </a:r>
              <a:endParaRPr lang="en-US" altLang="ko-KR" sz="2400" b="1" kern="0" dirty="0">
                <a:solidFill>
                  <a:schemeClr val="bg1"/>
                </a:solidFill>
                <a:latin typeface="Impact MT Std" pitchFamily="34" charset="0"/>
                <a:ea typeface="微软雅黑" pitchFamily="34" charset="-122"/>
              </a:endParaRPr>
            </a:p>
          </p:txBody>
        </p:sp>
      </p:grpSp>
      <p:sp>
        <p:nvSpPr>
          <p:cNvPr id="14" name="矩形 13"/>
          <p:cNvSpPr/>
          <p:nvPr/>
        </p:nvSpPr>
        <p:spPr>
          <a:xfrm>
            <a:off x="841003" y="4084717"/>
            <a:ext cx="2231574" cy="1359346"/>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和详细信息在此输入详细文字在此输入详细文字在此输入详细文字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grpSp>
        <p:nvGrpSpPr>
          <p:cNvPr id="15" name="组合 14"/>
          <p:cNvGrpSpPr/>
          <p:nvPr/>
        </p:nvGrpSpPr>
        <p:grpSpPr>
          <a:xfrm>
            <a:off x="3199714" y="2996952"/>
            <a:ext cx="881649" cy="825350"/>
            <a:chOff x="1399514" y="3016325"/>
            <a:chExt cx="881649" cy="825350"/>
          </a:xfrm>
        </p:grpSpPr>
        <p:sp>
          <p:nvSpPr>
            <p:cNvPr id="16" name="橢圓 5"/>
            <p:cNvSpPr/>
            <p:nvPr/>
          </p:nvSpPr>
          <p:spPr>
            <a:xfrm>
              <a:off x="1399514" y="3016325"/>
              <a:ext cx="827193" cy="82535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17" name="文本框 9"/>
            <p:cNvSpPr txBox="1"/>
            <p:nvPr/>
          </p:nvSpPr>
          <p:spPr>
            <a:xfrm>
              <a:off x="1399514" y="3212976"/>
              <a:ext cx="881649" cy="438582"/>
            </a:xfrm>
            <a:prstGeom prst="rect">
              <a:avLst/>
            </a:prstGeom>
            <a:noFill/>
          </p:spPr>
          <p:txBody>
            <a:bodyPr wrap="square" lIns="68580" tIns="34290" rIns="68580" bIns="34290" rtlCol="0">
              <a:spAutoFit/>
            </a:bodyPr>
            <a:lstStyle/>
            <a:p>
              <a:pPr marL="0" lvl="1" algn="ctr"/>
              <a:r>
                <a:rPr lang="en-US" altLang="zh-CN" sz="2400" b="1" dirty="0">
                  <a:solidFill>
                    <a:schemeClr val="bg1"/>
                  </a:solidFill>
                  <a:latin typeface="Impact MT Std" pitchFamily="34" charset="0"/>
                  <a:ea typeface="微软雅黑" pitchFamily="34" charset="-122"/>
                </a:rPr>
                <a:t>2</a:t>
              </a:r>
              <a:r>
                <a:rPr lang="zh-CN" altLang="en-US" sz="2400" b="1" dirty="0">
                  <a:solidFill>
                    <a:schemeClr val="bg1"/>
                  </a:solidFill>
                  <a:latin typeface="Impact MT Std" pitchFamily="34" charset="0"/>
                  <a:ea typeface="微软雅黑" pitchFamily="34" charset="-122"/>
                </a:rPr>
                <a:t>月</a:t>
              </a:r>
              <a:endParaRPr lang="en-US" altLang="ko-KR" sz="2400" b="1" kern="0" dirty="0">
                <a:solidFill>
                  <a:schemeClr val="bg1"/>
                </a:solidFill>
                <a:latin typeface="Impact MT Std" pitchFamily="34" charset="0"/>
                <a:ea typeface="微软雅黑" pitchFamily="34" charset="-122"/>
              </a:endParaRPr>
            </a:p>
          </p:txBody>
        </p:sp>
      </p:grpSp>
      <p:sp>
        <p:nvSpPr>
          <p:cNvPr id="18" name="矩形 17"/>
          <p:cNvSpPr/>
          <p:nvPr/>
        </p:nvSpPr>
        <p:spPr>
          <a:xfrm>
            <a:off x="2569195" y="1636445"/>
            <a:ext cx="2231574" cy="1359346"/>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和详细信息在此输入详细文字在此输入详细文字在此输入详细文字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grpSp>
        <p:nvGrpSpPr>
          <p:cNvPr id="19" name="组合 18"/>
          <p:cNvGrpSpPr/>
          <p:nvPr/>
        </p:nvGrpSpPr>
        <p:grpSpPr>
          <a:xfrm>
            <a:off x="4801443" y="2996952"/>
            <a:ext cx="881649" cy="825350"/>
            <a:chOff x="1399514" y="3016325"/>
            <a:chExt cx="881649" cy="825350"/>
          </a:xfrm>
        </p:grpSpPr>
        <p:sp>
          <p:nvSpPr>
            <p:cNvPr id="20" name="橢圓 5"/>
            <p:cNvSpPr/>
            <p:nvPr/>
          </p:nvSpPr>
          <p:spPr>
            <a:xfrm>
              <a:off x="1399514" y="3016325"/>
              <a:ext cx="827193" cy="82535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21" name="文本框 9"/>
            <p:cNvSpPr txBox="1"/>
            <p:nvPr/>
          </p:nvSpPr>
          <p:spPr>
            <a:xfrm>
              <a:off x="1399514" y="3212976"/>
              <a:ext cx="881649" cy="438582"/>
            </a:xfrm>
            <a:prstGeom prst="rect">
              <a:avLst/>
            </a:prstGeom>
            <a:noFill/>
          </p:spPr>
          <p:txBody>
            <a:bodyPr wrap="square" lIns="68580" tIns="34290" rIns="68580" bIns="34290" rtlCol="0">
              <a:spAutoFit/>
            </a:bodyPr>
            <a:lstStyle/>
            <a:p>
              <a:pPr marL="0" lvl="1" algn="ctr"/>
              <a:r>
                <a:rPr lang="en-US" altLang="zh-CN" sz="2400" b="1" dirty="0">
                  <a:solidFill>
                    <a:schemeClr val="bg1"/>
                  </a:solidFill>
                  <a:latin typeface="Impact MT Std" pitchFamily="34" charset="0"/>
                  <a:ea typeface="微软雅黑" pitchFamily="34" charset="-122"/>
                </a:rPr>
                <a:t>3</a:t>
              </a:r>
              <a:r>
                <a:rPr lang="zh-CN" altLang="en-US" sz="2400" b="1" dirty="0">
                  <a:solidFill>
                    <a:schemeClr val="bg1"/>
                  </a:solidFill>
                  <a:latin typeface="Impact MT Std" pitchFamily="34" charset="0"/>
                  <a:ea typeface="微软雅黑" pitchFamily="34" charset="-122"/>
                </a:rPr>
                <a:t>月</a:t>
              </a:r>
              <a:endParaRPr lang="en-US" altLang="ko-KR" sz="2400" b="1" kern="0" dirty="0">
                <a:solidFill>
                  <a:schemeClr val="bg1"/>
                </a:solidFill>
                <a:latin typeface="Impact MT Std" pitchFamily="34" charset="0"/>
                <a:ea typeface="微软雅黑" pitchFamily="34" charset="-122"/>
              </a:endParaRPr>
            </a:p>
          </p:txBody>
        </p:sp>
      </p:grpSp>
      <p:sp>
        <p:nvSpPr>
          <p:cNvPr id="22" name="矩形 21"/>
          <p:cNvSpPr/>
          <p:nvPr/>
        </p:nvSpPr>
        <p:spPr>
          <a:xfrm>
            <a:off x="4154045" y="4077072"/>
            <a:ext cx="2231574" cy="1359346"/>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和详细信息在此输入详细文字在此输入详细文字在此输入详细文字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grpSp>
        <p:nvGrpSpPr>
          <p:cNvPr id="23" name="组合 22"/>
          <p:cNvGrpSpPr/>
          <p:nvPr/>
        </p:nvGrpSpPr>
        <p:grpSpPr>
          <a:xfrm>
            <a:off x="6457627" y="2996952"/>
            <a:ext cx="881649" cy="825350"/>
            <a:chOff x="1399514" y="3016325"/>
            <a:chExt cx="881649" cy="825350"/>
          </a:xfrm>
        </p:grpSpPr>
        <p:sp>
          <p:nvSpPr>
            <p:cNvPr id="24" name="橢圓 5"/>
            <p:cNvSpPr/>
            <p:nvPr/>
          </p:nvSpPr>
          <p:spPr>
            <a:xfrm>
              <a:off x="1399514" y="3016325"/>
              <a:ext cx="827193" cy="82535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25" name="文本框 9"/>
            <p:cNvSpPr txBox="1"/>
            <p:nvPr/>
          </p:nvSpPr>
          <p:spPr>
            <a:xfrm>
              <a:off x="1399514" y="3212976"/>
              <a:ext cx="881649" cy="438582"/>
            </a:xfrm>
            <a:prstGeom prst="rect">
              <a:avLst/>
            </a:prstGeom>
            <a:noFill/>
          </p:spPr>
          <p:txBody>
            <a:bodyPr wrap="square" lIns="68580" tIns="34290" rIns="68580" bIns="34290" rtlCol="0">
              <a:spAutoFit/>
            </a:bodyPr>
            <a:lstStyle/>
            <a:p>
              <a:pPr marL="0" lvl="1" algn="ctr"/>
              <a:r>
                <a:rPr lang="en-US" altLang="zh-CN" sz="2400" b="1" dirty="0">
                  <a:solidFill>
                    <a:schemeClr val="bg1"/>
                  </a:solidFill>
                  <a:latin typeface="Impact MT Std" pitchFamily="34" charset="0"/>
                  <a:ea typeface="微软雅黑" pitchFamily="34" charset="-122"/>
                </a:rPr>
                <a:t>4</a:t>
              </a:r>
              <a:r>
                <a:rPr lang="zh-CN" altLang="en-US" sz="2400" b="1" dirty="0">
                  <a:solidFill>
                    <a:schemeClr val="bg1"/>
                  </a:solidFill>
                  <a:latin typeface="Impact MT Std" pitchFamily="34" charset="0"/>
                  <a:ea typeface="微软雅黑" pitchFamily="34" charset="-122"/>
                </a:rPr>
                <a:t>月</a:t>
              </a:r>
              <a:endParaRPr lang="en-US" altLang="ko-KR" sz="2400" b="1" kern="0" dirty="0">
                <a:solidFill>
                  <a:schemeClr val="bg1"/>
                </a:solidFill>
                <a:latin typeface="Impact MT Std" pitchFamily="34" charset="0"/>
                <a:ea typeface="微软雅黑" pitchFamily="34" charset="-122"/>
              </a:endParaRPr>
            </a:p>
          </p:txBody>
        </p:sp>
      </p:grpSp>
      <p:sp>
        <p:nvSpPr>
          <p:cNvPr id="26" name="矩形 25"/>
          <p:cNvSpPr/>
          <p:nvPr/>
        </p:nvSpPr>
        <p:spPr>
          <a:xfrm>
            <a:off x="5810229" y="1628800"/>
            <a:ext cx="2231574" cy="1359346"/>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和详细信息在此输入详细文字在此输入详细文字在此输入详细文字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grpSp>
        <p:nvGrpSpPr>
          <p:cNvPr id="27" name="组合 26"/>
          <p:cNvGrpSpPr/>
          <p:nvPr/>
        </p:nvGrpSpPr>
        <p:grpSpPr>
          <a:xfrm>
            <a:off x="8168266" y="2996952"/>
            <a:ext cx="881649" cy="825350"/>
            <a:chOff x="1399514" y="3016325"/>
            <a:chExt cx="881649" cy="825350"/>
          </a:xfrm>
        </p:grpSpPr>
        <p:sp>
          <p:nvSpPr>
            <p:cNvPr id="28" name="橢圓 5"/>
            <p:cNvSpPr/>
            <p:nvPr/>
          </p:nvSpPr>
          <p:spPr>
            <a:xfrm>
              <a:off x="1399514" y="3016325"/>
              <a:ext cx="827193" cy="82535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29" name="文本框 9"/>
            <p:cNvSpPr txBox="1"/>
            <p:nvPr/>
          </p:nvSpPr>
          <p:spPr>
            <a:xfrm>
              <a:off x="1399514" y="3212976"/>
              <a:ext cx="881649" cy="438582"/>
            </a:xfrm>
            <a:prstGeom prst="rect">
              <a:avLst/>
            </a:prstGeom>
            <a:noFill/>
          </p:spPr>
          <p:txBody>
            <a:bodyPr wrap="square" lIns="68580" tIns="34290" rIns="68580" bIns="34290" rtlCol="0">
              <a:spAutoFit/>
            </a:bodyPr>
            <a:lstStyle/>
            <a:p>
              <a:pPr marL="0" lvl="1" algn="ctr"/>
              <a:r>
                <a:rPr lang="en-US" altLang="zh-CN" sz="2400" b="1" dirty="0">
                  <a:solidFill>
                    <a:schemeClr val="bg1"/>
                  </a:solidFill>
                  <a:latin typeface="Impact MT Std" pitchFamily="34" charset="0"/>
                  <a:ea typeface="微软雅黑" pitchFamily="34" charset="-122"/>
                </a:rPr>
                <a:t>5</a:t>
              </a:r>
              <a:r>
                <a:rPr lang="zh-CN" altLang="en-US" sz="2400" b="1" dirty="0">
                  <a:solidFill>
                    <a:schemeClr val="bg1"/>
                  </a:solidFill>
                  <a:latin typeface="Impact MT Std" pitchFamily="34" charset="0"/>
                  <a:ea typeface="微软雅黑" pitchFamily="34" charset="-122"/>
                </a:rPr>
                <a:t>月</a:t>
              </a:r>
              <a:endParaRPr lang="en-US" altLang="ko-KR" sz="2400" b="1" kern="0" dirty="0">
                <a:solidFill>
                  <a:schemeClr val="bg1"/>
                </a:solidFill>
                <a:latin typeface="Impact MT Std" pitchFamily="34" charset="0"/>
                <a:ea typeface="微软雅黑" pitchFamily="34" charset="-122"/>
              </a:endParaRPr>
            </a:p>
          </p:txBody>
        </p:sp>
      </p:grpSp>
      <p:sp>
        <p:nvSpPr>
          <p:cNvPr id="34" name="矩形 33"/>
          <p:cNvSpPr/>
          <p:nvPr/>
        </p:nvSpPr>
        <p:spPr>
          <a:xfrm>
            <a:off x="7538421" y="4077072"/>
            <a:ext cx="2231574" cy="1359346"/>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和详细信息在此输入详细文字在此输入详细文字在此输入详细文字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grpSp>
        <p:nvGrpSpPr>
          <p:cNvPr id="36" name="组合 35"/>
          <p:cNvGrpSpPr/>
          <p:nvPr/>
        </p:nvGrpSpPr>
        <p:grpSpPr>
          <a:xfrm>
            <a:off x="9896458" y="2996952"/>
            <a:ext cx="881649" cy="825350"/>
            <a:chOff x="1399514" y="3016325"/>
            <a:chExt cx="881649" cy="825350"/>
          </a:xfrm>
        </p:grpSpPr>
        <p:sp>
          <p:nvSpPr>
            <p:cNvPr id="37" name="橢圓 5"/>
            <p:cNvSpPr/>
            <p:nvPr/>
          </p:nvSpPr>
          <p:spPr>
            <a:xfrm>
              <a:off x="1399514" y="3016325"/>
              <a:ext cx="827193" cy="82535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38" name="文本框 9"/>
            <p:cNvSpPr txBox="1"/>
            <p:nvPr/>
          </p:nvSpPr>
          <p:spPr>
            <a:xfrm>
              <a:off x="1399514" y="3212976"/>
              <a:ext cx="881649" cy="438582"/>
            </a:xfrm>
            <a:prstGeom prst="rect">
              <a:avLst/>
            </a:prstGeom>
            <a:noFill/>
          </p:spPr>
          <p:txBody>
            <a:bodyPr wrap="square" lIns="68580" tIns="34290" rIns="68580" bIns="34290" rtlCol="0">
              <a:spAutoFit/>
            </a:bodyPr>
            <a:lstStyle/>
            <a:p>
              <a:pPr marL="0" lvl="1" algn="ctr"/>
              <a:r>
                <a:rPr lang="en-US" altLang="zh-CN" sz="2400" b="1" dirty="0">
                  <a:solidFill>
                    <a:schemeClr val="bg1"/>
                  </a:solidFill>
                  <a:latin typeface="Impact MT Std" pitchFamily="34" charset="0"/>
                  <a:ea typeface="微软雅黑" pitchFamily="34" charset="-122"/>
                </a:rPr>
                <a:t>6</a:t>
              </a:r>
              <a:r>
                <a:rPr lang="zh-CN" altLang="en-US" sz="2400" b="1" dirty="0">
                  <a:solidFill>
                    <a:schemeClr val="bg1"/>
                  </a:solidFill>
                  <a:latin typeface="Impact MT Std" pitchFamily="34" charset="0"/>
                  <a:ea typeface="微软雅黑" pitchFamily="34" charset="-122"/>
                </a:rPr>
                <a:t>月</a:t>
              </a:r>
              <a:endParaRPr lang="en-US" altLang="ko-KR" sz="2400" b="1" kern="0" dirty="0">
                <a:solidFill>
                  <a:schemeClr val="bg1"/>
                </a:solidFill>
                <a:latin typeface="Impact MT Std" pitchFamily="34" charset="0"/>
                <a:ea typeface="微软雅黑" pitchFamily="34" charset="-122"/>
              </a:endParaRPr>
            </a:p>
          </p:txBody>
        </p:sp>
      </p:grpSp>
      <p:sp>
        <p:nvSpPr>
          <p:cNvPr id="39" name="矩形 38"/>
          <p:cNvSpPr/>
          <p:nvPr/>
        </p:nvSpPr>
        <p:spPr>
          <a:xfrm>
            <a:off x="9122597" y="1636445"/>
            <a:ext cx="2231574" cy="1359346"/>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和详细信息在此输入详细文字在此输入详细文字在此输入详细文字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435699928"/>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350"/>
                                        <p:tgtEl>
                                          <p:spTgt spid="9"/>
                                        </p:tgtEl>
                                      </p:cBhvr>
                                    </p:animEffect>
                                  </p:childTnLst>
                                </p:cTn>
                              </p:par>
                            </p:childTnLst>
                          </p:cTn>
                        </p:par>
                        <p:par>
                          <p:cTn id="8" fill="hold">
                            <p:stCondLst>
                              <p:cond delay="350"/>
                            </p:stCondLst>
                            <p:childTnLst>
                              <p:par>
                                <p:cTn id="9" presetID="2" presetClass="entr" presetSubtype="4"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350" fill="hold"/>
                                        <p:tgtEl>
                                          <p:spTgt spid="2"/>
                                        </p:tgtEl>
                                        <p:attrNameLst>
                                          <p:attrName>ppt_x</p:attrName>
                                        </p:attrNameLst>
                                      </p:cBhvr>
                                      <p:tavLst>
                                        <p:tav tm="0">
                                          <p:val>
                                            <p:strVal val="#ppt_x"/>
                                          </p:val>
                                        </p:tav>
                                        <p:tav tm="100000">
                                          <p:val>
                                            <p:strVal val="#ppt_x"/>
                                          </p:val>
                                        </p:tav>
                                      </p:tavLst>
                                    </p:anim>
                                    <p:anim calcmode="lin" valueType="num">
                                      <p:cBhvr additive="base">
                                        <p:cTn id="12" dur="350" fill="hold"/>
                                        <p:tgtEl>
                                          <p:spTgt spid="2"/>
                                        </p:tgtEl>
                                        <p:attrNameLst>
                                          <p:attrName>ppt_y</p:attrName>
                                        </p:attrNameLst>
                                      </p:cBhvr>
                                      <p:tavLst>
                                        <p:tav tm="0">
                                          <p:val>
                                            <p:strVal val="1+#ppt_h/2"/>
                                          </p:val>
                                        </p:tav>
                                        <p:tav tm="100000">
                                          <p:val>
                                            <p:strVal val="#ppt_y"/>
                                          </p:val>
                                        </p:tav>
                                      </p:tavLst>
                                    </p:anim>
                                  </p:childTnLst>
                                </p:cTn>
                              </p:par>
                            </p:childTnLst>
                          </p:cTn>
                        </p:par>
                        <p:par>
                          <p:cTn id="13" fill="hold">
                            <p:stCondLst>
                              <p:cond delay="700"/>
                            </p:stCondLst>
                            <p:childTnLst>
                              <p:par>
                                <p:cTn id="14" presetID="42" presetClass="entr" presetSubtype="0" fill="hold" grpId="0"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350"/>
                                        <p:tgtEl>
                                          <p:spTgt spid="14"/>
                                        </p:tgtEl>
                                      </p:cBhvr>
                                    </p:animEffect>
                                    <p:anim calcmode="lin" valueType="num">
                                      <p:cBhvr>
                                        <p:cTn id="17" dur="350" fill="hold"/>
                                        <p:tgtEl>
                                          <p:spTgt spid="14"/>
                                        </p:tgtEl>
                                        <p:attrNameLst>
                                          <p:attrName>ppt_x</p:attrName>
                                        </p:attrNameLst>
                                      </p:cBhvr>
                                      <p:tavLst>
                                        <p:tav tm="0">
                                          <p:val>
                                            <p:strVal val="#ppt_x"/>
                                          </p:val>
                                        </p:tav>
                                        <p:tav tm="100000">
                                          <p:val>
                                            <p:strVal val="#ppt_x"/>
                                          </p:val>
                                        </p:tav>
                                      </p:tavLst>
                                    </p:anim>
                                    <p:anim calcmode="lin" valueType="num">
                                      <p:cBhvr>
                                        <p:cTn id="18" dur="350" fill="hold"/>
                                        <p:tgtEl>
                                          <p:spTgt spid="14"/>
                                        </p:tgtEl>
                                        <p:attrNameLst>
                                          <p:attrName>ppt_y</p:attrName>
                                        </p:attrNameLst>
                                      </p:cBhvr>
                                      <p:tavLst>
                                        <p:tav tm="0">
                                          <p:val>
                                            <p:strVal val="#ppt_y+.1"/>
                                          </p:val>
                                        </p:tav>
                                        <p:tav tm="100000">
                                          <p:val>
                                            <p:strVal val="#ppt_y"/>
                                          </p:val>
                                        </p:tav>
                                      </p:tavLst>
                                    </p:anim>
                                  </p:childTnLst>
                                </p:cTn>
                              </p:par>
                            </p:childTnLst>
                          </p:cTn>
                        </p:par>
                        <p:par>
                          <p:cTn id="19" fill="hold">
                            <p:stCondLst>
                              <p:cond delay="1050"/>
                            </p:stCondLst>
                            <p:childTnLst>
                              <p:par>
                                <p:cTn id="20" presetID="2" presetClass="entr" presetSubtype="4" fill="hold" nodeType="afterEffect">
                                  <p:stCondLst>
                                    <p:cond delay="0"/>
                                  </p:stCondLst>
                                  <p:childTnLst>
                                    <p:set>
                                      <p:cBhvr>
                                        <p:cTn id="21" dur="1" fill="hold">
                                          <p:stCondLst>
                                            <p:cond delay="0"/>
                                          </p:stCondLst>
                                        </p:cTn>
                                        <p:tgtEl>
                                          <p:spTgt spid="15"/>
                                        </p:tgtEl>
                                        <p:attrNameLst>
                                          <p:attrName>style.visibility</p:attrName>
                                        </p:attrNameLst>
                                      </p:cBhvr>
                                      <p:to>
                                        <p:strVal val="visible"/>
                                      </p:to>
                                    </p:set>
                                    <p:anim calcmode="lin" valueType="num">
                                      <p:cBhvr additive="base">
                                        <p:cTn id="22" dur="350" fill="hold"/>
                                        <p:tgtEl>
                                          <p:spTgt spid="15"/>
                                        </p:tgtEl>
                                        <p:attrNameLst>
                                          <p:attrName>ppt_x</p:attrName>
                                        </p:attrNameLst>
                                      </p:cBhvr>
                                      <p:tavLst>
                                        <p:tav tm="0">
                                          <p:val>
                                            <p:strVal val="#ppt_x"/>
                                          </p:val>
                                        </p:tav>
                                        <p:tav tm="100000">
                                          <p:val>
                                            <p:strVal val="#ppt_x"/>
                                          </p:val>
                                        </p:tav>
                                      </p:tavLst>
                                    </p:anim>
                                    <p:anim calcmode="lin" valueType="num">
                                      <p:cBhvr additive="base">
                                        <p:cTn id="23" dur="350" fill="hold"/>
                                        <p:tgtEl>
                                          <p:spTgt spid="15"/>
                                        </p:tgtEl>
                                        <p:attrNameLst>
                                          <p:attrName>ppt_y</p:attrName>
                                        </p:attrNameLst>
                                      </p:cBhvr>
                                      <p:tavLst>
                                        <p:tav tm="0">
                                          <p:val>
                                            <p:strVal val="1+#ppt_h/2"/>
                                          </p:val>
                                        </p:tav>
                                        <p:tav tm="100000">
                                          <p:val>
                                            <p:strVal val="#ppt_y"/>
                                          </p:val>
                                        </p:tav>
                                      </p:tavLst>
                                    </p:anim>
                                  </p:childTnLst>
                                </p:cTn>
                              </p:par>
                            </p:childTnLst>
                          </p:cTn>
                        </p:par>
                        <p:par>
                          <p:cTn id="24" fill="hold">
                            <p:stCondLst>
                              <p:cond delay="1400"/>
                            </p:stCondLst>
                            <p:childTnLst>
                              <p:par>
                                <p:cTn id="25" presetID="42" presetClass="entr" presetSubtype="0" fill="hold" grpId="0" nodeType="after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350"/>
                                        <p:tgtEl>
                                          <p:spTgt spid="18"/>
                                        </p:tgtEl>
                                      </p:cBhvr>
                                    </p:animEffect>
                                    <p:anim calcmode="lin" valueType="num">
                                      <p:cBhvr>
                                        <p:cTn id="28" dur="350" fill="hold"/>
                                        <p:tgtEl>
                                          <p:spTgt spid="18"/>
                                        </p:tgtEl>
                                        <p:attrNameLst>
                                          <p:attrName>ppt_x</p:attrName>
                                        </p:attrNameLst>
                                      </p:cBhvr>
                                      <p:tavLst>
                                        <p:tav tm="0">
                                          <p:val>
                                            <p:strVal val="#ppt_x"/>
                                          </p:val>
                                        </p:tav>
                                        <p:tav tm="100000">
                                          <p:val>
                                            <p:strVal val="#ppt_x"/>
                                          </p:val>
                                        </p:tav>
                                      </p:tavLst>
                                    </p:anim>
                                    <p:anim calcmode="lin" valueType="num">
                                      <p:cBhvr>
                                        <p:cTn id="29" dur="350" fill="hold"/>
                                        <p:tgtEl>
                                          <p:spTgt spid="18"/>
                                        </p:tgtEl>
                                        <p:attrNameLst>
                                          <p:attrName>ppt_y</p:attrName>
                                        </p:attrNameLst>
                                      </p:cBhvr>
                                      <p:tavLst>
                                        <p:tav tm="0">
                                          <p:val>
                                            <p:strVal val="#ppt_y+.1"/>
                                          </p:val>
                                        </p:tav>
                                        <p:tav tm="100000">
                                          <p:val>
                                            <p:strVal val="#ppt_y"/>
                                          </p:val>
                                        </p:tav>
                                      </p:tavLst>
                                    </p:anim>
                                  </p:childTnLst>
                                </p:cTn>
                              </p:par>
                            </p:childTnLst>
                          </p:cTn>
                        </p:par>
                        <p:par>
                          <p:cTn id="30" fill="hold">
                            <p:stCondLst>
                              <p:cond delay="1750"/>
                            </p:stCondLst>
                            <p:childTnLst>
                              <p:par>
                                <p:cTn id="31" presetID="2" presetClass="entr" presetSubtype="4" fill="hold" nodeType="afterEffect">
                                  <p:stCondLst>
                                    <p:cond delay="0"/>
                                  </p:stCondLst>
                                  <p:childTnLst>
                                    <p:set>
                                      <p:cBhvr>
                                        <p:cTn id="32" dur="1" fill="hold">
                                          <p:stCondLst>
                                            <p:cond delay="0"/>
                                          </p:stCondLst>
                                        </p:cTn>
                                        <p:tgtEl>
                                          <p:spTgt spid="19"/>
                                        </p:tgtEl>
                                        <p:attrNameLst>
                                          <p:attrName>style.visibility</p:attrName>
                                        </p:attrNameLst>
                                      </p:cBhvr>
                                      <p:to>
                                        <p:strVal val="visible"/>
                                      </p:to>
                                    </p:set>
                                    <p:anim calcmode="lin" valueType="num">
                                      <p:cBhvr additive="base">
                                        <p:cTn id="33" dur="350" fill="hold"/>
                                        <p:tgtEl>
                                          <p:spTgt spid="19"/>
                                        </p:tgtEl>
                                        <p:attrNameLst>
                                          <p:attrName>ppt_x</p:attrName>
                                        </p:attrNameLst>
                                      </p:cBhvr>
                                      <p:tavLst>
                                        <p:tav tm="0">
                                          <p:val>
                                            <p:strVal val="#ppt_x"/>
                                          </p:val>
                                        </p:tav>
                                        <p:tav tm="100000">
                                          <p:val>
                                            <p:strVal val="#ppt_x"/>
                                          </p:val>
                                        </p:tav>
                                      </p:tavLst>
                                    </p:anim>
                                    <p:anim calcmode="lin" valueType="num">
                                      <p:cBhvr additive="base">
                                        <p:cTn id="34" dur="350" fill="hold"/>
                                        <p:tgtEl>
                                          <p:spTgt spid="19"/>
                                        </p:tgtEl>
                                        <p:attrNameLst>
                                          <p:attrName>ppt_y</p:attrName>
                                        </p:attrNameLst>
                                      </p:cBhvr>
                                      <p:tavLst>
                                        <p:tav tm="0">
                                          <p:val>
                                            <p:strVal val="1+#ppt_h/2"/>
                                          </p:val>
                                        </p:tav>
                                        <p:tav tm="100000">
                                          <p:val>
                                            <p:strVal val="#ppt_y"/>
                                          </p:val>
                                        </p:tav>
                                      </p:tavLst>
                                    </p:anim>
                                  </p:childTnLst>
                                </p:cTn>
                              </p:par>
                            </p:childTnLst>
                          </p:cTn>
                        </p:par>
                        <p:par>
                          <p:cTn id="35" fill="hold">
                            <p:stCondLst>
                              <p:cond delay="2100"/>
                            </p:stCondLst>
                            <p:childTnLst>
                              <p:par>
                                <p:cTn id="36" presetID="42" presetClass="entr" presetSubtype="0" fill="hold" grpId="0" nodeType="after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350"/>
                                        <p:tgtEl>
                                          <p:spTgt spid="22"/>
                                        </p:tgtEl>
                                      </p:cBhvr>
                                    </p:animEffect>
                                    <p:anim calcmode="lin" valueType="num">
                                      <p:cBhvr>
                                        <p:cTn id="39" dur="350" fill="hold"/>
                                        <p:tgtEl>
                                          <p:spTgt spid="22"/>
                                        </p:tgtEl>
                                        <p:attrNameLst>
                                          <p:attrName>ppt_x</p:attrName>
                                        </p:attrNameLst>
                                      </p:cBhvr>
                                      <p:tavLst>
                                        <p:tav tm="0">
                                          <p:val>
                                            <p:strVal val="#ppt_x"/>
                                          </p:val>
                                        </p:tav>
                                        <p:tav tm="100000">
                                          <p:val>
                                            <p:strVal val="#ppt_x"/>
                                          </p:val>
                                        </p:tav>
                                      </p:tavLst>
                                    </p:anim>
                                    <p:anim calcmode="lin" valueType="num">
                                      <p:cBhvr>
                                        <p:cTn id="40" dur="350" fill="hold"/>
                                        <p:tgtEl>
                                          <p:spTgt spid="22"/>
                                        </p:tgtEl>
                                        <p:attrNameLst>
                                          <p:attrName>ppt_y</p:attrName>
                                        </p:attrNameLst>
                                      </p:cBhvr>
                                      <p:tavLst>
                                        <p:tav tm="0">
                                          <p:val>
                                            <p:strVal val="#ppt_y+.1"/>
                                          </p:val>
                                        </p:tav>
                                        <p:tav tm="100000">
                                          <p:val>
                                            <p:strVal val="#ppt_y"/>
                                          </p:val>
                                        </p:tav>
                                      </p:tavLst>
                                    </p:anim>
                                  </p:childTnLst>
                                </p:cTn>
                              </p:par>
                            </p:childTnLst>
                          </p:cTn>
                        </p:par>
                        <p:par>
                          <p:cTn id="41" fill="hold">
                            <p:stCondLst>
                              <p:cond delay="2450"/>
                            </p:stCondLst>
                            <p:childTnLst>
                              <p:par>
                                <p:cTn id="42" presetID="2" presetClass="entr" presetSubtype="4" fill="hold" nodeType="afterEffect">
                                  <p:stCondLst>
                                    <p:cond delay="0"/>
                                  </p:stCondLst>
                                  <p:childTnLst>
                                    <p:set>
                                      <p:cBhvr>
                                        <p:cTn id="43" dur="1" fill="hold">
                                          <p:stCondLst>
                                            <p:cond delay="0"/>
                                          </p:stCondLst>
                                        </p:cTn>
                                        <p:tgtEl>
                                          <p:spTgt spid="23"/>
                                        </p:tgtEl>
                                        <p:attrNameLst>
                                          <p:attrName>style.visibility</p:attrName>
                                        </p:attrNameLst>
                                      </p:cBhvr>
                                      <p:to>
                                        <p:strVal val="visible"/>
                                      </p:to>
                                    </p:set>
                                    <p:anim calcmode="lin" valueType="num">
                                      <p:cBhvr additive="base">
                                        <p:cTn id="44" dur="350" fill="hold"/>
                                        <p:tgtEl>
                                          <p:spTgt spid="23"/>
                                        </p:tgtEl>
                                        <p:attrNameLst>
                                          <p:attrName>ppt_x</p:attrName>
                                        </p:attrNameLst>
                                      </p:cBhvr>
                                      <p:tavLst>
                                        <p:tav tm="0">
                                          <p:val>
                                            <p:strVal val="#ppt_x"/>
                                          </p:val>
                                        </p:tav>
                                        <p:tav tm="100000">
                                          <p:val>
                                            <p:strVal val="#ppt_x"/>
                                          </p:val>
                                        </p:tav>
                                      </p:tavLst>
                                    </p:anim>
                                    <p:anim calcmode="lin" valueType="num">
                                      <p:cBhvr additive="base">
                                        <p:cTn id="45" dur="350" fill="hold"/>
                                        <p:tgtEl>
                                          <p:spTgt spid="23"/>
                                        </p:tgtEl>
                                        <p:attrNameLst>
                                          <p:attrName>ppt_y</p:attrName>
                                        </p:attrNameLst>
                                      </p:cBhvr>
                                      <p:tavLst>
                                        <p:tav tm="0">
                                          <p:val>
                                            <p:strVal val="1+#ppt_h/2"/>
                                          </p:val>
                                        </p:tav>
                                        <p:tav tm="100000">
                                          <p:val>
                                            <p:strVal val="#ppt_y"/>
                                          </p:val>
                                        </p:tav>
                                      </p:tavLst>
                                    </p:anim>
                                  </p:childTnLst>
                                </p:cTn>
                              </p:par>
                            </p:childTnLst>
                          </p:cTn>
                        </p:par>
                        <p:par>
                          <p:cTn id="46" fill="hold">
                            <p:stCondLst>
                              <p:cond delay="2800"/>
                            </p:stCondLst>
                            <p:childTnLst>
                              <p:par>
                                <p:cTn id="47" presetID="42" presetClass="entr" presetSubtype="0" fill="hold" grpId="0" nodeType="afterEffect">
                                  <p:stCondLst>
                                    <p:cond delay="0"/>
                                  </p:stCondLst>
                                  <p:childTnLst>
                                    <p:set>
                                      <p:cBhvr>
                                        <p:cTn id="48" dur="1" fill="hold">
                                          <p:stCondLst>
                                            <p:cond delay="0"/>
                                          </p:stCondLst>
                                        </p:cTn>
                                        <p:tgtEl>
                                          <p:spTgt spid="26"/>
                                        </p:tgtEl>
                                        <p:attrNameLst>
                                          <p:attrName>style.visibility</p:attrName>
                                        </p:attrNameLst>
                                      </p:cBhvr>
                                      <p:to>
                                        <p:strVal val="visible"/>
                                      </p:to>
                                    </p:set>
                                    <p:animEffect transition="in" filter="fade">
                                      <p:cBhvr>
                                        <p:cTn id="49" dur="350"/>
                                        <p:tgtEl>
                                          <p:spTgt spid="26"/>
                                        </p:tgtEl>
                                      </p:cBhvr>
                                    </p:animEffect>
                                    <p:anim calcmode="lin" valueType="num">
                                      <p:cBhvr>
                                        <p:cTn id="50" dur="350" fill="hold"/>
                                        <p:tgtEl>
                                          <p:spTgt spid="26"/>
                                        </p:tgtEl>
                                        <p:attrNameLst>
                                          <p:attrName>ppt_x</p:attrName>
                                        </p:attrNameLst>
                                      </p:cBhvr>
                                      <p:tavLst>
                                        <p:tav tm="0">
                                          <p:val>
                                            <p:strVal val="#ppt_x"/>
                                          </p:val>
                                        </p:tav>
                                        <p:tav tm="100000">
                                          <p:val>
                                            <p:strVal val="#ppt_x"/>
                                          </p:val>
                                        </p:tav>
                                      </p:tavLst>
                                    </p:anim>
                                    <p:anim calcmode="lin" valueType="num">
                                      <p:cBhvr>
                                        <p:cTn id="51" dur="350" fill="hold"/>
                                        <p:tgtEl>
                                          <p:spTgt spid="26"/>
                                        </p:tgtEl>
                                        <p:attrNameLst>
                                          <p:attrName>ppt_y</p:attrName>
                                        </p:attrNameLst>
                                      </p:cBhvr>
                                      <p:tavLst>
                                        <p:tav tm="0">
                                          <p:val>
                                            <p:strVal val="#ppt_y+.1"/>
                                          </p:val>
                                        </p:tav>
                                        <p:tav tm="100000">
                                          <p:val>
                                            <p:strVal val="#ppt_y"/>
                                          </p:val>
                                        </p:tav>
                                      </p:tavLst>
                                    </p:anim>
                                  </p:childTnLst>
                                </p:cTn>
                              </p:par>
                            </p:childTnLst>
                          </p:cTn>
                        </p:par>
                        <p:par>
                          <p:cTn id="52" fill="hold">
                            <p:stCondLst>
                              <p:cond delay="3150"/>
                            </p:stCondLst>
                            <p:childTnLst>
                              <p:par>
                                <p:cTn id="53" presetID="2" presetClass="entr" presetSubtype="4" fill="hold" nodeType="afterEffect">
                                  <p:stCondLst>
                                    <p:cond delay="0"/>
                                  </p:stCondLst>
                                  <p:childTnLst>
                                    <p:set>
                                      <p:cBhvr>
                                        <p:cTn id="54" dur="1" fill="hold">
                                          <p:stCondLst>
                                            <p:cond delay="0"/>
                                          </p:stCondLst>
                                        </p:cTn>
                                        <p:tgtEl>
                                          <p:spTgt spid="27"/>
                                        </p:tgtEl>
                                        <p:attrNameLst>
                                          <p:attrName>style.visibility</p:attrName>
                                        </p:attrNameLst>
                                      </p:cBhvr>
                                      <p:to>
                                        <p:strVal val="visible"/>
                                      </p:to>
                                    </p:set>
                                    <p:anim calcmode="lin" valueType="num">
                                      <p:cBhvr additive="base">
                                        <p:cTn id="55" dur="350" fill="hold"/>
                                        <p:tgtEl>
                                          <p:spTgt spid="27"/>
                                        </p:tgtEl>
                                        <p:attrNameLst>
                                          <p:attrName>ppt_x</p:attrName>
                                        </p:attrNameLst>
                                      </p:cBhvr>
                                      <p:tavLst>
                                        <p:tav tm="0">
                                          <p:val>
                                            <p:strVal val="#ppt_x"/>
                                          </p:val>
                                        </p:tav>
                                        <p:tav tm="100000">
                                          <p:val>
                                            <p:strVal val="#ppt_x"/>
                                          </p:val>
                                        </p:tav>
                                      </p:tavLst>
                                    </p:anim>
                                    <p:anim calcmode="lin" valueType="num">
                                      <p:cBhvr additive="base">
                                        <p:cTn id="56" dur="350" fill="hold"/>
                                        <p:tgtEl>
                                          <p:spTgt spid="27"/>
                                        </p:tgtEl>
                                        <p:attrNameLst>
                                          <p:attrName>ppt_y</p:attrName>
                                        </p:attrNameLst>
                                      </p:cBhvr>
                                      <p:tavLst>
                                        <p:tav tm="0">
                                          <p:val>
                                            <p:strVal val="1+#ppt_h/2"/>
                                          </p:val>
                                        </p:tav>
                                        <p:tav tm="100000">
                                          <p:val>
                                            <p:strVal val="#ppt_y"/>
                                          </p:val>
                                        </p:tav>
                                      </p:tavLst>
                                    </p:anim>
                                  </p:childTnLst>
                                </p:cTn>
                              </p:par>
                            </p:childTnLst>
                          </p:cTn>
                        </p:par>
                        <p:par>
                          <p:cTn id="57" fill="hold">
                            <p:stCondLst>
                              <p:cond delay="3500"/>
                            </p:stCondLst>
                            <p:childTnLst>
                              <p:par>
                                <p:cTn id="58" presetID="42" presetClass="entr" presetSubtype="0" fill="hold" grpId="0" nodeType="afterEffect">
                                  <p:stCondLst>
                                    <p:cond delay="0"/>
                                  </p:stCondLst>
                                  <p:childTnLst>
                                    <p:set>
                                      <p:cBhvr>
                                        <p:cTn id="59" dur="1" fill="hold">
                                          <p:stCondLst>
                                            <p:cond delay="0"/>
                                          </p:stCondLst>
                                        </p:cTn>
                                        <p:tgtEl>
                                          <p:spTgt spid="34"/>
                                        </p:tgtEl>
                                        <p:attrNameLst>
                                          <p:attrName>style.visibility</p:attrName>
                                        </p:attrNameLst>
                                      </p:cBhvr>
                                      <p:to>
                                        <p:strVal val="visible"/>
                                      </p:to>
                                    </p:set>
                                    <p:animEffect transition="in" filter="fade">
                                      <p:cBhvr>
                                        <p:cTn id="60" dur="350"/>
                                        <p:tgtEl>
                                          <p:spTgt spid="34"/>
                                        </p:tgtEl>
                                      </p:cBhvr>
                                    </p:animEffect>
                                    <p:anim calcmode="lin" valueType="num">
                                      <p:cBhvr>
                                        <p:cTn id="61" dur="350" fill="hold"/>
                                        <p:tgtEl>
                                          <p:spTgt spid="34"/>
                                        </p:tgtEl>
                                        <p:attrNameLst>
                                          <p:attrName>ppt_x</p:attrName>
                                        </p:attrNameLst>
                                      </p:cBhvr>
                                      <p:tavLst>
                                        <p:tav tm="0">
                                          <p:val>
                                            <p:strVal val="#ppt_x"/>
                                          </p:val>
                                        </p:tav>
                                        <p:tav tm="100000">
                                          <p:val>
                                            <p:strVal val="#ppt_x"/>
                                          </p:val>
                                        </p:tav>
                                      </p:tavLst>
                                    </p:anim>
                                    <p:anim calcmode="lin" valueType="num">
                                      <p:cBhvr>
                                        <p:cTn id="62" dur="350" fill="hold"/>
                                        <p:tgtEl>
                                          <p:spTgt spid="34"/>
                                        </p:tgtEl>
                                        <p:attrNameLst>
                                          <p:attrName>ppt_y</p:attrName>
                                        </p:attrNameLst>
                                      </p:cBhvr>
                                      <p:tavLst>
                                        <p:tav tm="0">
                                          <p:val>
                                            <p:strVal val="#ppt_y+.1"/>
                                          </p:val>
                                        </p:tav>
                                        <p:tav tm="100000">
                                          <p:val>
                                            <p:strVal val="#ppt_y"/>
                                          </p:val>
                                        </p:tav>
                                      </p:tavLst>
                                    </p:anim>
                                  </p:childTnLst>
                                </p:cTn>
                              </p:par>
                            </p:childTnLst>
                          </p:cTn>
                        </p:par>
                        <p:par>
                          <p:cTn id="63" fill="hold">
                            <p:stCondLst>
                              <p:cond delay="3850"/>
                            </p:stCondLst>
                            <p:childTnLst>
                              <p:par>
                                <p:cTn id="64" presetID="2" presetClass="entr" presetSubtype="4" fill="hold" nodeType="afterEffect">
                                  <p:stCondLst>
                                    <p:cond delay="0"/>
                                  </p:stCondLst>
                                  <p:childTnLst>
                                    <p:set>
                                      <p:cBhvr>
                                        <p:cTn id="65" dur="1" fill="hold">
                                          <p:stCondLst>
                                            <p:cond delay="0"/>
                                          </p:stCondLst>
                                        </p:cTn>
                                        <p:tgtEl>
                                          <p:spTgt spid="36"/>
                                        </p:tgtEl>
                                        <p:attrNameLst>
                                          <p:attrName>style.visibility</p:attrName>
                                        </p:attrNameLst>
                                      </p:cBhvr>
                                      <p:to>
                                        <p:strVal val="visible"/>
                                      </p:to>
                                    </p:set>
                                    <p:anim calcmode="lin" valueType="num">
                                      <p:cBhvr additive="base">
                                        <p:cTn id="66" dur="350" fill="hold"/>
                                        <p:tgtEl>
                                          <p:spTgt spid="36"/>
                                        </p:tgtEl>
                                        <p:attrNameLst>
                                          <p:attrName>ppt_x</p:attrName>
                                        </p:attrNameLst>
                                      </p:cBhvr>
                                      <p:tavLst>
                                        <p:tav tm="0">
                                          <p:val>
                                            <p:strVal val="#ppt_x"/>
                                          </p:val>
                                        </p:tav>
                                        <p:tav tm="100000">
                                          <p:val>
                                            <p:strVal val="#ppt_x"/>
                                          </p:val>
                                        </p:tav>
                                      </p:tavLst>
                                    </p:anim>
                                    <p:anim calcmode="lin" valueType="num">
                                      <p:cBhvr additive="base">
                                        <p:cTn id="67" dur="350" fill="hold"/>
                                        <p:tgtEl>
                                          <p:spTgt spid="36"/>
                                        </p:tgtEl>
                                        <p:attrNameLst>
                                          <p:attrName>ppt_y</p:attrName>
                                        </p:attrNameLst>
                                      </p:cBhvr>
                                      <p:tavLst>
                                        <p:tav tm="0">
                                          <p:val>
                                            <p:strVal val="1+#ppt_h/2"/>
                                          </p:val>
                                        </p:tav>
                                        <p:tav tm="100000">
                                          <p:val>
                                            <p:strVal val="#ppt_y"/>
                                          </p:val>
                                        </p:tav>
                                      </p:tavLst>
                                    </p:anim>
                                  </p:childTnLst>
                                </p:cTn>
                              </p:par>
                            </p:childTnLst>
                          </p:cTn>
                        </p:par>
                        <p:par>
                          <p:cTn id="68" fill="hold">
                            <p:stCondLst>
                              <p:cond delay="4200"/>
                            </p:stCondLst>
                            <p:childTnLst>
                              <p:par>
                                <p:cTn id="69" presetID="42" presetClass="entr" presetSubtype="0" fill="hold" grpId="0" nodeType="afterEffect">
                                  <p:stCondLst>
                                    <p:cond delay="0"/>
                                  </p:stCondLst>
                                  <p:childTnLst>
                                    <p:set>
                                      <p:cBhvr>
                                        <p:cTn id="70" dur="1" fill="hold">
                                          <p:stCondLst>
                                            <p:cond delay="0"/>
                                          </p:stCondLst>
                                        </p:cTn>
                                        <p:tgtEl>
                                          <p:spTgt spid="39"/>
                                        </p:tgtEl>
                                        <p:attrNameLst>
                                          <p:attrName>style.visibility</p:attrName>
                                        </p:attrNameLst>
                                      </p:cBhvr>
                                      <p:to>
                                        <p:strVal val="visible"/>
                                      </p:to>
                                    </p:set>
                                    <p:animEffect transition="in" filter="fade">
                                      <p:cBhvr>
                                        <p:cTn id="71" dur="350"/>
                                        <p:tgtEl>
                                          <p:spTgt spid="39"/>
                                        </p:tgtEl>
                                      </p:cBhvr>
                                    </p:animEffect>
                                    <p:anim calcmode="lin" valueType="num">
                                      <p:cBhvr>
                                        <p:cTn id="72" dur="350" fill="hold"/>
                                        <p:tgtEl>
                                          <p:spTgt spid="39"/>
                                        </p:tgtEl>
                                        <p:attrNameLst>
                                          <p:attrName>ppt_x</p:attrName>
                                        </p:attrNameLst>
                                      </p:cBhvr>
                                      <p:tavLst>
                                        <p:tav tm="0">
                                          <p:val>
                                            <p:strVal val="#ppt_x"/>
                                          </p:val>
                                        </p:tav>
                                        <p:tav tm="100000">
                                          <p:val>
                                            <p:strVal val="#ppt_x"/>
                                          </p:val>
                                        </p:tav>
                                      </p:tavLst>
                                    </p:anim>
                                    <p:anim calcmode="lin" valueType="num">
                                      <p:cBhvr>
                                        <p:cTn id="73" dur="350" fill="hold"/>
                                        <p:tgtEl>
                                          <p:spTgt spid="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8" grpId="0"/>
      <p:bldP spid="22" grpId="0"/>
      <p:bldP spid="26" grpId="0"/>
      <p:bldP spid="34" grpId="0"/>
      <p:bldP spid="3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p:cNvGrpSpPr/>
          <p:nvPr/>
        </p:nvGrpSpPr>
        <p:grpSpPr>
          <a:xfrm>
            <a:off x="192931" y="0"/>
            <a:ext cx="576064" cy="836712"/>
            <a:chOff x="841003" y="360040"/>
            <a:chExt cx="504056" cy="836712"/>
          </a:xfrm>
          <a:solidFill>
            <a:srgbClr val="C00000"/>
          </a:solidFill>
        </p:grpSpPr>
        <p:sp>
          <p:nvSpPr>
            <p:cNvPr id="32" name="矩形 31"/>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KSO_Shape"/>
          <p:cNvSpPr>
            <a:spLocks/>
          </p:cNvSpPr>
          <p:nvPr/>
        </p:nvSpPr>
        <p:spPr bwMode="auto">
          <a:xfrm>
            <a:off x="334546" y="254607"/>
            <a:ext cx="292833" cy="222065"/>
          </a:xfrm>
          <a:custGeom>
            <a:avLst/>
            <a:gdLst>
              <a:gd name="T0" fmla="*/ 104753 w 3040062"/>
              <a:gd name="T1" fmla="*/ 1241540 h 2303463"/>
              <a:gd name="T2" fmla="*/ 251725 w 3040062"/>
              <a:gd name="T3" fmla="*/ 1260899 h 2303463"/>
              <a:gd name="T4" fmla="*/ 265692 w 3040062"/>
              <a:gd name="T5" fmla="*/ 1110467 h 2303463"/>
              <a:gd name="T6" fmla="*/ 844867 w 3040062"/>
              <a:gd name="T7" fmla="*/ 970596 h 2303463"/>
              <a:gd name="T8" fmla="*/ 870584 w 3040062"/>
              <a:gd name="T9" fmla="*/ 987377 h 2303463"/>
              <a:gd name="T10" fmla="*/ 872172 w 3040062"/>
              <a:gd name="T11" fmla="*/ 1402771 h 2303463"/>
              <a:gd name="T12" fmla="*/ 848359 w 3040062"/>
              <a:gd name="T13" fmla="*/ 1421768 h 2303463"/>
              <a:gd name="T14" fmla="*/ 615315 w 3040062"/>
              <a:gd name="T15" fmla="*/ 1415119 h 2303463"/>
              <a:gd name="T16" fmla="*/ 603250 w 3040062"/>
              <a:gd name="T17" fmla="*/ 1002891 h 2303463"/>
              <a:gd name="T18" fmla="*/ 617855 w 3040062"/>
              <a:gd name="T19" fmla="*/ 975662 h 2303463"/>
              <a:gd name="T20" fmla="*/ 1240437 w 3040062"/>
              <a:gd name="T21" fmla="*/ 749300 h 2303463"/>
              <a:gd name="T22" fmla="*/ 1265867 w 3040062"/>
              <a:gd name="T23" fmla="*/ 766421 h 2303463"/>
              <a:gd name="T24" fmla="*/ 1267138 w 3040062"/>
              <a:gd name="T25" fmla="*/ 1402743 h 2303463"/>
              <a:gd name="T26" fmla="*/ 1243616 w 3040062"/>
              <a:gd name="T27" fmla="*/ 1421766 h 2303463"/>
              <a:gd name="T28" fmla="*/ 1010298 w 3040062"/>
              <a:gd name="T29" fmla="*/ 1415108 h 2303463"/>
              <a:gd name="T30" fmla="*/ 998537 w 3040062"/>
              <a:gd name="T31" fmla="*/ 782273 h 2303463"/>
              <a:gd name="T32" fmla="*/ 1012841 w 3040062"/>
              <a:gd name="T33" fmla="*/ 755007 h 2303463"/>
              <a:gd name="T34" fmla="*/ 2175011 w 3040062"/>
              <a:gd name="T35" fmla="*/ 666432 h 2303463"/>
              <a:gd name="T36" fmla="*/ 2235666 w 3040062"/>
              <a:gd name="T37" fmla="*/ 692135 h 2303463"/>
              <a:gd name="T38" fmla="*/ 2277268 w 3040062"/>
              <a:gd name="T39" fmla="*/ 742271 h 2303463"/>
              <a:gd name="T40" fmla="*/ 2290605 w 3040062"/>
              <a:gd name="T41" fmla="*/ 1286150 h 2303463"/>
              <a:gd name="T42" fmla="*/ 2948603 w 3040062"/>
              <a:gd name="T43" fmla="*/ 1365796 h 2303463"/>
              <a:gd name="T44" fmla="*/ 3005765 w 3040062"/>
              <a:gd name="T45" fmla="*/ 1408316 h 2303463"/>
              <a:gd name="T46" fmla="*/ 3036887 w 3040062"/>
              <a:gd name="T47" fmla="*/ 1473366 h 2303463"/>
              <a:gd name="T48" fmla="*/ 3035616 w 3040062"/>
              <a:gd name="T49" fmla="*/ 2191451 h 2303463"/>
              <a:gd name="T50" fmla="*/ 3001319 w 3040062"/>
              <a:gd name="T51" fmla="*/ 2254597 h 2303463"/>
              <a:gd name="T52" fmla="*/ 2941934 w 3040062"/>
              <a:gd name="T53" fmla="*/ 2294578 h 2303463"/>
              <a:gd name="T54" fmla="*/ 2171200 w 3040062"/>
              <a:gd name="T55" fmla="*/ 2303146 h 2303463"/>
              <a:gd name="T56" fmla="*/ 2113403 w 3040062"/>
              <a:gd name="T57" fmla="*/ 2292040 h 2303463"/>
              <a:gd name="T58" fmla="*/ 1552263 w 3040062"/>
              <a:gd name="T59" fmla="*/ 1741815 h 2303463"/>
              <a:gd name="T60" fmla="*/ 1526223 w 3040062"/>
              <a:gd name="T61" fmla="*/ 1686919 h 2303463"/>
              <a:gd name="T62" fmla="*/ 1529081 w 3040062"/>
              <a:gd name="T63" fmla="*/ 1626946 h 2303463"/>
              <a:gd name="T64" fmla="*/ 1560520 w 3040062"/>
              <a:gd name="T65" fmla="*/ 1574272 h 2303463"/>
              <a:gd name="T66" fmla="*/ 1612919 w 3040062"/>
              <a:gd name="T67" fmla="*/ 1542858 h 2303463"/>
              <a:gd name="T68" fmla="*/ 1673891 w 3040062"/>
              <a:gd name="T69" fmla="*/ 1539685 h 2303463"/>
              <a:gd name="T70" fmla="*/ 1728513 w 3040062"/>
              <a:gd name="T71" fmla="*/ 1565705 h 2303463"/>
              <a:gd name="T72" fmla="*/ 2024167 w 3040062"/>
              <a:gd name="T73" fmla="*/ 760992 h 2303463"/>
              <a:gd name="T74" fmla="*/ 2057829 w 3040062"/>
              <a:gd name="T75" fmla="*/ 704828 h 2303463"/>
              <a:gd name="T76" fmla="*/ 2113721 w 3040062"/>
              <a:gd name="T77" fmla="*/ 670875 h 2303463"/>
              <a:gd name="T78" fmla="*/ 1640947 w 3040062"/>
              <a:gd name="T79" fmla="*/ 485773 h 2303463"/>
              <a:gd name="T80" fmla="*/ 1662436 w 3040062"/>
              <a:gd name="T81" fmla="*/ 507334 h 2303463"/>
              <a:gd name="T82" fmla="*/ 1658328 w 3040062"/>
              <a:gd name="T83" fmla="*/ 1408133 h 2303463"/>
              <a:gd name="T84" fmla="*/ 1631151 w 3040062"/>
              <a:gd name="T85" fmla="*/ 1422401 h 2303463"/>
              <a:gd name="T86" fmla="*/ 1401409 w 3040062"/>
              <a:gd name="T87" fmla="*/ 1410669 h 2303463"/>
              <a:gd name="T88" fmla="*/ 1394457 w 3040062"/>
              <a:gd name="T89" fmla="*/ 510505 h 2303463"/>
              <a:gd name="T90" fmla="*/ 1413734 w 3040062"/>
              <a:gd name="T91" fmla="*/ 486725 h 2303463"/>
              <a:gd name="T92" fmla="*/ 2856582 w 3040062"/>
              <a:gd name="T93" fmla="*/ 2539 h 2303463"/>
              <a:gd name="T94" fmla="*/ 2942924 w 3040062"/>
              <a:gd name="T95" fmla="*/ 45384 h 2303463"/>
              <a:gd name="T96" fmla="*/ 3001649 w 3040062"/>
              <a:gd name="T97" fmla="*/ 130121 h 2303463"/>
              <a:gd name="T98" fmla="*/ 3021012 w 3040062"/>
              <a:gd name="T99" fmla="*/ 1276768 h 2303463"/>
              <a:gd name="T100" fmla="*/ 2944193 w 3040062"/>
              <a:gd name="T101" fmla="*/ 1247252 h 2303463"/>
              <a:gd name="T102" fmla="*/ 374889 w 3040062"/>
              <a:gd name="T103" fmla="*/ 1959424 h 2303463"/>
              <a:gd name="T104" fmla="*/ 127291 w 3040062"/>
              <a:gd name="T105" fmla="*/ 2259336 h 2303463"/>
              <a:gd name="T106" fmla="*/ 50472 w 3040062"/>
              <a:gd name="T107" fmla="*/ 2198402 h 2303463"/>
              <a:gd name="T108" fmla="*/ 6349 w 3040062"/>
              <a:gd name="T109" fmla="*/ 2100970 h 2303463"/>
              <a:gd name="T110" fmla="*/ 3809 w 3040062"/>
              <a:gd name="T111" fmla="*/ 183438 h 2303463"/>
              <a:gd name="T112" fmla="*/ 44441 w 3040062"/>
              <a:gd name="T113" fmla="*/ 83468 h 2303463"/>
              <a:gd name="T114" fmla="*/ 118720 w 3040062"/>
              <a:gd name="T115" fmla="*/ 17773 h 2303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0062" h="2303463">
                <a:moveTo>
                  <a:pt x="124116" y="1098725"/>
                </a:moveTo>
                <a:lnTo>
                  <a:pt x="120307" y="1099042"/>
                </a:lnTo>
                <a:lnTo>
                  <a:pt x="116498" y="1099994"/>
                </a:lnTo>
                <a:lnTo>
                  <a:pt x="113324" y="1101898"/>
                </a:lnTo>
                <a:lnTo>
                  <a:pt x="110467" y="1104120"/>
                </a:lnTo>
                <a:lnTo>
                  <a:pt x="108245" y="1107294"/>
                </a:lnTo>
                <a:lnTo>
                  <a:pt x="106340" y="1110467"/>
                </a:lnTo>
                <a:lnTo>
                  <a:pt x="105071" y="1114276"/>
                </a:lnTo>
                <a:lnTo>
                  <a:pt x="104753" y="1118084"/>
                </a:lnTo>
                <a:lnTo>
                  <a:pt x="104753" y="1241540"/>
                </a:lnTo>
                <a:lnTo>
                  <a:pt x="105071" y="1245348"/>
                </a:lnTo>
                <a:lnTo>
                  <a:pt x="106340" y="1249157"/>
                </a:lnTo>
                <a:lnTo>
                  <a:pt x="108245" y="1252330"/>
                </a:lnTo>
                <a:lnTo>
                  <a:pt x="110467" y="1255187"/>
                </a:lnTo>
                <a:lnTo>
                  <a:pt x="113324" y="1257726"/>
                </a:lnTo>
                <a:lnTo>
                  <a:pt x="116498" y="1259312"/>
                </a:lnTo>
                <a:lnTo>
                  <a:pt x="120307" y="1260899"/>
                </a:lnTo>
                <a:lnTo>
                  <a:pt x="124116" y="1261217"/>
                </a:lnTo>
                <a:lnTo>
                  <a:pt x="247598" y="1261217"/>
                </a:lnTo>
                <a:lnTo>
                  <a:pt x="251725" y="1260899"/>
                </a:lnTo>
                <a:lnTo>
                  <a:pt x="255216" y="1259312"/>
                </a:lnTo>
                <a:lnTo>
                  <a:pt x="258708" y="1257726"/>
                </a:lnTo>
                <a:lnTo>
                  <a:pt x="261565" y="1255187"/>
                </a:lnTo>
                <a:lnTo>
                  <a:pt x="264105" y="1252330"/>
                </a:lnTo>
                <a:lnTo>
                  <a:pt x="265692" y="1249157"/>
                </a:lnTo>
                <a:lnTo>
                  <a:pt x="266644" y="1245348"/>
                </a:lnTo>
                <a:lnTo>
                  <a:pt x="266961" y="1241540"/>
                </a:lnTo>
                <a:lnTo>
                  <a:pt x="266961" y="1118084"/>
                </a:lnTo>
                <a:lnTo>
                  <a:pt x="266644" y="1114276"/>
                </a:lnTo>
                <a:lnTo>
                  <a:pt x="265692" y="1110467"/>
                </a:lnTo>
                <a:lnTo>
                  <a:pt x="264105" y="1107294"/>
                </a:lnTo>
                <a:lnTo>
                  <a:pt x="261565" y="1104120"/>
                </a:lnTo>
                <a:lnTo>
                  <a:pt x="258708" y="1101898"/>
                </a:lnTo>
                <a:lnTo>
                  <a:pt x="255216" y="1099994"/>
                </a:lnTo>
                <a:lnTo>
                  <a:pt x="251725" y="1099042"/>
                </a:lnTo>
                <a:lnTo>
                  <a:pt x="247598" y="1098725"/>
                </a:lnTo>
                <a:lnTo>
                  <a:pt x="124116" y="1098725"/>
                </a:lnTo>
                <a:close/>
                <a:moveTo>
                  <a:pt x="636270" y="969963"/>
                </a:moveTo>
                <a:lnTo>
                  <a:pt x="841692" y="969963"/>
                </a:lnTo>
                <a:lnTo>
                  <a:pt x="844867" y="970596"/>
                </a:lnTo>
                <a:lnTo>
                  <a:pt x="848359" y="970913"/>
                </a:lnTo>
                <a:lnTo>
                  <a:pt x="851534" y="971546"/>
                </a:lnTo>
                <a:lnTo>
                  <a:pt x="854709" y="972813"/>
                </a:lnTo>
                <a:lnTo>
                  <a:pt x="857567" y="974396"/>
                </a:lnTo>
                <a:lnTo>
                  <a:pt x="860107" y="975662"/>
                </a:lnTo>
                <a:lnTo>
                  <a:pt x="862647" y="977878"/>
                </a:lnTo>
                <a:lnTo>
                  <a:pt x="865187" y="979778"/>
                </a:lnTo>
                <a:lnTo>
                  <a:pt x="867092" y="982311"/>
                </a:lnTo>
                <a:lnTo>
                  <a:pt x="868997" y="984844"/>
                </a:lnTo>
                <a:lnTo>
                  <a:pt x="870584" y="987377"/>
                </a:lnTo>
                <a:lnTo>
                  <a:pt x="872172" y="990226"/>
                </a:lnTo>
                <a:lnTo>
                  <a:pt x="873124" y="993076"/>
                </a:lnTo>
                <a:lnTo>
                  <a:pt x="873760" y="996242"/>
                </a:lnTo>
                <a:lnTo>
                  <a:pt x="874712" y="999725"/>
                </a:lnTo>
                <a:lnTo>
                  <a:pt x="874712" y="1002891"/>
                </a:lnTo>
                <a:lnTo>
                  <a:pt x="874712" y="1389790"/>
                </a:lnTo>
                <a:lnTo>
                  <a:pt x="874712" y="1393273"/>
                </a:lnTo>
                <a:lnTo>
                  <a:pt x="873760" y="1396439"/>
                </a:lnTo>
                <a:lnTo>
                  <a:pt x="873124" y="1399605"/>
                </a:lnTo>
                <a:lnTo>
                  <a:pt x="872172" y="1402771"/>
                </a:lnTo>
                <a:lnTo>
                  <a:pt x="870584" y="1405304"/>
                </a:lnTo>
                <a:lnTo>
                  <a:pt x="868997" y="1408154"/>
                </a:lnTo>
                <a:lnTo>
                  <a:pt x="867092" y="1410686"/>
                </a:lnTo>
                <a:lnTo>
                  <a:pt x="865187" y="1413219"/>
                </a:lnTo>
                <a:lnTo>
                  <a:pt x="862647" y="1415119"/>
                </a:lnTo>
                <a:lnTo>
                  <a:pt x="860107" y="1417019"/>
                </a:lnTo>
                <a:lnTo>
                  <a:pt x="857567" y="1418602"/>
                </a:lnTo>
                <a:lnTo>
                  <a:pt x="854709" y="1420185"/>
                </a:lnTo>
                <a:lnTo>
                  <a:pt x="851534" y="1421135"/>
                </a:lnTo>
                <a:lnTo>
                  <a:pt x="848359" y="1421768"/>
                </a:lnTo>
                <a:lnTo>
                  <a:pt x="844867" y="1422401"/>
                </a:lnTo>
                <a:lnTo>
                  <a:pt x="841692" y="1422401"/>
                </a:lnTo>
                <a:lnTo>
                  <a:pt x="636270" y="1422401"/>
                </a:lnTo>
                <a:lnTo>
                  <a:pt x="632777" y="1422401"/>
                </a:lnTo>
                <a:lnTo>
                  <a:pt x="629920" y="1421768"/>
                </a:lnTo>
                <a:lnTo>
                  <a:pt x="626745" y="1421135"/>
                </a:lnTo>
                <a:lnTo>
                  <a:pt x="623570" y="1420185"/>
                </a:lnTo>
                <a:lnTo>
                  <a:pt x="620713" y="1418602"/>
                </a:lnTo>
                <a:lnTo>
                  <a:pt x="617855" y="1417019"/>
                </a:lnTo>
                <a:lnTo>
                  <a:pt x="615315" y="1415119"/>
                </a:lnTo>
                <a:lnTo>
                  <a:pt x="613093" y="1413219"/>
                </a:lnTo>
                <a:lnTo>
                  <a:pt x="610870" y="1410686"/>
                </a:lnTo>
                <a:lnTo>
                  <a:pt x="608965" y="1408154"/>
                </a:lnTo>
                <a:lnTo>
                  <a:pt x="607378" y="1405304"/>
                </a:lnTo>
                <a:lnTo>
                  <a:pt x="606108" y="1402771"/>
                </a:lnTo>
                <a:lnTo>
                  <a:pt x="605155" y="1399605"/>
                </a:lnTo>
                <a:lnTo>
                  <a:pt x="603885" y="1396439"/>
                </a:lnTo>
                <a:lnTo>
                  <a:pt x="603568" y="1393273"/>
                </a:lnTo>
                <a:lnTo>
                  <a:pt x="603250" y="1389790"/>
                </a:lnTo>
                <a:lnTo>
                  <a:pt x="603250" y="1002891"/>
                </a:lnTo>
                <a:lnTo>
                  <a:pt x="603568" y="999725"/>
                </a:lnTo>
                <a:lnTo>
                  <a:pt x="603885" y="996242"/>
                </a:lnTo>
                <a:lnTo>
                  <a:pt x="605155" y="993076"/>
                </a:lnTo>
                <a:lnTo>
                  <a:pt x="606108" y="990226"/>
                </a:lnTo>
                <a:lnTo>
                  <a:pt x="607378" y="987377"/>
                </a:lnTo>
                <a:lnTo>
                  <a:pt x="608965" y="984844"/>
                </a:lnTo>
                <a:lnTo>
                  <a:pt x="610870" y="982311"/>
                </a:lnTo>
                <a:lnTo>
                  <a:pt x="613093" y="979778"/>
                </a:lnTo>
                <a:lnTo>
                  <a:pt x="615315" y="977878"/>
                </a:lnTo>
                <a:lnTo>
                  <a:pt x="617855" y="975662"/>
                </a:lnTo>
                <a:lnTo>
                  <a:pt x="620713" y="974396"/>
                </a:lnTo>
                <a:lnTo>
                  <a:pt x="623570" y="972813"/>
                </a:lnTo>
                <a:lnTo>
                  <a:pt x="626745" y="971546"/>
                </a:lnTo>
                <a:lnTo>
                  <a:pt x="629920" y="970913"/>
                </a:lnTo>
                <a:lnTo>
                  <a:pt x="632777" y="970596"/>
                </a:lnTo>
                <a:lnTo>
                  <a:pt x="636270" y="969963"/>
                </a:lnTo>
                <a:close/>
                <a:moveTo>
                  <a:pt x="1027781" y="749300"/>
                </a:moveTo>
                <a:lnTo>
                  <a:pt x="1031278" y="749300"/>
                </a:lnTo>
                <a:lnTo>
                  <a:pt x="1236940" y="749300"/>
                </a:lnTo>
                <a:lnTo>
                  <a:pt x="1240437" y="749300"/>
                </a:lnTo>
                <a:lnTo>
                  <a:pt x="1243616" y="750251"/>
                </a:lnTo>
                <a:lnTo>
                  <a:pt x="1246476" y="750885"/>
                </a:lnTo>
                <a:lnTo>
                  <a:pt x="1249655" y="751837"/>
                </a:lnTo>
                <a:lnTo>
                  <a:pt x="1252516" y="753105"/>
                </a:lnTo>
                <a:lnTo>
                  <a:pt x="1255377" y="755007"/>
                </a:lnTo>
                <a:lnTo>
                  <a:pt x="1257920" y="756592"/>
                </a:lnTo>
                <a:lnTo>
                  <a:pt x="1260145" y="758812"/>
                </a:lnTo>
                <a:lnTo>
                  <a:pt x="1262370" y="761348"/>
                </a:lnTo>
                <a:lnTo>
                  <a:pt x="1264595" y="763567"/>
                </a:lnTo>
                <a:lnTo>
                  <a:pt x="1265867" y="766421"/>
                </a:lnTo>
                <a:lnTo>
                  <a:pt x="1267138" y="769274"/>
                </a:lnTo>
                <a:lnTo>
                  <a:pt x="1268410" y="772445"/>
                </a:lnTo>
                <a:lnTo>
                  <a:pt x="1269363" y="775615"/>
                </a:lnTo>
                <a:lnTo>
                  <a:pt x="1269681" y="778786"/>
                </a:lnTo>
                <a:lnTo>
                  <a:pt x="1269999" y="782273"/>
                </a:lnTo>
                <a:lnTo>
                  <a:pt x="1269999" y="1389744"/>
                </a:lnTo>
                <a:lnTo>
                  <a:pt x="1269681" y="1393231"/>
                </a:lnTo>
                <a:lnTo>
                  <a:pt x="1269363" y="1396402"/>
                </a:lnTo>
                <a:lnTo>
                  <a:pt x="1268410" y="1399572"/>
                </a:lnTo>
                <a:lnTo>
                  <a:pt x="1267138" y="1402743"/>
                </a:lnTo>
                <a:lnTo>
                  <a:pt x="1265867" y="1405279"/>
                </a:lnTo>
                <a:lnTo>
                  <a:pt x="1264595" y="1408133"/>
                </a:lnTo>
                <a:lnTo>
                  <a:pt x="1262370" y="1410669"/>
                </a:lnTo>
                <a:lnTo>
                  <a:pt x="1260145" y="1413206"/>
                </a:lnTo>
                <a:lnTo>
                  <a:pt x="1257920" y="1415108"/>
                </a:lnTo>
                <a:lnTo>
                  <a:pt x="1255377" y="1417010"/>
                </a:lnTo>
                <a:lnTo>
                  <a:pt x="1252516" y="1418595"/>
                </a:lnTo>
                <a:lnTo>
                  <a:pt x="1249655" y="1420181"/>
                </a:lnTo>
                <a:lnTo>
                  <a:pt x="1246476" y="1421132"/>
                </a:lnTo>
                <a:lnTo>
                  <a:pt x="1243616" y="1421766"/>
                </a:lnTo>
                <a:lnTo>
                  <a:pt x="1240437" y="1422400"/>
                </a:lnTo>
                <a:lnTo>
                  <a:pt x="1236940" y="1422400"/>
                </a:lnTo>
                <a:lnTo>
                  <a:pt x="1031278" y="1422400"/>
                </a:lnTo>
                <a:lnTo>
                  <a:pt x="1027781" y="1422400"/>
                </a:lnTo>
                <a:lnTo>
                  <a:pt x="1024602" y="1421766"/>
                </a:lnTo>
                <a:lnTo>
                  <a:pt x="1021424" y="1421132"/>
                </a:lnTo>
                <a:lnTo>
                  <a:pt x="1018245" y="1420181"/>
                </a:lnTo>
                <a:lnTo>
                  <a:pt x="1015384" y="1418595"/>
                </a:lnTo>
                <a:lnTo>
                  <a:pt x="1012841" y="1417010"/>
                </a:lnTo>
                <a:lnTo>
                  <a:pt x="1010298" y="1415108"/>
                </a:lnTo>
                <a:lnTo>
                  <a:pt x="1007755" y="1413206"/>
                </a:lnTo>
                <a:lnTo>
                  <a:pt x="1005848" y="1410669"/>
                </a:lnTo>
                <a:lnTo>
                  <a:pt x="1003941" y="1408133"/>
                </a:lnTo>
                <a:lnTo>
                  <a:pt x="1002351" y="1405279"/>
                </a:lnTo>
                <a:lnTo>
                  <a:pt x="1000762" y="1402743"/>
                </a:lnTo>
                <a:lnTo>
                  <a:pt x="999808" y="1399572"/>
                </a:lnTo>
                <a:lnTo>
                  <a:pt x="999173" y="1396402"/>
                </a:lnTo>
                <a:lnTo>
                  <a:pt x="998537" y="1393231"/>
                </a:lnTo>
                <a:lnTo>
                  <a:pt x="998537" y="1389744"/>
                </a:lnTo>
                <a:lnTo>
                  <a:pt x="998537" y="782273"/>
                </a:lnTo>
                <a:lnTo>
                  <a:pt x="998537" y="778786"/>
                </a:lnTo>
                <a:lnTo>
                  <a:pt x="999173" y="775615"/>
                </a:lnTo>
                <a:lnTo>
                  <a:pt x="999808" y="772445"/>
                </a:lnTo>
                <a:lnTo>
                  <a:pt x="1000762" y="769274"/>
                </a:lnTo>
                <a:lnTo>
                  <a:pt x="1002351" y="766421"/>
                </a:lnTo>
                <a:lnTo>
                  <a:pt x="1003941" y="763567"/>
                </a:lnTo>
                <a:lnTo>
                  <a:pt x="1005848" y="761348"/>
                </a:lnTo>
                <a:lnTo>
                  <a:pt x="1007755" y="758812"/>
                </a:lnTo>
                <a:lnTo>
                  <a:pt x="1010298" y="756592"/>
                </a:lnTo>
                <a:lnTo>
                  <a:pt x="1012841" y="755007"/>
                </a:lnTo>
                <a:lnTo>
                  <a:pt x="1015384" y="753105"/>
                </a:lnTo>
                <a:lnTo>
                  <a:pt x="1018245" y="751837"/>
                </a:lnTo>
                <a:lnTo>
                  <a:pt x="1021424" y="750885"/>
                </a:lnTo>
                <a:lnTo>
                  <a:pt x="1024602" y="750251"/>
                </a:lnTo>
                <a:lnTo>
                  <a:pt x="1027781" y="749300"/>
                </a:lnTo>
                <a:close/>
                <a:moveTo>
                  <a:pt x="2147065" y="665163"/>
                </a:moveTo>
                <a:lnTo>
                  <a:pt x="2154052" y="665163"/>
                </a:lnTo>
                <a:lnTo>
                  <a:pt x="2161038" y="665163"/>
                </a:lnTo>
                <a:lnTo>
                  <a:pt x="2168025" y="665798"/>
                </a:lnTo>
                <a:lnTo>
                  <a:pt x="2175011" y="666432"/>
                </a:lnTo>
                <a:lnTo>
                  <a:pt x="2181680" y="667702"/>
                </a:lnTo>
                <a:lnTo>
                  <a:pt x="2188349" y="669288"/>
                </a:lnTo>
                <a:lnTo>
                  <a:pt x="2194700" y="670875"/>
                </a:lnTo>
                <a:lnTo>
                  <a:pt x="2201369" y="673413"/>
                </a:lnTo>
                <a:lnTo>
                  <a:pt x="2207085" y="675952"/>
                </a:lnTo>
                <a:lnTo>
                  <a:pt x="2213437" y="678173"/>
                </a:lnTo>
                <a:lnTo>
                  <a:pt x="2219471" y="681346"/>
                </a:lnTo>
                <a:lnTo>
                  <a:pt x="2224869" y="684519"/>
                </a:lnTo>
                <a:lnTo>
                  <a:pt x="2230585" y="688327"/>
                </a:lnTo>
                <a:lnTo>
                  <a:pt x="2235666" y="692135"/>
                </a:lnTo>
                <a:lnTo>
                  <a:pt x="2241065" y="695943"/>
                </a:lnTo>
                <a:lnTo>
                  <a:pt x="2245829" y="700702"/>
                </a:lnTo>
                <a:lnTo>
                  <a:pt x="2250910" y="704828"/>
                </a:lnTo>
                <a:lnTo>
                  <a:pt x="2255356" y="709587"/>
                </a:lnTo>
                <a:lnTo>
                  <a:pt x="2259484" y="714347"/>
                </a:lnTo>
                <a:lnTo>
                  <a:pt x="2263612" y="719741"/>
                </a:lnTo>
                <a:lnTo>
                  <a:pt x="2267423" y="724819"/>
                </a:lnTo>
                <a:lnTo>
                  <a:pt x="2270916" y="730530"/>
                </a:lnTo>
                <a:lnTo>
                  <a:pt x="2274092" y="736559"/>
                </a:lnTo>
                <a:lnTo>
                  <a:pt x="2277268" y="742271"/>
                </a:lnTo>
                <a:lnTo>
                  <a:pt x="2280126" y="748300"/>
                </a:lnTo>
                <a:lnTo>
                  <a:pt x="2282666" y="754646"/>
                </a:lnTo>
                <a:lnTo>
                  <a:pt x="2284572" y="760992"/>
                </a:lnTo>
                <a:lnTo>
                  <a:pt x="2286477" y="767021"/>
                </a:lnTo>
                <a:lnTo>
                  <a:pt x="2287747" y="773685"/>
                </a:lnTo>
                <a:lnTo>
                  <a:pt x="2289018" y="780349"/>
                </a:lnTo>
                <a:lnTo>
                  <a:pt x="2289970" y="787330"/>
                </a:lnTo>
                <a:lnTo>
                  <a:pt x="2290605" y="794311"/>
                </a:lnTo>
                <a:lnTo>
                  <a:pt x="2290605" y="801292"/>
                </a:lnTo>
                <a:lnTo>
                  <a:pt x="2290605" y="1286150"/>
                </a:lnTo>
                <a:lnTo>
                  <a:pt x="2884137" y="1353738"/>
                </a:lnTo>
                <a:lnTo>
                  <a:pt x="2890488" y="1354055"/>
                </a:lnTo>
                <a:lnTo>
                  <a:pt x="2898110" y="1354372"/>
                </a:lnTo>
                <a:lnTo>
                  <a:pt x="2905732" y="1355007"/>
                </a:lnTo>
                <a:lnTo>
                  <a:pt x="2913353" y="1355642"/>
                </a:lnTo>
                <a:lnTo>
                  <a:pt x="2920657" y="1357228"/>
                </a:lnTo>
                <a:lnTo>
                  <a:pt x="2927644" y="1358815"/>
                </a:lnTo>
                <a:lnTo>
                  <a:pt x="2934948" y="1361036"/>
                </a:lnTo>
                <a:lnTo>
                  <a:pt x="2941934" y="1362940"/>
                </a:lnTo>
                <a:lnTo>
                  <a:pt x="2948603" y="1365796"/>
                </a:lnTo>
                <a:lnTo>
                  <a:pt x="2955272" y="1368969"/>
                </a:lnTo>
                <a:lnTo>
                  <a:pt x="2961941" y="1372142"/>
                </a:lnTo>
                <a:lnTo>
                  <a:pt x="2968292" y="1375633"/>
                </a:lnTo>
                <a:lnTo>
                  <a:pt x="2974008" y="1379758"/>
                </a:lnTo>
                <a:lnTo>
                  <a:pt x="2980042" y="1383883"/>
                </a:lnTo>
                <a:lnTo>
                  <a:pt x="2985758" y="1388008"/>
                </a:lnTo>
                <a:lnTo>
                  <a:pt x="2990839" y="1393085"/>
                </a:lnTo>
                <a:lnTo>
                  <a:pt x="2996238" y="1397845"/>
                </a:lnTo>
                <a:lnTo>
                  <a:pt x="3001319" y="1403239"/>
                </a:lnTo>
                <a:lnTo>
                  <a:pt x="3005765" y="1408316"/>
                </a:lnTo>
                <a:lnTo>
                  <a:pt x="3010529" y="1414345"/>
                </a:lnTo>
                <a:lnTo>
                  <a:pt x="3014657" y="1419739"/>
                </a:lnTo>
                <a:lnTo>
                  <a:pt x="3018468" y="1426086"/>
                </a:lnTo>
                <a:lnTo>
                  <a:pt x="3021961" y="1432432"/>
                </a:lnTo>
                <a:lnTo>
                  <a:pt x="3025454" y="1438778"/>
                </a:lnTo>
                <a:lnTo>
                  <a:pt x="3028312" y="1445125"/>
                </a:lnTo>
                <a:lnTo>
                  <a:pt x="3030853" y="1452106"/>
                </a:lnTo>
                <a:lnTo>
                  <a:pt x="3033393" y="1459087"/>
                </a:lnTo>
                <a:lnTo>
                  <a:pt x="3035616" y="1466067"/>
                </a:lnTo>
                <a:lnTo>
                  <a:pt x="3036887" y="1473366"/>
                </a:lnTo>
                <a:lnTo>
                  <a:pt x="3038474" y="1480664"/>
                </a:lnTo>
                <a:lnTo>
                  <a:pt x="3039427" y="1488280"/>
                </a:lnTo>
                <a:lnTo>
                  <a:pt x="3040062" y="1495895"/>
                </a:lnTo>
                <a:lnTo>
                  <a:pt x="3040062" y="1503511"/>
                </a:lnTo>
                <a:lnTo>
                  <a:pt x="3040062" y="2154008"/>
                </a:lnTo>
                <a:lnTo>
                  <a:pt x="3040062" y="2161623"/>
                </a:lnTo>
                <a:lnTo>
                  <a:pt x="3039427" y="2169556"/>
                </a:lnTo>
                <a:lnTo>
                  <a:pt x="3038474" y="2177172"/>
                </a:lnTo>
                <a:lnTo>
                  <a:pt x="3036887" y="2184470"/>
                </a:lnTo>
                <a:lnTo>
                  <a:pt x="3035616" y="2191451"/>
                </a:lnTo>
                <a:lnTo>
                  <a:pt x="3033393" y="2198749"/>
                </a:lnTo>
                <a:lnTo>
                  <a:pt x="3030853" y="2205730"/>
                </a:lnTo>
                <a:lnTo>
                  <a:pt x="3028312" y="2212394"/>
                </a:lnTo>
                <a:lnTo>
                  <a:pt x="3025454" y="2219057"/>
                </a:lnTo>
                <a:lnTo>
                  <a:pt x="3021961" y="2225404"/>
                </a:lnTo>
                <a:lnTo>
                  <a:pt x="3018468" y="2231433"/>
                </a:lnTo>
                <a:lnTo>
                  <a:pt x="3014657" y="2237779"/>
                </a:lnTo>
                <a:lnTo>
                  <a:pt x="3010529" y="2243808"/>
                </a:lnTo>
                <a:lnTo>
                  <a:pt x="3005765" y="2249202"/>
                </a:lnTo>
                <a:lnTo>
                  <a:pt x="3001319" y="2254597"/>
                </a:lnTo>
                <a:lnTo>
                  <a:pt x="2996238" y="2259674"/>
                </a:lnTo>
                <a:lnTo>
                  <a:pt x="2990839" y="2264433"/>
                </a:lnTo>
                <a:lnTo>
                  <a:pt x="2985758" y="2269510"/>
                </a:lnTo>
                <a:lnTo>
                  <a:pt x="2980042" y="2273953"/>
                </a:lnTo>
                <a:lnTo>
                  <a:pt x="2974008" y="2278078"/>
                </a:lnTo>
                <a:lnTo>
                  <a:pt x="2968292" y="2281886"/>
                </a:lnTo>
                <a:lnTo>
                  <a:pt x="2961941" y="2285376"/>
                </a:lnTo>
                <a:lnTo>
                  <a:pt x="2955272" y="2288867"/>
                </a:lnTo>
                <a:lnTo>
                  <a:pt x="2948603" y="2291723"/>
                </a:lnTo>
                <a:lnTo>
                  <a:pt x="2941934" y="2294578"/>
                </a:lnTo>
                <a:lnTo>
                  <a:pt x="2934948" y="2297117"/>
                </a:lnTo>
                <a:lnTo>
                  <a:pt x="2927644" y="2298703"/>
                </a:lnTo>
                <a:lnTo>
                  <a:pt x="2920657" y="2300607"/>
                </a:lnTo>
                <a:lnTo>
                  <a:pt x="2913353" y="2301877"/>
                </a:lnTo>
                <a:lnTo>
                  <a:pt x="2905732" y="2302829"/>
                </a:lnTo>
                <a:lnTo>
                  <a:pt x="2898110" y="2303146"/>
                </a:lnTo>
                <a:lnTo>
                  <a:pt x="2890488" y="2303463"/>
                </a:lnTo>
                <a:lnTo>
                  <a:pt x="2177552" y="2303463"/>
                </a:lnTo>
                <a:lnTo>
                  <a:pt x="2173423" y="2303146"/>
                </a:lnTo>
                <a:lnTo>
                  <a:pt x="2171200" y="2303146"/>
                </a:lnTo>
                <a:lnTo>
                  <a:pt x="2169613" y="2303146"/>
                </a:lnTo>
                <a:lnTo>
                  <a:pt x="2162944" y="2303146"/>
                </a:lnTo>
                <a:lnTo>
                  <a:pt x="2156275" y="2303146"/>
                </a:lnTo>
                <a:lnTo>
                  <a:pt x="2149924" y="2302511"/>
                </a:lnTo>
                <a:lnTo>
                  <a:pt x="2143572" y="2301559"/>
                </a:lnTo>
                <a:lnTo>
                  <a:pt x="2137538" y="2300607"/>
                </a:lnTo>
                <a:lnTo>
                  <a:pt x="2131187" y="2298703"/>
                </a:lnTo>
                <a:lnTo>
                  <a:pt x="2125153" y="2297117"/>
                </a:lnTo>
                <a:lnTo>
                  <a:pt x="2119437" y="2294896"/>
                </a:lnTo>
                <a:lnTo>
                  <a:pt x="2113403" y="2292040"/>
                </a:lnTo>
                <a:lnTo>
                  <a:pt x="2107370" y="2289501"/>
                </a:lnTo>
                <a:lnTo>
                  <a:pt x="2101971" y="2286645"/>
                </a:lnTo>
                <a:lnTo>
                  <a:pt x="2096572" y="2283155"/>
                </a:lnTo>
                <a:lnTo>
                  <a:pt x="2091491" y="2279665"/>
                </a:lnTo>
                <a:lnTo>
                  <a:pt x="2086093" y="2275222"/>
                </a:lnTo>
                <a:lnTo>
                  <a:pt x="2081329" y="2271097"/>
                </a:lnTo>
                <a:lnTo>
                  <a:pt x="2076883" y="2266972"/>
                </a:lnTo>
                <a:lnTo>
                  <a:pt x="1560520" y="1751334"/>
                </a:lnTo>
                <a:lnTo>
                  <a:pt x="1556074" y="1746574"/>
                </a:lnTo>
                <a:lnTo>
                  <a:pt x="1552263" y="1741815"/>
                </a:lnTo>
                <a:lnTo>
                  <a:pt x="1548135" y="1737055"/>
                </a:lnTo>
                <a:lnTo>
                  <a:pt x="1544642" y="1731661"/>
                </a:lnTo>
                <a:lnTo>
                  <a:pt x="1541466" y="1726583"/>
                </a:lnTo>
                <a:lnTo>
                  <a:pt x="1538291" y="1720872"/>
                </a:lnTo>
                <a:lnTo>
                  <a:pt x="1535432" y="1715477"/>
                </a:lnTo>
                <a:lnTo>
                  <a:pt x="1532892" y="1709766"/>
                </a:lnTo>
                <a:lnTo>
                  <a:pt x="1530987" y="1704054"/>
                </a:lnTo>
                <a:lnTo>
                  <a:pt x="1529081" y="1698342"/>
                </a:lnTo>
                <a:lnTo>
                  <a:pt x="1527493" y="1692631"/>
                </a:lnTo>
                <a:lnTo>
                  <a:pt x="1526223" y="1686919"/>
                </a:lnTo>
                <a:lnTo>
                  <a:pt x="1525270" y="1680890"/>
                </a:lnTo>
                <a:lnTo>
                  <a:pt x="1524635" y="1674544"/>
                </a:lnTo>
                <a:lnTo>
                  <a:pt x="1524000" y="1668515"/>
                </a:lnTo>
                <a:lnTo>
                  <a:pt x="1524000" y="1662803"/>
                </a:lnTo>
                <a:lnTo>
                  <a:pt x="1524000" y="1656774"/>
                </a:lnTo>
                <a:lnTo>
                  <a:pt x="1524635" y="1650428"/>
                </a:lnTo>
                <a:lnTo>
                  <a:pt x="1525270" y="1644716"/>
                </a:lnTo>
                <a:lnTo>
                  <a:pt x="1526223" y="1638687"/>
                </a:lnTo>
                <a:lnTo>
                  <a:pt x="1527493" y="1632658"/>
                </a:lnTo>
                <a:lnTo>
                  <a:pt x="1529081" y="1626946"/>
                </a:lnTo>
                <a:lnTo>
                  <a:pt x="1530987" y="1621235"/>
                </a:lnTo>
                <a:lnTo>
                  <a:pt x="1532892" y="1615523"/>
                </a:lnTo>
                <a:lnTo>
                  <a:pt x="1535432" y="1609811"/>
                </a:lnTo>
                <a:lnTo>
                  <a:pt x="1538291" y="1604417"/>
                </a:lnTo>
                <a:lnTo>
                  <a:pt x="1541466" y="1599023"/>
                </a:lnTo>
                <a:lnTo>
                  <a:pt x="1544642" y="1593628"/>
                </a:lnTo>
                <a:lnTo>
                  <a:pt x="1548135" y="1588551"/>
                </a:lnTo>
                <a:lnTo>
                  <a:pt x="1552263" y="1583474"/>
                </a:lnTo>
                <a:lnTo>
                  <a:pt x="1556074" y="1578714"/>
                </a:lnTo>
                <a:lnTo>
                  <a:pt x="1560520" y="1574272"/>
                </a:lnTo>
                <a:lnTo>
                  <a:pt x="1564966" y="1569830"/>
                </a:lnTo>
                <a:lnTo>
                  <a:pt x="1570047" y="1565705"/>
                </a:lnTo>
                <a:lnTo>
                  <a:pt x="1574811" y="1561897"/>
                </a:lnTo>
                <a:lnTo>
                  <a:pt x="1579574" y="1558406"/>
                </a:lnTo>
                <a:lnTo>
                  <a:pt x="1584973" y="1554916"/>
                </a:lnTo>
                <a:lnTo>
                  <a:pt x="1590054" y="1552060"/>
                </a:lnTo>
                <a:lnTo>
                  <a:pt x="1595770" y="1549521"/>
                </a:lnTo>
                <a:lnTo>
                  <a:pt x="1601486" y="1546666"/>
                </a:lnTo>
                <a:lnTo>
                  <a:pt x="1606885" y="1544444"/>
                </a:lnTo>
                <a:lnTo>
                  <a:pt x="1612919" y="1542858"/>
                </a:lnTo>
                <a:lnTo>
                  <a:pt x="1618635" y="1540954"/>
                </a:lnTo>
                <a:lnTo>
                  <a:pt x="1624669" y="1539685"/>
                </a:lnTo>
                <a:lnTo>
                  <a:pt x="1630702" y="1538733"/>
                </a:lnTo>
                <a:lnTo>
                  <a:pt x="1637054" y="1538098"/>
                </a:lnTo>
                <a:lnTo>
                  <a:pt x="1642770" y="1537463"/>
                </a:lnTo>
                <a:lnTo>
                  <a:pt x="1649121" y="1537146"/>
                </a:lnTo>
                <a:lnTo>
                  <a:pt x="1655473" y="1537463"/>
                </a:lnTo>
                <a:lnTo>
                  <a:pt x="1661824" y="1538098"/>
                </a:lnTo>
                <a:lnTo>
                  <a:pt x="1667858" y="1538733"/>
                </a:lnTo>
                <a:lnTo>
                  <a:pt x="1673891" y="1539685"/>
                </a:lnTo>
                <a:lnTo>
                  <a:pt x="1679925" y="1540954"/>
                </a:lnTo>
                <a:lnTo>
                  <a:pt x="1685641" y="1542858"/>
                </a:lnTo>
                <a:lnTo>
                  <a:pt x="1691675" y="1544444"/>
                </a:lnTo>
                <a:lnTo>
                  <a:pt x="1697391" y="1546666"/>
                </a:lnTo>
                <a:lnTo>
                  <a:pt x="1702790" y="1549521"/>
                </a:lnTo>
                <a:lnTo>
                  <a:pt x="1708506" y="1552060"/>
                </a:lnTo>
                <a:lnTo>
                  <a:pt x="1713587" y="1554916"/>
                </a:lnTo>
                <a:lnTo>
                  <a:pt x="1718986" y="1558406"/>
                </a:lnTo>
                <a:lnTo>
                  <a:pt x="1723749" y="1561897"/>
                </a:lnTo>
                <a:lnTo>
                  <a:pt x="1728513" y="1565705"/>
                </a:lnTo>
                <a:lnTo>
                  <a:pt x="1733594" y="1569830"/>
                </a:lnTo>
                <a:lnTo>
                  <a:pt x="1738040" y="1574272"/>
                </a:lnTo>
                <a:lnTo>
                  <a:pt x="2017816" y="1853827"/>
                </a:lnTo>
                <a:lnTo>
                  <a:pt x="2017816" y="801292"/>
                </a:lnTo>
                <a:lnTo>
                  <a:pt x="2018133" y="794311"/>
                </a:lnTo>
                <a:lnTo>
                  <a:pt x="2018451" y="787330"/>
                </a:lnTo>
                <a:lnTo>
                  <a:pt x="2019404" y="780349"/>
                </a:lnTo>
                <a:lnTo>
                  <a:pt x="2020674" y="773685"/>
                </a:lnTo>
                <a:lnTo>
                  <a:pt x="2021944" y="767021"/>
                </a:lnTo>
                <a:lnTo>
                  <a:pt x="2024167" y="760992"/>
                </a:lnTo>
                <a:lnTo>
                  <a:pt x="2026073" y="754646"/>
                </a:lnTo>
                <a:lnTo>
                  <a:pt x="2028613" y="748300"/>
                </a:lnTo>
                <a:lnTo>
                  <a:pt x="2031471" y="742271"/>
                </a:lnTo>
                <a:lnTo>
                  <a:pt x="2034329" y="736559"/>
                </a:lnTo>
                <a:lnTo>
                  <a:pt x="2037823" y="730530"/>
                </a:lnTo>
                <a:lnTo>
                  <a:pt x="2040998" y="724819"/>
                </a:lnTo>
                <a:lnTo>
                  <a:pt x="2045127" y="719741"/>
                </a:lnTo>
                <a:lnTo>
                  <a:pt x="2048937" y="714347"/>
                </a:lnTo>
                <a:lnTo>
                  <a:pt x="2053383" y="709587"/>
                </a:lnTo>
                <a:lnTo>
                  <a:pt x="2057829" y="704828"/>
                </a:lnTo>
                <a:lnTo>
                  <a:pt x="2062275" y="700702"/>
                </a:lnTo>
                <a:lnTo>
                  <a:pt x="2067674" y="695943"/>
                </a:lnTo>
                <a:lnTo>
                  <a:pt x="2072437" y="692135"/>
                </a:lnTo>
                <a:lnTo>
                  <a:pt x="2078154" y="688327"/>
                </a:lnTo>
                <a:lnTo>
                  <a:pt x="2083552" y="684519"/>
                </a:lnTo>
                <a:lnTo>
                  <a:pt x="2089268" y="681346"/>
                </a:lnTo>
                <a:lnTo>
                  <a:pt x="2095302" y="678173"/>
                </a:lnTo>
                <a:lnTo>
                  <a:pt x="2101018" y="675952"/>
                </a:lnTo>
                <a:lnTo>
                  <a:pt x="2107370" y="673413"/>
                </a:lnTo>
                <a:lnTo>
                  <a:pt x="2113721" y="670875"/>
                </a:lnTo>
                <a:lnTo>
                  <a:pt x="2120390" y="669288"/>
                </a:lnTo>
                <a:lnTo>
                  <a:pt x="2127059" y="667702"/>
                </a:lnTo>
                <a:lnTo>
                  <a:pt x="2133728" y="666432"/>
                </a:lnTo>
                <a:lnTo>
                  <a:pt x="2140079" y="665798"/>
                </a:lnTo>
                <a:lnTo>
                  <a:pt x="2147065" y="665163"/>
                </a:lnTo>
                <a:close/>
                <a:moveTo>
                  <a:pt x="1426690" y="484188"/>
                </a:moveTo>
                <a:lnTo>
                  <a:pt x="1631151" y="484188"/>
                </a:lnTo>
                <a:lnTo>
                  <a:pt x="1634627" y="484505"/>
                </a:lnTo>
                <a:lnTo>
                  <a:pt x="1637787" y="484822"/>
                </a:lnTo>
                <a:lnTo>
                  <a:pt x="1640947" y="485773"/>
                </a:lnTo>
                <a:lnTo>
                  <a:pt x="1644107" y="486725"/>
                </a:lnTo>
                <a:lnTo>
                  <a:pt x="1646635" y="488310"/>
                </a:lnTo>
                <a:lnTo>
                  <a:pt x="1649479" y="489895"/>
                </a:lnTo>
                <a:lnTo>
                  <a:pt x="1652008" y="491798"/>
                </a:lnTo>
                <a:lnTo>
                  <a:pt x="1654536" y="493700"/>
                </a:lnTo>
                <a:lnTo>
                  <a:pt x="1656432" y="496237"/>
                </a:lnTo>
                <a:lnTo>
                  <a:pt x="1658328" y="498773"/>
                </a:lnTo>
                <a:lnTo>
                  <a:pt x="1659908" y="501310"/>
                </a:lnTo>
                <a:lnTo>
                  <a:pt x="1661488" y="504164"/>
                </a:lnTo>
                <a:lnTo>
                  <a:pt x="1662436" y="507334"/>
                </a:lnTo>
                <a:lnTo>
                  <a:pt x="1663068" y="510505"/>
                </a:lnTo>
                <a:lnTo>
                  <a:pt x="1663700" y="513676"/>
                </a:lnTo>
                <a:lnTo>
                  <a:pt x="1663700" y="517164"/>
                </a:lnTo>
                <a:lnTo>
                  <a:pt x="1663700" y="1389743"/>
                </a:lnTo>
                <a:lnTo>
                  <a:pt x="1663700" y="1393231"/>
                </a:lnTo>
                <a:lnTo>
                  <a:pt x="1663068" y="1396401"/>
                </a:lnTo>
                <a:lnTo>
                  <a:pt x="1662436" y="1399572"/>
                </a:lnTo>
                <a:lnTo>
                  <a:pt x="1661488" y="1402743"/>
                </a:lnTo>
                <a:lnTo>
                  <a:pt x="1659908" y="1405279"/>
                </a:lnTo>
                <a:lnTo>
                  <a:pt x="1658328" y="1408133"/>
                </a:lnTo>
                <a:lnTo>
                  <a:pt x="1656432" y="1410669"/>
                </a:lnTo>
                <a:lnTo>
                  <a:pt x="1654536" y="1413206"/>
                </a:lnTo>
                <a:lnTo>
                  <a:pt x="1652008" y="1415108"/>
                </a:lnTo>
                <a:lnTo>
                  <a:pt x="1649479" y="1417011"/>
                </a:lnTo>
                <a:lnTo>
                  <a:pt x="1646635" y="1418596"/>
                </a:lnTo>
                <a:lnTo>
                  <a:pt x="1644107" y="1420182"/>
                </a:lnTo>
                <a:lnTo>
                  <a:pt x="1640947" y="1421133"/>
                </a:lnTo>
                <a:lnTo>
                  <a:pt x="1637787" y="1421767"/>
                </a:lnTo>
                <a:lnTo>
                  <a:pt x="1634627" y="1422401"/>
                </a:lnTo>
                <a:lnTo>
                  <a:pt x="1631151" y="1422401"/>
                </a:lnTo>
                <a:lnTo>
                  <a:pt x="1426690" y="1422401"/>
                </a:lnTo>
                <a:lnTo>
                  <a:pt x="1423214" y="1422401"/>
                </a:lnTo>
                <a:lnTo>
                  <a:pt x="1420054" y="1421767"/>
                </a:lnTo>
                <a:lnTo>
                  <a:pt x="1416894" y="1421133"/>
                </a:lnTo>
                <a:lnTo>
                  <a:pt x="1413734" y="1420182"/>
                </a:lnTo>
                <a:lnTo>
                  <a:pt x="1411206" y="1418596"/>
                </a:lnTo>
                <a:lnTo>
                  <a:pt x="1408362" y="1417011"/>
                </a:lnTo>
                <a:lnTo>
                  <a:pt x="1405834" y="1415108"/>
                </a:lnTo>
                <a:lnTo>
                  <a:pt x="1403622" y="1413206"/>
                </a:lnTo>
                <a:lnTo>
                  <a:pt x="1401409" y="1410669"/>
                </a:lnTo>
                <a:lnTo>
                  <a:pt x="1399513" y="1408133"/>
                </a:lnTo>
                <a:lnTo>
                  <a:pt x="1397933" y="1405279"/>
                </a:lnTo>
                <a:lnTo>
                  <a:pt x="1396669" y="1402743"/>
                </a:lnTo>
                <a:lnTo>
                  <a:pt x="1395405" y="1399572"/>
                </a:lnTo>
                <a:lnTo>
                  <a:pt x="1394457" y="1396401"/>
                </a:lnTo>
                <a:lnTo>
                  <a:pt x="1394141" y="1393231"/>
                </a:lnTo>
                <a:lnTo>
                  <a:pt x="1393825" y="1389743"/>
                </a:lnTo>
                <a:lnTo>
                  <a:pt x="1393825" y="517164"/>
                </a:lnTo>
                <a:lnTo>
                  <a:pt x="1394141" y="513676"/>
                </a:lnTo>
                <a:lnTo>
                  <a:pt x="1394457" y="510505"/>
                </a:lnTo>
                <a:lnTo>
                  <a:pt x="1395405" y="507334"/>
                </a:lnTo>
                <a:lnTo>
                  <a:pt x="1396669" y="504164"/>
                </a:lnTo>
                <a:lnTo>
                  <a:pt x="1397933" y="501310"/>
                </a:lnTo>
                <a:lnTo>
                  <a:pt x="1399513" y="498773"/>
                </a:lnTo>
                <a:lnTo>
                  <a:pt x="1401409" y="496237"/>
                </a:lnTo>
                <a:lnTo>
                  <a:pt x="1403622" y="493700"/>
                </a:lnTo>
                <a:lnTo>
                  <a:pt x="1405834" y="491798"/>
                </a:lnTo>
                <a:lnTo>
                  <a:pt x="1408362" y="489895"/>
                </a:lnTo>
                <a:lnTo>
                  <a:pt x="1411206" y="488310"/>
                </a:lnTo>
                <a:lnTo>
                  <a:pt x="1413734" y="486725"/>
                </a:lnTo>
                <a:lnTo>
                  <a:pt x="1416894" y="485773"/>
                </a:lnTo>
                <a:lnTo>
                  <a:pt x="1420054" y="484822"/>
                </a:lnTo>
                <a:lnTo>
                  <a:pt x="1423214" y="484505"/>
                </a:lnTo>
                <a:lnTo>
                  <a:pt x="1426690" y="484188"/>
                </a:lnTo>
                <a:close/>
                <a:moveTo>
                  <a:pt x="183794" y="0"/>
                </a:moveTo>
                <a:lnTo>
                  <a:pt x="193952" y="0"/>
                </a:lnTo>
                <a:lnTo>
                  <a:pt x="2827060" y="0"/>
                </a:lnTo>
                <a:lnTo>
                  <a:pt x="2837218" y="0"/>
                </a:lnTo>
                <a:lnTo>
                  <a:pt x="2847059" y="952"/>
                </a:lnTo>
                <a:lnTo>
                  <a:pt x="2856582" y="2539"/>
                </a:lnTo>
                <a:lnTo>
                  <a:pt x="2866105" y="4443"/>
                </a:lnTo>
                <a:lnTo>
                  <a:pt x="2875628" y="6982"/>
                </a:lnTo>
                <a:lnTo>
                  <a:pt x="2884516" y="10156"/>
                </a:lnTo>
                <a:lnTo>
                  <a:pt x="2893721" y="13964"/>
                </a:lnTo>
                <a:lnTo>
                  <a:pt x="2902292" y="17773"/>
                </a:lnTo>
                <a:lnTo>
                  <a:pt x="2911180" y="22851"/>
                </a:lnTo>
                <a:lnTo>
                  <a:pt x="2919433" y="27611"/>
                </a:lnTo>
                <a:lnTo>
                  <a:pt x="2927369" y="33324"/>
                </a:lnTo>
                <a:lnTo>
                  <a:pt x="2935623" y="39036"/>
                </a:lnTo>
                <a:lnTo>
                  <a:pt x="2942924" y="45384"/>
                </a:lnTo>
                <a:lnTo>
                  <a:pt x="2950225" y="52366"/>
                </a:lnTo>
                <a:lnTo>
                  <a:pt x="2957525" y="59665"/>
                </a:lnTo>
                <a:lnTo>
                  <a:pt x="2964192" y="67282"/>
                </a:lnTo>
                <a:lnTo>
                  <a:pt x="2970540" y="74899"/>
                </a:lnTo>
                <a:lnTo>
                  <a:pt x="2976571" y="83468"/>
                </a:lnTo>
                <a:lnTo>
                  <a:pt x="2982285" y="92037"/>
                </a:lnTo>
                <a:lnTo>
                  <a:pt x="2987682" y="101240"/>
                </a:lnTo>
                <a:lnTo>
                  <a:pt x="2992761" y="110444"/>
                </a:lnTo>
                <a:lnTo>
                  <a:pt x="2997522" y="119965"/>
                </a:lnTo>
                <a:lnTo>
                  <a:pt x="3001649" y="130121"/>
                </a:lnTo>
                <a:lnTo>
                  <a:pt x="3005458" y="140276"/>
                </a:lnTo>
                <a:lnTo>
                  <a:pt x="3008950" y="150749"/>
                </a:lnTo>
                <a:lnTo>
                  <a:pt x="3012124" y="161540"/>
                </a:lnTo>
                <a:lnTo>
                  <a:pt x="3014663" y="172330"/>
                </a:lnTo>
                <a:lnTo>
                  <a:pt x="3016885" y="183438"/>
                </a:lnTo>
                <a:lnTo>
                  <a:pt x="3018473" y="194546"/>
                </a:lnTo>
                <a:lnTo>
                  <a:pt x="3019742" y="205971"/>
                </a:lnTo>
                <a:lnTo>
                  <a:pt x="3020695" y="218031"/>
                </a:lnTo>
                <a:lnTo>
                  <a:pt x="3021012" y="229774"/>
                </a:lnTo>
                <a:lnTo>
                  <a:pt x="3021012" y="1276768"/>
                </a:lnTo>
                <a:lnTo>
                  <a:pt x="3013711" y="1272642"/>
                </a:lnTo>
                <a:lnTo>
                  <a:pt x="3006410" y="1268833"/>
                </a:lnTo>
                <a:lnTo>
                  <a:pt x="2999109" y="1265342"/>
                </a:lnTo>
                <a:lnTo>
                  <a:pt x="2991808" y="1262169"/>
                </a:lnTo>
                <a:lnTo>
                  <a:pt x="2983872" y="1258995"/>
                </a:lnTo>
                <a:lnTo>
                  <a:pt x="2976254" y="1256139"/>
                </a:lnTo>
                <a:lnTo>
                  <a:pt x="2968318" y="1253282"/>
                </a:lnTo>
                <a:lnTo>
                  <a:pt x="2960382" y="1251061"/>
                </a:lnTo>
                <a:lnTo>
                  <a:pt x="2952129" y="1248839"/>
                </a:lnTo>
                <a:lnTo>
                  <a:pt x="2944193" y="1247252"/>
                </a:lnTo>
                <a:lnTo>
                  <a:pt x="2935940" y="1245348"/>
                </a:lnTo>
                <a:lnTo>
                  <a:pt x="2927369" y="1244079"/>
                </a:lnTo>
                <a:lnTo>
                  <a:pt x="2919116" y="1242809"/>
                </a:lnTo>
                <a:lnTo>
                  <a:pt x="2910863" y="1242175"/>
                </a:lnTo>
                <a:lnTo>
                  <a:pt x="2901975" y="1241540"/>
                </a:lnTo>
                <a:lnTo>
                  <a:pt x="2893404" y="1241540"/>
                </a:lnTo>
                <a:lnTo>
                  <a:pt x="2646123" y="1213294"/>
                </a:lnTo>
                <a:lnTo>
                  <a:pt x="2646123" y="313876"/>
                </a:lnTo>
                <a:lnTo>
                  <a:pt x="374889" y="313876"/>
                </a:lnTo>
                <a:lnTo>
                  <a:pt x="374889" y="1959424"/>
                </a:lnTo>
                <a:lnTo>
                  <a:pt x="1610021" y="1959424"/>
                </a:lnTo>
                <a:lnTo>
                  <a:pt x="1923646" y="2273300"/>
                </a:lnTo>
                <a:lnTo>
                  <a:pt x="193952" y="2273300"/>
                </a:lnTo>
                <a:lnTo>
                  <a:pt x="183794" y="2273300"/>
                </a:lnTo>
                <a:lnTo>
                  <a:pt x="173953" y="2272348"/>
                </a:lnTo>
                <a:lnTo>
                  <a:pt x="164113" y="2270761"/>
                </a:lnTo>
                <a:lnTo>
                  <a:pt x="154908" y="2268857"/>
                </a:lnTo>
                <a:lnTo>
                  <a:pt x="145385" y="2266318"/>
                </a:lnTo>
                <a:lnTo>
                  <a:pt x="136496" y="2263144"/>
                </a:lnTo>
                <a:lnTo>
                  <a:pt x="127291" y="2259336"/>
                </a:lnTo>
                <a:lnTo>
                  <a:pt x="118720" y="2255528"/>
                </a:lnTo>
                <a:lnTo>
                  <a:pt x="109832" y="2250450"/>
                </a:lnTo>
                <a:lnTo>
                  <a:pt x="101579" y="2245689"/>
                </a:lnTo>
                <a:lnTo>
                  <a:pt x="93326" y="2240294"/>
                </a:lnTo>
                <a:lnTo>
                  <a:pt x="85390" y="2234264"/>
                </a:lnTo>
                <a:lnTo>
                  <a:pt x="77771" y="2227917"/>
                </a:lnTo>
                <a:lnTo>
                  <a:pt x="70470" y="2220935"/>
                </a:lnTo>
                <a:lnTo>
                  <a:pt x="63487" y="2213635"/>
                </a:lnTo>
                <a:lnTo>
                  <a:pt x="56821" y="2206018"/>
                </a:lnTo>
                <a:lnTo>
                  <a:pt x="50472" y="2198402"/>
                </a:lnTo>
                <a:lnTo>
                  <a:pt x="44441" y="2189833"/>
                </a:lnTo>
                <a:lnTo>
                  <a:pt x="38727" y="2181264"/>
                </a:lnTo>
                <a:lnTo>
                  <a:pt x="33013" y="2172060"/>
                </a:lnTo>
                <a:lnTo>
                  <a:pt x="28252" y="2162856"/>
                </a:lnTo>
                <a:lnTo>
                  <a:pt x="23490" y="2153335"/>
                </a:lnTo>
                <a:lnTo>
                  <a:pt x="19364" y="2143180"/>
                </a:lnTo>
                <a:lnTo>
                  <a:pt x="15237" y="2133024"/>
                </a:lnTo>
                <a:lnTo>
                  <a:pt x="11745" y="2122551"/>
                </a:lnTo>
                <a:lnTo>
                  <a:pt x="8888" y="2112078"/>
                </a:lnTo>
                <a:lnTo>
                  <a:pt x="6349" y="2100970"/>
                </a:lnTo>
                <a:lnTo>
                  <a:pt x="3809" y="2089862"/>
                </a:lnTo>
                <a:lnTo>
                  <a:pt x="2540" y="2078754"/>
                </a:lnTo>
                <a:lnTo>
                  <a:pt x="952" y="2067329"/>
                </a:lnTo>
                <a:lnTo>
                  <a:pt x="318" y="2055269"/>
                </a:lnTo>
                <a:lnTo>
                  <a:pt x="0" y="2043844"/>
                </a:lnTo>
                <a:lnTo>
                  <a:pt x="0" y="229774"/>
                </a:lnTo>
                <a:lnTo>
                  <a:pt x="318" y="218031"/>
                </a:lnTo>
                <a:lnTo>
                  <a:pt x="952" y="205971"/>
                </a:lnTo>
                <a:lnTo>
                  <a:pt x="2540" y="194546"/>
                </a:lnTo>
                <a:lnTo>
                  <a:pt x="3809" y="183438"/>
                </a:lnTo>
                <a:lnTo>
                  <a:pt x="6349" y="172330"/>
                </a:lnTo>
                <a:lnTo>
                  <a:pt x="8888" y="161540"/>
                </a:lnTo>
                <a:lnTo>
                  <a:pt x="11745" y="150749"/>
                </a:lnTo>
                <a:lnTo>
                  <a:pt x="15237" y="140276"/>
                </a:lnTo>
                <a:lnTo>
                  <a:pt x="19364" y="130121"/>
                </a:lnTo>
                <a:lnTo>
                  <a:pt x="23490" y="119965"/>
                </a:lnTo>
                <a:lnTo>
                  <a:pt x="28252" y="110444"/>
                </a:lnTo>
                <a:lnTo>
                  <a:pt x="33013" y="101240"/>
                </a:lnTo>
                <a:lnTo>
                  <a:pt x="38727" y="92037"/>
                </a:lnTo>
                <a:lnTo>
                  <a:pt x="44441" y="83468"/>
                </a:lnTo>
                <a:lnTo>
                  <a:pt x="50472" y="74899"/>
                </a:lnTo>
                <a:lnTo>
                  <a:pt x="56821" y="67282"/>
                </a:lnTo>
                <a:lnTo>
                  <a:pt x="63487" y="59665"/>
                </a:lnTo>
                <a:lnTo>
                  <a:pt x="70470" y="52366"/>
                </a:lnTo>
                <a:lnTo>
                  <a:pt x="77771" y="45384"/>
                </a:lnTo>
                <a:lnTo>
                  <a:pt x="85390" y="39036"/>
                </a:lnTo>
                <a:lnTo>
                  <a:pt x="93326" y="33324"/>
                </a:lnTo>
                <a:lnTo>
                  <a:pt x="101579" y="27611"/>
                </a:lnTo>
                <a:lnTo>
                  <a:pt x="109832" y="22851"/>
                </a:lnTo>
                <a:lnTo>
                  <a:pt x="118720" y="17773"/>
                </a:lnTo>
                <a:lnTo>
                  <a:pt x="127291" y="13964"/>
                </a:lnTo>
                <a:lnTo>
                  <a:pt x="136496" y="10156"/>
                </a:lnTo>
                <a:lnTo>
                  <a:pt x="145385" y="6982"/>
                </a:lnTo>
                <a:lnTo>
                  <a:pt x="154908" y="4443"/>
                </a:lnTo>
                <a:lnTo>
                  <a:pt x="164113" y="2539"/>
                </a:lnTo>
                <a:lnTo>
                  <a:pt x="173953" y="952"/>
                </a:lnTo>
                <a:lnTo>
                  <a:pt x="183794" y="0"/>
                </a:lnTo>
                <a:close/>
              </a:path>
            </a:pathLst>
          </a:custGeom>
          <a:solidFill>
            <a:schemeClr val="bg1"/>
          </a:solidFill>
          <a:ln>
            <a:noFill/>
          </a:ln>
          <a:extLst/>
        </p:spPr>
        <p:txBody>
          <a:bodyPr anchor="ctr">
            <a:scene3d>
              <a:camera prst="orthographicFront"/>
              <a:lightRig rig="threePt" dir="t"/>
            </a:scene3d>
            <a:sp3d>
              <a:contourClr>
                <a:srgbClr val="FFFFFF"/>
              </a:contourClr>
            </a:sp3d>
          </a:bodyPr>
          <a:lstStyle/>
          <a:p>
            <a:pPr algn="ctr">
              <a:defRPr/>
            </a:pP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8" name="文本框 9"/>
          <p:cNvSpPr txBox="1"/>
          <p:nvPr/>
        </p:nvSpPr>
        <p:spPr>
          <a:xfrm>
            <a:off x="841003" y="202431"/>
            <a:ext cx="1944216" cy="377026"/>
          </a:xfrm>
          <a:prstGeom prst="rect">
            <a:avLst/>
          </a:prstGeom>
          <a:noFill/>
        </p:spPr>
        <p:txBody>
          <a:bodyPr wrap="square" lIns="68580" tIns="34290" rIns="68580" bIns="34290" rtlCol="0">
            <a:spAutoFit/>
          </a:bodyPr>
          <a:lstStyle/>
          <a:p>
            <a:pPr marL="0" lvl="1"/>
            <a:r>
              <a:rPr lang="zh-CN" altLang="en-US" sz="2000" b="1" dirty="0">
                <a:solidFill>
                  <a:schemeClr val="tx1">
                    <a:lumMod val="50000"/>
                    <a:lumOff val="50000"/>
                  </a:schemeClr>
                </a:solidFill>
                <a:latin typeface="微软雅黑" pitchFamily="34" charset="-122"/>
                <a:ea typeface="微软雅黑" pitchFamily="34" charset="-122"/>
              </a:rPr>
              <a:t>添加文字标题</a:t>
            </a:r>
            <a:endParaRPr lang="en-US" altLang="ko-KR" sz="2000" b="1" kern="0" dirty="0">
              <a:solidFill>
                <a:schemeClr val="tx1">
                  <a:lumMod val="50000"/>
                  <a:lumOff val="50000"/>
                </a:schemeClr>
              </a:solidFill>
              <a:latin typeface="微软雅黑" pitchFamily="34" charset="-122"/>
              <a:ea typeface="微软雅黑" pitchFamily="34" charset="-122"/>
            </a:endParaRPr>
          </a:p>
        </p:txBody>
      </p:sp>
      <p:cxnSp>
        <p:nvCxnSpPr>
          <p:cNvPr id="9" name="直接箭头连接符 8"/>
          <p:cNvCxnSpPr/>
          <p:nvPr/>
        </p:nvCxnSpPr>
        <p:spPr>
          <a:xfrm>
            <a:off x="-4" y="3323406"/>
            <a:ext cx="12195177" cy="0"/>
          </a:xfrm>
          <a:prstGeom prst="straightConnector1">
            <a:avLst/>
          </a:prstGeom>
          <a:ln w="152400">
            <a:solidFill>
              <a:srgbClr val="A6A6A6">
                <a:alpha val="52941"/>
              </a:srgbClr>
            </a:solidFill>
            <a:miter lim="800000"/>
            <a:tailEnd type="arrow"/>
          </a:ln>
        </p:spPr>
        <p:style>
          <a:lnRef idx="1">
            <a:schemeClr val="accent1"/>
          </a:lnRef>
          <a:fillRef idx="0">
            <a:schemeClr val="accent1"/>
          </a:fillRef>
          <a:effectRef idx="0">
            <a:schemeClr val="accent1"/>
          </a:effectRef>
          <a:fontRef idx="minor">
            <a:schemeClr val="tx1"/>
          </a:fontRef>
        </p:style>
      </p:cxnSp>
      <p:grpSp>
        <p:nvGrpSpPr>
          <p:cNvPr id="10" name="组合 9"/>
          <p:cNvGrpSpPr/>
          <p:nvPr/>
        </p:nvGrpSpPr>
        <p:grpSpPr>
          <a:xfrm>
            <a:off x="1543530" y="3016325"/>
            <a:ext cx="881649" cy="825350"/>
            <a:chOff x="1399514" y="3016325"/>
            <a:chExt cx="881649" cy="825350"/>
          </a:xfrm>
        </p:grpSpPr>
        <p:sp>
          <p:nvSpPr>
            <p:cNvPr id="11" name="橢圓 5"/>
            <p:cNvSpPr/>
            <p:nvPr/>
          </p:nvSpPr>
          <p:spPr>
            <a:xfrm>
              <a:off x="1399514" y="3016325"/>
              <a:ext cx="827193" cy="82535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12" name="文本框 9"/>
            <p:cNvSpPr txBox="1"/>
            <p:nvPr/>
          </p:nvSpPr>
          <p:spPr>
            <a:xfrm>
              <a:off x="1399514" y="3212976"/>
              <a:ext cx="881649" cy="438582"/>
            </a:xfrm>
            <a:prstGeom prst="rect">
              <a:avLst/>
            </a:prstGeom>
            <a:noFill/>
          </p:spPr>
          <p:txBody>
            <a:bodyPr wrap="square" lIns="68580" tIns="34290" rIns="68580" bIns="34290" rtlCol="0">
              <a:spAutoFit/>
            </a:bodyPr>
            <a:lstStyle/>
            <a:p>
              <a:pPr marL="0" lvl="1" algn="ctr"/>
              <a:r>
                <a:rPr lang="en-US" altLang="zh-CN" sz="2400" b="1" dirty="0">
                  <a:solidFill>
                    <a:schemeClr val="bg1"/>
                  </a:solidFill>
                  <a:latin typeface="Impact MT Std" pitchFamily="34" charset="0"/>
                  <a:ea typeface="微软雅黑" pitchFamily="34" charset="-122"/>
                </a:rPr>
                <a:t>7</a:t>
              </a:r>
              <a:r>
                <a:rPr lang="zh-CN" altLang="en-US" sz="2400" b="1" dirty="0">
                  <a:solidFill>
                    <a:schemeClr val="bg1"/>
                  </a:solidFill>
                  <a:latin typeface="Impact MT Std" pitchFamily="34" charset="0"/>
                  <a:ea typeface="微软雅黑" pitchFamily="34" charset="-122"/>
                </a:rPr>
                <a:t>月</a:t>
              </a:r>
              <a:endParaRPr lang="en-US" altLang="ko-KR" sz="2400" b="1" kern="0" dirty="0">
                <a:solidFill>
                  <a:schemeClr val="bg1"/>
                </a:solidFill>
                <a:latin typeface="Impact MT Std" pitchFamily="34" charset="0"/>
                <a:ea typeface="微软雅黑" pitchFamily="34" charset="-122"/>
              </a:endParaRPr>
            </a:p>
          </p:txBody>
        </p:sp>
      </p:grpSp>
      <p:grpSp>
        <p:nvGrpSpPr>
          <p:cNvPr id="14" name="组合 13"/>
          <p:cNvGrpSpPr/>
          <p:nvPr/>
        </p:nvGrpSpPr>
        <p:grpSpPr>
          <a:xfrm>
            <a:off x="3199714" y="2996952"/>
            <a:ext cx="881649" cy="825350"/>
            <a:chOff x="1399514" y="3016325"/>
            <a:chExt cx="881649" cy="825350"/>
          </a:xfrm>
        </p:grpSpPr>
        <p:sp>
          <p:nvSpPr>
            <p:cNvPr id="15" name="橢圓 5"/>
            <p:cNvSpPr/>
            <p:nvPr/>
          </p:nvSpPr>
          <p:spPr>
            <a:xfrm>
              <a:off x="1399514" y="3016325"/>
              <a:ext cx="827193" cy="82535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16" name="文本框 9"/>
            <p:cNvSpPr txBox="1"/>
            <p:nvPr/>
          </p:nvSpPr>
          <p:spPr>
            <a:xfrm>
              <a:off x="1399514" y="3212976"/>
              <a:ext cx="881649" cy="438582"/>
            </a:xfrm>
            <a:prstGeom prst="rect">
              <a:avLst/>
            </a:prstGeom>
            <a:noFill/>
          </p:spPr>
          <p:txBody>
            <a:bodyPr wrap="square" lIns="68580" tIns="34290" rIns="68580" bIns="34290" rtlCol="0">
              <a:spAutoFit/>
            </a:bodyPr>
            <a:lstStyle/>
            <a:p>
              <a:pPr marL="0" lvl="1" algn="ctr"/>
              <a:r>
                <a:rPr lang="en-US" altLang="zh-CN" sz="2400" b="1" dirty="0">
                  <a:solidFill>
                    <a:schemeClr val="bg1"/>
                  </a:solidFill>
                  <a:latin typeface="Impact MT Std" pitchFamily="34" charset="0"/>
                  <a:ea typeface="微软雅黑" pitchFamily="34" charset="-122"/>
                </a:rPr>
                <a:t>8</a:t>
              </a:r>
              <a:r>
                <a:rPr lang="zh-CN" altLang="en-US" sz="2400" b="1" dirty="0">
                  <a:solidFill>
                    <a:schemeClr val="bg1"/>
                  </a:solidFill>
                  <a:latin typeface="Impact MT Std" pitchFamily="34" charset="0"/>
                  <a:ea typeface="微软雅黑" pitchFamily="34" charset="-122"/>
                </a:rPr>
                <a:t>月</a:t>
              </a:r>
              <a:endParaRPr lang="en-US" altLang="ko-KR" sz="2400" b="1" kern="0" dirty="0">
                <a:solidFill>
                  <a:schemeClr val="bg1"/>
                </a:solidFill>
                <a:latin typeface="Impact MT Std" pitchFamily="34" charset="0"/>
                <a:ea typeface="微软雅黑" pitchFamily="34" charset="-122"/>
              </a:endParaRPr>
            </a:p>
          </p:txBody>
        </p:sp>
      </p:grpSp>
      <p:grpSp>
        <p:nvGrpSpPr>
          <p:cNvPr id="18" name="组合 17"/>
          <p:cNvGrpSpPr/>
          <p:nvPr/>
        </p:nvGrpSpPr>
        <p:grpSpPr>
          <a:xfrm>
            <a:off x="4801443" y="2996952"/>
            <a:ext cx="881649" cy="825350"/>
            <a:chOff x="1399514" y="3016325"/>
            <a:chExt cx="881649" cy="825350"/>
          </a:xfrm>
        </p:grpSpPr>
        <p:sp>
          <p:nvSpPr>
            <p:cNvPr id="19" name="橢圓 5"/>
            <p:cNvSpPr/>
            <p:nvPr/>
          </p:nvSpPr>
          <p:spPr>
            <a:xfrm>
              <a:off x="1399514" y="3016325"/>
              <a:ext cx="827193" cy="82535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20" name="文本框 9"/>
            <p:cNvSpPr txBox="1"/>
            <p:nvPr/>
          </p:nvSpPr>
          <p:spPr>
            <a:xfrm>
              <a:off x="1399514" y="3212976"/>
              <a:ext cx="881649" cy="438582"/>
            </a:xfrm>
            <a:prstGeom prst="rect">
              <a:avLst/>
            </a:prstGeom>
            <a:noFill/>
          </p:spPr>
          <p:txBody>
            <a:bodyPr wrap="square" lIns="68580" tIns="34290" rIns="68580" bIns="34290" rtlCol="0">
              <a:spAutoFit/>
            </a:bodyPr>
            <a:lstStyle/>
            <a:p>
              <a:pPr marL="0" lvl="1" algn="ctr"/>
              <a:r>
                <a:rPr lang="en-US" altLang="zh-CN" sz="2400" b="1" dirty="0">
                  <a:solidFill>
                    <a:schemeClr val="bg1"/>
                  </a:solidFill>
                  <a:latin typeface="Impact MT Std" pitchFamily="34" charset="0"/>
                  <a:ea typeface="微软雅黑" pitchFamily="34" charset="-122"/>
                </a:rPr>
                <a:t>9</a:t>
              </a:r>
              <a:r>
                <a:rPr lang="zh-CN" altLang="en-US" sz="2400" b="1" dirty="0">
                  <a:solidFill>
                    <a:schemeClr val="bg1"/>
                  </a:solidFill>
                  <a:latin typeface="Impact MT Std" pitchFamily="34" charset="0"/>
                  <a:ea typeface="微软雅黑" pitchFamily="34" charset="-122"/>
                </a:rPr>
                <a:t>月</a:t>
              </a:r>
              <a:endParaRPr lang="en-US" altLang="ko-KR" sz="2400" b="1" kern="0" dirty="0">
                <a:solidFill>
                  <a:schemeClr val="bg1"/>
                </a:solidFill>
                <a:latin typeface="Impact MT Std" pitchFamily="34" charset="0"/>
                <a:ea typeface="微软雅黑" pitchFamily="34" charset="-122"/>
              </a:endParaRPr>
            </a:p>
          </p:txBody>
        </p:sp>
      </p:grpSp>
      <p:grpSp>
        <p:nvGrpSpPr>
          <p:cNvPr id="22" name="组合 21"/>
          <p:cNvGrpSpPr/>
          <p:nvPr/>
        </p:nvGrpSpPr>
        <p:grpSpPr>
          <a:xfrm>
            <a:off x="6457627" y="2996952"/>
            <a:ext cx="881649" cy="825350"/>
            <a:chOff x="1399514" y="3016325"/>
            <a:chExt cx="881649" cy="825350"/>
          </a:xfrm>
        </p:grpSpPr>
        <p:sp>
          <p:nvSpPr>
            <p:cNvPr id="23" name="橢圓 5"/>
            <p:cNvSpPr/>
            <p:nvPr/>
          </p:nvSpPr>
          <p:spPr>
            <a:xfrm>
              <a:off x="1399514" y="3016325"/>
              <a:ext cx="827193" cy="82535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24" name="文本框 9"/>
            <p:cNvSpPr txBox="1"/>
            <p:nvPr/>
          </p:nvSpPr>
          <p:spPr>
            <a:xfrm>
              <a:off x="1399514" y="3212976"/>
              <a:ext cx="881649" cy="438582"/>
            </a:xfrm>
            <a:prstGeom prst="rect">
              <a:avLst/>
            </a:prstGeom>
            <a:noFill/>
          </p:spPr>
          <p:txBody>
            <a:bodyPr wrap="square" lIns="68580" tIns="34290" rIns="68580" bIns="34290" rtlCol="0">
              <a:spAutoFit/>
            </a:bodyPr>
            <a:lstStyle/>
            <a:p>
              <a:pPr marL="0" lvl="1" algn="ctr"/>
              <a:r>
                <a:rPr lang="en-US" altLang="zh-CN" sz="2400" b="1" dirty="0">
                  <a:solidFill>
                    <a:schemeClr val="bg1"/>
                  </a:solidFill>
                  <a:latin typeface="Impact MT Std" pitchFamily="34" charset="0"/>
                  <a:ea typeface="微软雅黑" pitchFamily="34" charset="-122"/>
                </a:rPr>
                <a:t>10</a:t>
              </a:r>
              <a:r>
                <a:rPr lang="zh-CN" altLang="en-US" sz="2400" b="1" dirty="0">
                  <a:solidFill>
                    <a:schemeClr val="bg1"/>
                  </a:solidFill>
                  <a:latin typeface="Impact MT Std" pitchFamily="34" charset="0"/>
                  <a:ea typeface="微软雅黑" pitchFamily="34" charset="-122"/>
                </a:rPr>
                <a:t>月</a:t>
              </a:r>
              <a:endParaRPr lang="en-US" altLang="ko-KR" sz="2400" b="1" kern="0" dirty="0">
                <a:solidFill>
                  <a:schemeClr val="bg1"/>
                </a:solidFill>
                <a:latin typeface="Impact MT Std" pitchFamily="34" charset="0"/>
                <a:ea typeface="微软雅黑" pitchFamily="34" charset="-122"/>
              </a:endParaRPr>
            </a:p>
          </p:txBody>
        </p:sp>
      </p:grpSp>
      <p:grpSp>
        <p:nvGrpSpPr>
          <p:cNvPr id="26" name="组合 25"/>
          <p:cNvGrpSpPr/>
          <p:nvPr/>
        </p:nvGrpSpPr>
        <p:grpSpPr>
          <a:xfrm>
            <a:off x="8168266" y="2996952"/>
            <a:ext cx="881649" cy="825350"/>
            <a:chOff x="1399514" y="3016325"/>
            <a:chExt cx="881649" cy="825350"/>
          </a:xfrm>
        </p:grpSpPr>
        <p:sp>
          <p:nvSpPr>
            <p:cNvPr id="27" name="橢圓 5"/>
            <p:cNvSpPr/>
            <p:nvPr/>
          </p:nvSpPr>
          <p:spPr>
            <a:xfrm>
              <a:off x="1399514" y="3016325"/>
              <a:ext cx="827193" cy="82535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28" name="文本框 9"/>
            <p:cNvSpPr txBox="1"/>
            <p:nvPr/>
          </p:nvSpPr>
          <p:spPr>
            <a:xfrm>
              <a:off x="1399514" y="3212976"/>
              <a:ext cx="881649" cy="438582"/>
            </a:xfrm>
            <a:prstGeom prst="rect">
              <a:avLst/>
            </a:prstGeom>
            <a:noFill/>
          </p:spPr>
          <p:txBody>
            <a:bodyPr wrap="square" lIns="68580" tIns="34290" rIns="68580" bIns="34290" rtlCol="0">
              <a:spAutoFit/>
            </a:bodyPr>
            <a:lstStyle/>
            <a:p>
              <a:pPr marL="0" lvl="1" algn="ctr"/>
              <a:r>
                <a:rPr lang="en-US" altLang="zh-CN" sz="2400" b="1" dirty="0">
                  <a:solidFill>
                    <a:schemeClr val="bg1"/>
                  </a:solidFill>
                  <a:latin typeface="Impact MT Std" pitchFamily="34" charset="0"/>
                  <a:ea typeface="微软雅黑" pitchFamily="34" charset="-122"/>
                </a:rPr>
                <a:t>11</a:t>
              </a:r>
              <a:r>
                <a:rPr lang="zh-CN" altLang="en-US" sz="2400" b="1" dirty="0">
                  <a:solidFill>
                    <a:schemeClr val="bg1"/>
                  </a:solidFill>
                  <a:latin typeface="Impact MT Std" pitchFamily="34" charset="0"/>
                  <a:ea typeface="微软雅黑" pitchFamily="34" charset="-122"/>
                </a:rPr>
                <a:t>月</a:t>
              </a:r>
              <a:endParaRPr lang="en-US" altLang="ko-KR" sz="2400" b="1" kern="0" dirty="0">
                <a:solidFill>
                  <a:schemeClr val="bg1"/>
                </a:solidFill>
                <a:latin typeface="Impact MT Std" pitchFamily="34" charset="0"/>
                <a:ea typeface="微软雅黑" pitchFamily="34" charset="-122"/>
              </a:endParaRPr>
            </a:p>
          </p:txBody>
        </p:sp>
      </p:grpSp>
      <p:grpSp>
        <p:nvGrpSpPr>
          <p:cNvPr id="34" name="组合 33"/>
          <p:cNvGrpSpPr/>
          <p:nvPr/>
        </p:nvGrpSpPr>
        <p:grpSpPr>
          <a:xfrm>
            <a:off x="9896458" y="2996952"/>
            <a:ext cx="881649" cy="825350"/>
            <a:chOff x="1399514" y="3016325"/>
            <a:chExt cx="881649" cy="825350"/>
          </a:xfrm>
        </p:grpSpPr>
        <p:sp>
          <p:nvSpPr>
            <p:cNvPr id="36" name="橢圓 5"/>
            <p:cNvSpPr/>
            <p:nvPr/>
          </p:nvSpPr>
          <p:spPr>
            <a:xfrm>
              <a:off x="1399514" y="3016325"/>
              <a:ext cx="827193" cy="825350"/>
            </a:xfrm>
            <a:prstGeom prst="ellipse">
              <a:avLst/>
            </a:prstGeom>
            <a:solidFill>
              <a:srgbClr val="C00000"/>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800">
                <a:solidFill>
                  <a:schemeClr val="bg1"/>
                </a:solidFill>
                <a:effectLst>
                  <a:outerShdw blurRad="38100" dist="38100" dir="2700000" algn="tl">
                    <a:srgbClr val="000000">
                      <a:alpha val="43137"/>
                    </a:srgbClr>
                  </a:outerShdw>
                </a:effectLst>
                <a:latin typeface="DIN-BoldItalic" pitchFamily="50" charset="0"/>
              </a:endParaRPr>
            </a:p>
          </p:txBody>
        </p:sp>
        <p:sp>
          <p:nvSpPr>
            <p:cNvPr id="37" name="文本框 9"/>
            <p:cNvSpPr txBox="1"/>
            <p:nvPr/>
          </p:nvSpPr>
          <p:spPr>
            <a:xfrm>
              <a:off x="1399514" y="3212976"/>
              <a:ext cx="881649" cy="438582"/>
            </a:xfrm>
            <a:prstGeom prst="rect">
              <a:avLst/>
            </a:prstGeom>
            <a:noFill/>
          </p:spPr>
          <p:txBody>
            <a:bodyPr wrap="square" lIns="68580" tIns="34290" rIns="68580" bIns="34290" rtlCol="0">
              <a:spAutoFit/>
            </a:bodyPr>
            <a:lstStyle/>
            <a:p>
              <a:pPr marL="0" lvl="1" algn="ctr"/>
              <a:r>
                <a:rPr lang="en-US" altLang="zh-CN" sz="2400" b="1" dirty="0">
                  <a:solidFill>
                    <a:schemeClr val="bg1"/>
                  </a:solidFill>
                  <a:latin typeface="Impact MT Std" pitchFamily="34" charset="0"/>
                  <a:ea typeface="微软雅黑" pitchFamily="34" charset="-122"/>
                </a:rPr>
                <a:t>12</a:t>
              </a:r>
              <a:r>
                <a:rPr lang="zh-CN" altLang="en-US" sz="2400" b="1" dirty="0">
                  <a:solidFill>
                    <a:schemeClr val="bg1"/>
                  </a:solidFill>
                  <a:latin typeface="Impact MT Std" pitchFamily="34" charset="0"/>
                  <a:ea typeface="微软雅黑" pitchFamily="34" charset="-122"/>
                </a:rPr>
                <a:t>月</a:t>
              </a:r>
              <a:endParaRPr lang="en-US" altLang="ko-KR" sz="2400" b="1" kern="0" dirty="0">
                <a:solidFill>
                  <a:schemeClr val="bg1"/>
                </a:solidFill>
                <a:latin typeface="Impact MT Std" pitchFamily="34" charset="0"/>
                <a:ea typeface="微软雅黑" pitchFamily="34" charset="-122"/>
              </a:endParaRPr>
            </a:p>
          </p:txBody>
        </p:sp>
      </p:grpSp>
      <p:sp>
        <p:nvSpPr>
          <p:cNvPr id="39" name="矩形 38"/>
          <p:cNvSpPr/>
          <p:nvPr/>
        </p:nvSpPr>
        <p:spPr>
          <a:xfrm>
            <a:off x="841003" y="4084717"/>
            <a:ext cx="2231574" cy="1359346"/>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和详细信息在此输入详细文字在此输入详细文字在此输入详细文字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sp>
        <p:nvSpPr>
          <p:cNvPr id="40" name="矩形 39"/>
          <p:cNvSpPr/>
          <p:nvPr/>
        </p:nvSpPr>
        <p:spPr>
          <a:xfrm>
            <a:off x="2569195" y="1636445"/>
            <a:ext cx="2231574" cy="1359346"/>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和详细信息在此输入详细文字在此输入详细文字在此输入详细文字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sp>
        <p:nvSpPr>
          <p:cNvPr id="41" name="矩形 40"/>
          <p:cNvSpPr/>
          <p:nvPr/>
        </p:nvSpPr>
        <p:spPr>
          <a:xfrm>
            <a:off x="4154045" y="4077072"/>
            <a:ext cx="2231574" cy="1359346"/>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和详细信息在此输入详细文字在此输入详细文字在此输入详细文字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sp>
        <p:nvSpPr>
          <p:cNvPr id="42" name="矩形 41"/>
          <p:cNvSpPr/>
          <p:nvPr/>
        </p:nvSpPr>
        <p:spPr>
          <a:xfrm>
            <a:off x="5810229" y="1628800"/>
            <a:ext cx="2231574" cy="1359346"/>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和详细信息在此输入详细文字在此输入详细文字在此输入详细文字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sp>
        <p:nvSpPr>
          <p:cNvPr id="43" name="矩形 42"/>
          <p:cNvSpPr/>
          <p:nvPr/>
        </p:nvSpPr>
        <p:spPr>
          <a:xfrm>
            <a:off x="7538421" y="4077072"/>
            <a:ext cx="2231574" cy="1359346"/>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和详细信息在此输入详细文字在此输入详细文字在此输入详细文字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sp>
        <p:nvSpPr>
          <p:cNvPr id="44" name="矩形 43"/>
          <p:cNvSpPr/>
          <p:nvPr/>
        </p:nvSpPr>
        <p:spPr>
          <a:xfrm>
            <a:off x="9122597" y="1636445"/>
            <a:ext cx="2231574" cy="1359346"/>
          </a:xfrm>
          <a:prstGeom prst="rect">
            <a:avLst/>
          </a:prstGeom>
        </p:spPr>
        <p:txBody>
          <a:bodyPr wrap="square">
            <a:spAutoFit/>
          </a:bodyPr>
          <a:lstStyle/>
          <a:p>
            <a:pPr algn="ctr">
              <a:spcBef>
                <a:spcPct val="0"/>
              </a:spcBef>
              <a:buFont typeface="Arial" charset="0"/>
              <a:buNone/>
            </a:pPr>
            <a:r>
              <a:rPr lang="zh-CN" altLang="en-US"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点击输入标题</a:t>
            </a: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在此输入详细文字介绍</a:t>
            </a:r>
            <a:endParaRPr lang="en-US" altLang="zh-CN"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rPr>
              <a:t>和详细信息在此输入详细文字在此输入详细文字在此输入详细文字</a:t>
            </a:r>
            <a:endParaRPr lang="zh-CN" altLang="en-US" sz="1400" kern="100" dirty="0">
              <a:solidFill>
                <a:schemeClr val="tx1">
                  <a:lumMod val="50000"/>
                  <a:lumOff val="50000"/>
                </a:schemeClr>
              </a:solidFill>
              <a:latin typeface="Impact MT Std" pitchFamily="34"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956723789"/>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350" fill="hold"/>
                                        <p:tgtEl>
                                          <p:spTgt spid="10"/>
                                        </p:tgtEl>
                                        <p:attrNameLst>
                                          <p:attrName>ppt_x</p:attrName>
                                        </p:attrNameLst>
                                      </p:cBhvr>
                                      <p:tavLst>
                                        <p:tav tm="0">
                                          <p:val>
                                            <p:strVal val="#ppt_x"/>
                                          </p:val>
                                        </p:tav>
                                        <p:tav tm="100000">
                                          <p:val>
                                            <p:strVal val="#ppt_x"/>
                                          </p:val>
                                        </p:tav>
                                      </p:tavLst>
                                    </p:anim>
                                    <p:anim calcmode="lin" valueType="num">
                                      <p:cBhvr additive="base">
                                        <p:cTn id="8" dur="350" fill="hold"/>
                                        <p:tgtEl>
                                          <p:spTgt spid="10"/>
                                        </p:tgtEl>
                                        <p:attrNameLst>
                                          <p:attrName>ppt_y</p:attrName>
                                        </p:attrNameLst>
                                      </p:cBhvr>
                                      <p:tavLst>
                                        <p:tav tm="0">
                                          <p:val>
                                            <p:strVal val="1+#ppt_h/2"/>
                                          </p:val>
                                        </p:tav>
                                        <p:tav tm="100000">
                                          <p:val>
                                            <p:strVal val="#ppt_y"/>
                                          </p:val>
                                        </p:tav>
                                      </p:tavLst>
                                    </p:anim>
                                  </p:childTnLst>
                                </p:cTn>
                              </p:par>
                            </p:childTnLst>
                          </p:cTn>
                        </p:par>
                        <p:par>
                          <p:cTn id="9" fill="hold">
                            <p:stCondLst>
                              <p:cond delay="350"/>
                            </p:stCondLst>
                            <p:childTnLst>
                              <p:par>
                                <p:cTn id="10" presetID="2" presetClass="entr" presetSubtype="4" fill="hold" nodeType="after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additive="base">
                                        <p:cTn id="12" dur="350" fill="hold"/>
                                        <p:tgtEl>
                                          <p:spTgt spid="14"/>
                                        </p:tgtEl>
                                        <p:attrNameLst>
                                          <p:attrName>ppt_x</p:attrName>
                                        </p:attrNameLst>
                                      </p:cBhvr>
                                      <p:tavLst>
                                        <p:tav tm="0">
                                          <p:val>
                                            <p:strVal val="#ppt_x"/>
                                          </p:val>
                                        </p:tav>
                                        <p:tav tm="100000">
                                          <p:val>
                                            <p:strVal val="#ppt_x"/>
                                          </p:val>
                                        </p:tav>
                                      </p:tavLst>
                                    </p:anim>
                                    <p:anim calcmode="lin" valueType="num">
                                      <p:cBhvr additive="base">
                                        <p:cTn id="13" dur="350" fill="hold"/>
                                        <p:tgtEl>
                                          <p:spTgt spid="14"/>
                                        </p:tgtEl>
                                        <p:attrNameLst>
                                          <p:attrName>ppt_y</p:attrName>
                                        </p:attrNameLst>
                                      </p:cBhvr>
                                      <p:tavLst>
                                        <p:tav tm="0">
                                          <p:val>
                                            <p:strVal val="1+#ppt_h/2"/>
                                          </p:val>
                                        </p:tav>
                                        <p:tav tm="100000">
                                          <p:val>
                                            <p:strVal val="#ppt_y"/>
                                          </p:val>
                                        </p:tav>
                                      </p:tavLst>
                                    </p:anim>
                                  </p:childTnLst>
                                </p:cTn>
                              </p:par>
                            </p:childTnLst>
                          </p:cTn>
                        </p:par>
                        <p:par>
                          <p:cTn id="14" fill="hold">
                            <p:stCondLst>
                              <p:cond delay="700"/>
                            </p:stCondLst>
                            <p:childTnLst>
                              <p:par>
                                <p:cTn id="15" presetID="2" presetClass="entr" presetSubtype="4" fill="hold" nodeType="after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350" fill="hold"/>
                                        <p:tgtEl>
                                          <p:spTgt spid="18"/>
                                        </p:tgtEl>
                                        <p:attrNameLst>
                                          <p:attrName>ppt_x</p:attrName>
                                        </p:attrNameLst>
                                      </p:cBhvr>
                                      <p:tavLst>
                                        <p:tav tm="0">
                                          <p:val>
                                            <p:strVal val="#ppt_x"/>
                                          </p:val>
                                        </p:tav>
                                        <p:tav tm="100000">
                                          <p:val>
                                            <p:strVal val="#ppt_x"/>
                                          </p:val>
                                        </p:tav>
                                      </p:tavLst>
                                    </p:anim>
                                    <p:anim calcmode="lin" valueType="num">
                                      <p:cBhvr additive="base">
                                        <p:cTn id="18" dur="350" fill="hold"/>
                                        <p:tgtEl>
                                          <p:spTgt spid="18"/>
                                        </p:tgtEl>
                                        <p:attrNameLst>
                                          <p:attrName>ppt_y</p:attrName>
                                        </p:attrNameLst>
                                      </p:cBhvr>
                                      <p:tavLst>
                                        <p:tav tm="0">
                                          <p:val>
                                            <p:strVal val="1+#ppt_h/2"/>
                                          </p:val>
                                        </p:tav>
                                        <p:tav tm="100000">
                                          <p:val>
                                            <p:strVal val="#ppt_y"/>
                                          </p:val>
                                        </p:tav>
                                      </p:tavLst>
                                    </p:anim>
                                  </p:childTnLst>
                                </p:cTn>
                              </p:par>
                            </p:childTnLst>
                          </p:cTn>
                        </p:par>
                        <p:par>
                          <p:cTn id="19" fill="hold">
                            <p:stCondLst>
                              <p:cond delay="1050"/>
                            </p:stCondLst>
                            <p:childTnLst>
                              <p:par>
                                <p:cTn id="20" presetID="2" presetClass="entr" presetSubtype="4" fill="hold" nodeType="afterEffect">
                                  <p:stCondLst>
                                    <p:cond delay="0"/>
                                  </p:stCondLst>
                                  <p:childTnLst>
                                    <p:set>
                                      <p:cBhvr>
                                        <p:cTn id="21" dur="1" fill="hold">
                                          <p:stCondLst>
                                            <p:cond delay="0"/>
                                          </p:stCondLst>
                                        </p:cTn>
                                        <p:tgtEl>
                                          <p:spTgt spid="22"/>
                                        </p:tgtEl>
                                        <p:attrNameLst>
                                          <p:attrName>style.visibility</p:attrName>
                                        </p:attrNameLst>
                                      </p:cBhvr>
                                      <p:to>
                                        <p:strVal val="visible"/>
                                      </p:to>
                                    </p:set>
                                    <p:anim calcmode="lin" valueType="num">
                                      <p:cBhvr additive="base">
                                        <p:cTn id="22" dur="350" fill="hold"/>
                                        <p:tgtEl>
                                          <p:spTgt spid="22"/>
                                        </p:tgtEl>
                                        <p:attrNameLst>
                                          <p:attrName>ppt_x</p:attrName>
                                        </p:attrNameLst>
                                      </p:cBhvr>
                                      <p:tavLst>
                                        <p:tav tm="0">
                                          <p:val>
                                            <p:strVal val="#ppt_x"/>
                                          </p:val>
                                        </p:tav>
                                        <p:tav tm="100000">
                                          <p:val>
                                            <p:strVal val="#ppt_x"/>
                                          </p:val>
                                        </p:tav>
                                      </p:tavLst>
                                    </p:anim>
                                    <p:anim calcmode="lin" valueType="num">
                                      <p:cBhvr additive="base">
                                        <p:cTn id="23" dur="350" fill="hold"/>
                                        <p:tgtEl>
                                          <p:spTgt spid="22"/>
                                        </p:tgtEl>
                                        <p:attrNameLst>
                                          <p:attrName>ppt_y</p:attrName>
                                        </p:attrNameLst>
                                      </p:cBhvr>
                                      <p:tavLst>
                                        <p:tav tm="0">
                                          <p:val>
                                            <p:strVal val="1+#ppt_h/2"/>
                                          </p:val>
                                        </p:tav>
                                        <p:tav tm="100000">
                                          <p:val>
                                            <p:strVal val="#ppt_y"/>
                                          </p:val>
                                        </p:tav>
                                      </p:tavLst>
                                    </p:anim>
                                  </p:childTnLst>
                                </p:cTn>
                              </p:par>
                            </p:childTnLst>
                          </p:cTn>
                        </p:par>
                        <p:par>
                          <p:cTn id="24" fill="hold">
                            <p:stCondLst>
                              <p:cond delay="1400"/>
                            </p:stCondLst>
                            <p:childTnLst>
                              <p:par>
                                <p:cTn id="25" presetID="2" presetClass="entr" presetSubtype="4" fill="hold" nodeType="afterEffect">
                                  <p:stCondLst>
                                    <p:cond delay="0"/>
                                  </p:stCondLst>
                                  <p:childTnLst>
                                    <p:set>
                                      <p:cBhvr>
                                        <p:cTn id="26" dur="1" fill="hold">
                                          <p:stCondLst>
                                            <p:cond delay="0"/>
                                          </p:stCondLst>
                                        </p:cTn>
                                        <p:tgtEl>
                                          <p:spTgt spid="26"/>
                                        </p:tgtEl>
                                        <p:attrNameLst>
                                          <p:attrName>style.visibility</p:attrName>
                                        </p:attrNameLst>
                                      </p:cBhvr>
                                      <p:to>
                                        <p:strVal val="visible"/>
                                      </p:to>
                                    </p:set>
                                    <p:anim calcmode="lin" valueType="num">
                                      <p:cBhvr additive="base">
                                        <p:cTn id="27" dur="350" fill="hold"/>
                                        <p:tgtEl>
                                          <p:spTgt spid="26"/>
                                        </p:tgtEl>
                                        <p:attrNameLst>
                                          <p:attrName>ppt_x</p:attrName>
                                        </p:attrNameLst>
                                      </p:cBhvr>
                                      <p:tavLst>
                                        <p:tav tm="0">
                                          <p:val>
                                            <p:strVal val="#ppt_x"/>
                                          </p:val>
                                        </p:tav>
                                        <p:tav tm="100000">
                                          <p:val>
                                            <p:strVal val="#ppt_x"/>
                                          </p:val>
                                        </p:tav>
                                      </p:tavLst>
                                    </p:anim>
                                    <p:anim calcmode="lin" valueType="num">
                                      <p:cBhvr additive="base">
                                        <p:cTn id="28" dur="350" fill="hold"/>
                                        <p:tgtEl>
                                          <p:spTgt spid="26"/>
                                        </p:tgtEl>
                                        <p:attrNameLst>
                                          <p:attrName>ppt_y</p:attrName>
                                        </p:attrNameLst>
                                      </p:cBhvr>
                                      <p:tavLst>
                                        <p:tav tm="0">
                                          <p:val>
                                            <p:strVal val="1+#ppt_h/2"/>
                                          </p:val>
                                        </p:tav>
                                        <p:tav tm="100000">
                                          <p:val>
                                            <p:strVal val="#ppt_y"/>
                                          </p:val>
                                        </p:tav>
                                      </p:tavLst>
                                    </p:anim>
                                  </p:childTnLst>
                                </p:cTn>
                              </p:par>
                            </p:childTnLst>
                          </p:cTn>
                        </p:par>
                        <p:par>
                          <p:cTn id="29" fill="hold">
                            <p:stCondLst>
                              <p:cond delay="1750"/>
                            </p:stCondLst>
                            <p:childTnLst>
                              <p:par>
                                <p:cTn id="30" presetID="2" presetClass="entr" presetSubtype="4" fill="hold" nodeType="afterEffect">
                                  <p:stCondLst>
                                    <p:cond delay="0"/>
                                  </p:stCondLst>
                                  <p:childTnLst>
                                    <p:set>
                                      <p:cBhvr>
                                        <p:cTn id="31" dur="1" fill="hold">
                                          <p:stCondLst>
                                            <p:cond delay="0"/>
                                          </p:stCondLst>
                                        </p:cTn>
                                        <p:tgtEl>
                                          <p:spTgt spid="34"/>
                                        </p:tgtEl>
                                        <p:attrNameLst>
                                          <p:attrName>style.visibility</p:attrName>
                                        </p:attrNameLst>
                                      </p:cBhvr>
                                      <p:to>
                                        <p:strVal val="visible"/>
                                      </p:to>
                                    </p:set>
                                    <p:anim calcmode="lin" valueType="num">
                                      <p:cBhvr additive="base">
                                        <p:cTn id="32" dur="350" fill="hold"/>
                                        <p:tgtEl>
                                          <p:spTgt spid="34"/>
                                        </p:tgtEl>
                                        <p:attrNameLst>
                                          <p:attrName>ppt_x</p:attrName>
                                        </p:attrNameLst>
                                      </p:cBhvr>
                                      <p:tavLst>
                                        <p:tav tm="0">
                                          <p:val>
                                            <p:strVal val="#ppt_x"/>
                                          </p:val>
                                        </p:tav>
                                        <p:tav tm="100000">
                                          <p:val>
                                            <p:strVal val="#ppt_x"/>
                                          </p:val>
                                        </p:tav>
                                      </p:tavLst>
                                    </p:anim>
                                    <p:anim calcmode="lin" valueType="num">
                                      <p:cBhvr additive="base">
                                        <p:cTn id="33" dur="350" fill="hold"/>
                                        <p:tgtEl>
                                          <p:spTgt spid="34"/>
                                        </p:tgtEl>
                                        <p:attrNameLst>
                                          <p:attrName>ppt_y</p:attrName>
                                        </p:attrNameLst>
                                      </p:cBhvr>
                                      <p:tavLst>
                                        <p:tav tm="0">
                                          <p:val>
                                            <p:strVal val="1+#ppt_h/2"/>
                                          </p:val>
                                        </p:tav>
                                        <p:tav tm="100000">
                                          <p:val>
                                            <p:strVal val="#ppt_y"/>
                                          </p:val>
                                        </p:tav>
                                      </p:tavLst>
                                    </p:anim>
                                  </p:childTnLst>
                                </p:cTn>
                              </p:par>
                            </p:childTnLst>
                          </p:cTn>
                        </p:par>
                        <p:par>
                          <p:cTn id="34" fill="hold">
                            <p:stCondLst>
                              <p:cond delay="2100"/>
                            </p:stCondLst>
                            <p:childTnLst>
                              <p:par>
                                <p:cTn id="35" presetID="42" presetClass="entr" presetSubtype="0" fill="hold" grpId="0" nodeType="afterEffect">
                                  <p:stCondLst>
                                    <p:cond delay="0"/>
                                  </p:stCondLst>
                                  <p:childTnLst>
                                    <p:set>
                                      <p:cBhvr>
                                        <p:cTn id="36" dur="1" fill="hold">
                                          <p:stCondLst>
                                            <p:cond delay="0"/>
                                          </p:stCondLst>
                                        </p:cTn>
                                        <p:tgtEl>
                                          <p:spTgt spid="39"/>
                                        </p:tgtEl>
                                        <p:attrNameLst>
                                          <p:attrName>style.visibility</p:attrName>
                                        </p:attrNameLst>
                                      </p:cBhvr>
                                      <p:to>
                                        <p:strVal val="visible"/>
                                      </p:to>
                                    </p:set>
                                    <p:animEffect transition="in" filter="fade">
                                      <p:cBhvr>
                                        <p:cTn id="37" dur="350"/>
                                        <p:tgtEl>
                                          <p:spTgt spid="39"/>
                                        </p:tgtEl>
                                      </p:cBhvr>
                                    </p:animEffect>
                                    <p:anim calcmode="lin" valueType="num">
                                      <p:cBhvr>
                                        <p:cTn id="38" dur="350" fill="hold"/>
                                        <p:tgtEl>
                                          <p:spTgt spid="39"/>
                                        </p:tgtEl>
                                        <p:attrNameLst>
                                          <p:attrName>ppt_x</p:attrName>
                                        </p:attrNameLst>
                                      </p:cBhvr>
                                      <p:tavLst>
                                        <p:tav tm="0">
                                          <p:val>
                                            <p:strVal val="#ppt_x"/>
                                          </p:val>
                                        </p:tav>
                                        <p:tav tm="100000">
                                          <p:val>
                                            <p:strVal val="#ppt_x"/>
                                          </p:val>
                                        </p:tav>
                                      </p:tavLst>
                                    </p:anim>
                                    <p:anim calcmode="lin" valueType="num">
                                      <p:cBhvr>
                                        <p:cTn id="39" dur="350" fill="hold"/>
                                        <p:tgtEl>
                                          <p:spTgt spid="39"/>
                                        </p:tgtEl>
                                        <p:attrNameLst>
                                          <p:attrName>ppt_y</p:attrName>
                                        </p:attrNameLst>
                                      </p:cBhvr>
                                      <p:tavLst>
                                        <p:tav tm="0">
                                          <p:val>
                                            <p:strVal val="#ppt_y+.1"/>
                                          </p:val>
                                        </p:tav>
                                        <p:tav tm="100000">
                                          <p:val>
                                            <p:strVal val="#ppt_y"/>
                                          </p:val>
                                        </p:tav>
                                      </p:tavLst>
                                    </p:anim>
                                  </p:childTnLst>
                                </p:cTn>
                              </p:par>
                            </p:childTnLst>
                          </p:cTn>
                        </p:par>
                        <p:par>
                          <p:cTn id="40" fill="hold">
                            <p:stCondLst>
                              <p:cond delay="2450"/>
                            </p:stCondLst>
                            <p:childTnLst>
                              <p:par>
                                <p:cTn id="41" presetID="42" presetClass="entr" presetSubtype="0" fill="hold" grpId="0" nodeType="after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fade">
                                      <p:cBhvr>
                                        <p:cTn id="43" dur="350"/>
                                        <p:tgtEl>
                                          <p:spTgt spid="40"/>
                                        </p:tgtEl>
                                      </p:cBhvr>
                                    </p:animEffect>
                                    <p:anim calcmode="lin" valueType="num">
                                      <p:cBhvr>
                                        <p:cTn id="44" dur="350" fill="hold"/>
                                        <p:tgtEl>
                                          <p:spTgt spid="40"/>
                                        </p:tgtEl>
                                        <p:attrNameLst>
                                          <p:attrName>ppt_x</p:attrName>
                                        </p:attrNameLst>
                                      </p:cBhvr>
                                      <p:tavLst>
                                        <p:tav tm="0">
                                          <p:val>
                                            <p:strVal val="#ppt_x"/>
                                          </p:val>
                                        </p:tav>
                                        <p:tav tm="100000">
                                          <p:val>
                                            <p:strVal val="#ppt_x"/>
                                          </p:val>
                                        </p:tav>
                                      </p:tavLst>
                                    </p:anim>
                                    <p:anim calcmode="lin" valueType="num">
                                      <p:cBhvr>
                                        <p:cTn id="45" dur="350" fill="hold"/>
                                        <p:tgtEl>
                                          <p:spTgt spid="40"/>
                                        </p:tgtEl>
                                        <p:attrNameLst>
                                          <p:attrName>ppt_y</p:attrName>
                                        </p:attrNameLst>
                                      </p:cBhvr>
                                      <p:tavLst>
                                        <p:tav tm="0">
                                          <p:val>
                                            <p:strVal val="#ppt_y+.1"/>
                                          </p:val>
                                        </p:tav>
                                        <p:tav tm="100000">
                                          <p:val>
                                            <p:strVal val="#ppt_y"/>
                                          </p:val>
                                        </p:tav>
                                      </p:tavLst>
                                    </p:anim>
                                  </p:childTnLst>
                                </p:cTn>
                              </p:par>
                            </p:childTnLst>
                          </p:cTn>
                        </p:par>
                        <p:par>
                          <p:cTn id="46" fill="hold">
                            <p:stCondLst>
                              <p:cond delay="2800"/>
                            </p:stCondLst>
                            <p:childTnLst>
                              <p:par>
                                <p:cTn id="47" presetID="42" presetClass="entr" presetSubtype="0" fill="hold" grpId="0" nodeType="afterEffect">
                                  <p:stCondLst>
                                    <p:cond delay="0"/>
                                  </p:stCondLst>
                                  <p:childTnLst>
                                    <p:set>
                                      <p:cBhvr>
                                        <p:cTn id="48" dur="1" fill="hold">
                                          <p:stCondLst>
                                            <p:cond delay="0"/>
                                          </p:stCondLst>
                                        </p:cTn>
                                        <p:tgtEl>
                                          <p:spTgt spid="41"/>
                                        </p:tgtEl>
                                        <p:attrNameLst>
                                          <p:attrName>style.visibility</p:attrName>
                                        </p:attrNameLst>
                                      </p:cBhvr>
                                      <p:to>
                                        <p:strVal val="visible"/>
                                      </p:to>
                                    </p:set>
                                    <p:animEffect transition="in" filter="fade">
                                      <p:cBhvr>
                                        <p:cTn id="49" dur="350"/>
                                        <p:tgtEl>
                                          <p:spTgt spid="41"/>
                                        </p:tgtEl>
                                      </p:cBhvr>
                                    </p:animEffect>
                                    <p:anim calcmode="lin" valueType="num">
                                      <p:cBhvr>
                                        <p:cTn id="50" dur="350" fill="hold"/>
                                        <p:tgtEl>
                                          <p:spTgt spid="41"/>
                                        </p:tgtEl>
                                        <p:attrNameLst>
                                          <p:attrName>ppt_x</p:attrName>
                                        </p:attrNameLst>
                                      </p:cBhvr>
                                      <p:tavLst>
                                        <p:tav tm="0">
                                          <p:val>
                                            <p:strVal val="#ppt_x"/>
                                          </p:val>
                                        </p:tav>
                                        <p:tav tm="100000">
                                          <p:val>
                                            <p:strVal val="#ppt_x"/>
                                          </p:val>
                                        </p:tav>
                                      </p:tavLst>
                                    </p:anim>
                                    <p:anim calcmode="lin" valueType="num">
                                      <p:cBhvr>
                                        <p:cTn id="51" dur="350" fill="hold"/>
                                        <p:tgtEl>
                                          <p:spTgt spid="41"/>
                                        </p:tgtEl>
                                        <p:attrNameLst>
                                          <p:attrName>ppt_y</p:attrName>
                                        </p:attrNameLst>
                                      </p:cBhvr>
                                      <p:tavLst>
                                        <p:tav tm="0">
                                          <p:val>
                                            <p:strVal val="#ppt_y+.1"/>
                                          </p:val>
                                        </p:tav>
                                        <p:tav tm="100000">
                                          <p:val>
                                            <p:strVal val="#ppt_y"/>
                                          </p:val>
                                        </p:tav>
                                      </p:tavLst>
                                    </p:anim>
                                  </p:childTnLst>
                                </p:cTn>
                              </p:par>
                            </p:childTnLst>
                          </p:cTn>
                        </p:par>
                        <p:par>
                          <p:cTn id="52" fill="hold">
                            <p:stCondLst>
                              <p:cond delay="3150"/>
                            </p:stCondLst>
                            <p:childTnLst>
                              <p:par>
                                <p:cTn id="53" presetID="42" presetClass="entr" presetSubtype="0" fill="hold" grpId="0" nodeType="afterEffect">
                                  <p:stCondLst>
                                    <p:cond delay="0"/>
                                  </p:stCondLst>
                                  <p:childTnLst>
                                    <p:set>
                                      <p:cBhvr>
                                        <p:cTn id="54" dur="1" fill="hold">
                                          <p:stCondLst>
                                            <p:cond delay="0"/>
                                          </p:stCondLst>
                                        </p:cTn>
                                        <p:tgtEl>
                                          <p:spTgt spid="42"/>
                                        </p:tgtEl>
                                        <p:attrNameLst>
                                          <p:attrName>style.visibility</p:attrName>
                                        </p:attrNameLst>
                                      </p:cBhvr>
                                      <p:to>
                                        <p:strVal val="visible"/>
                                      </p:to>
                                    </p:set>
                                    <p:animEffect transition="in" filter="fade">
                                      <p:cBhvr>
                                        <p:cTn id="55" dur="350"/>
                                        <p:tgtEl>
                                          <p:spTgt spid="42"/>
                                        </p:tgtEl>
                                      </p:cBhvr>
                                    </p:animEffect>
                                    <p:anim calcmode="lin" valueType="num">
                                      <p:cBhvr>
                                        <p:cTn id="56" dur="350" fill="hold"/>
                                        <p:tgtEl>
                                          <p:spTgt spid="42"/>
                                        </p:tgtEl>
                                        <p:attrNameLst>
                                          <p:attrName>ppt_x</p:attrName>
                                        </p:attrNameLst>
                                      </p:cBhvr>
                                      <p:tavLst>
                                        <p:tav tm="0">
                                          <p:val>
                                            <p:strVal val="#ppt_x"/>
                                          </p:val>
                                        </p:tav>
                                        <p:tav tm="100000">
                                          <p:val>
                                            <p:strVal val="#ppt_x"/>
                                          </p:val>
                                        </p:tav>
                                      </p:tavLst>
                                    </p:anim>
                                    <p:anim calcmode="lin" valueType="num">
                                      <p:cBhvr>
                                        <p:cTn id="57" dur="350" fill="hold"/>
                                        <p:tgtEl>
                                          <p:spTgt spid="42"/>
                                        </p:tgtEl>
                                        <p:attrNameLst>
                                          <p:attrName>ppt_y</p:attrName>
                                        </p:attrNameLst>
                                      </p:cBhvr>
                                      <p:tavLst>
                                        <p:tav tm="0">
                                          <p:val>
                                            <p:strVal val="#ppt_y+.1"/>
                                          </p:val>
                                        </p:tav>
                                        <p:tav tm="100000">
                                          <p:val>
                                            <p:strVal val="#ppt_y"/>
                                          </p:val>
                                        </p:tav>
                                      </p:tavLst>
                                    </p:anim>
                                  </p:childTnLst>
                                </p:cTn>
                              </p:par>
                            </p:childTnLst>
                          </p:cTn>
                        </p:par>
                        <p:par>
                          <p:cTn id="58" fill="hold">
                            <p:stCondLst>
                              <p:cond delay="3500"/>
                            </p:stCondLst>
                            <p:childTnLst>
                              <p:par>
                                <p:cTn id="59" presetID="42" presetClass="entr" presetSubtype="0" fill="hold" grpId="0" nodeType="afterEffect">
                                  <p:stCondLst>
                                    <p:cond delay="0"/>
                                  </p:stCondLst>
                                  <p:childTnLst>
                                    <p:set>
                                      <p:cBhvr>
                                        <p:cTn id="60" dur="1" fill="hold">
                                          <p:stCondLst>
                                            <p:cond delay="0"/>
                                          </p:stCondLst>
                                        </p:cTn>
                                        <p:tgtEl>
                                          <p:spTgt spid="43"/>
                                        </p:tgtEl>
                                        <p:attrNameLst>
                                          <p:attrName>style.visibility</p:attrName>
                                        </p:attrNameLst>
                                      </p:cBhvr>
                                      <p:to>
                                        <p:strVal val="visible"/>
                                      </p:to>
                                    </p:set>
                                    <p:animEffect transition="in" filter="fade">
                                      <p:cBhvr>
                                        <p:cTn id="61" dur="350"/>
                                        <p:tgtEl>
                                          <p:spTgt spid="43"/>
                                        </p:tgtEl>
                                      </p:cBhvr>
                                    </p:animEffect>
                                    <p:anim calcmode="lin" valueType="num">
                                      <p:cBhvr>
                                        <p:cTn id="62" dur="350" fill="hold"/>
                                        <p:tgtEl>
                                          <p:spTgt spid="43"/>
                                        </p:tgtEl>
                                        <p:attrNameLst>
                                          <p:attrName>ppt_x</p:attrName>
                                        </p:attrNameLst>
                                      </p:cBhvr>
                                      <p:tavLst>
                                        <p:tav tm="0">
                                          <p:val>
                                            <p:strVal val="#ppt_x"/>
                                          </p:val>
                                        </p:tav>
                                        <p:tav tm="100000">
                                          <p:val>
                                            <p:strVal val="#ppt_x"/>
                                          </p:val>
                                        </p:tav>
                                      </p:tavLst>
                                    </p:anim>
                                    <p:anim calcmode="lin" valueType="num">
                                      <p:cBhvr>
                                        <p:cTn id="63" dur="350" fill="hold"/>
                                        <p:tgtEl>
                                          <p:spTgt spid="43"/>
                                        </p:tgtEl>
                                        <p:attrNameLst>
                                          <p:attrName>ppt_y</p:attrName>
                                        </p:attrNameLst>
                                      </p:cBhvr>
                                      <p:tavLst>
                                        <p:tav tm="0">
                                          <p:val>
                                            <p:strVal val="#ppt_y+.1"/>
                                          </p:val>
                                        </p:tav>
                                        <p:tav tm="100000">
                                          <p:val>
                                            <p:strVal val="#ppt_y"/>
                                          </p:val>
                                        </p:tav>
                                      </p:tavLst>
                                    </p:anim>
                                  </p:childTnLst>
                                </p:cTn>
                              </p:par>
                            </p:childTnLst>
                          </p:cTn>
                        </p:par>
                        <p:par>
                          <p:cTn id="64" fill="hold">
                            <p:stCondLst>
                              <p:cond delay="3850"/>
                            </p:stCondLst>
                            <p:childTnLst>
                              <p:par>
                                <p:cTn id="65" presetID="42" presetClass="entr" presetSubtype="0" fill="hold" grpId="0" nodeType="afterEffect">
                                  <p:stCondLst>
                                    <p:cond delay="0"/>
                                  </p:stCondLst>
                                  <p:childTnLst>
                                    <p:set>
                                      <p:cBhvr>
                                        <p:cTn id="66" dur="1" fill="hold">
                                          <p:stCondLst>
                                            <p:cond delay="0"/>
                                          </p:stCondLst>
                                        </p:cTn>
                                        <p:tgtEl>
                                          <p:spTgt spid="44"/>
                                        </p:tgtEl>
                                        <p:attrNameLst>
                                          <p:attrName>style.visibility</p:attrName>
                                        </p:attrNameLst>
                                      </p:cBhvr>
                                      <p:to>
                                        <p:strVal val="visible"/>
                                      </p:to>
                                    </p:set>
                                    <p:animEffect transition="in" filter="fade">
                                      <p:cBhvr>
                                        <p:cTn id="67" dur="350"/>
                                        <p:tgtEl>
                                          <p:spTgt spid="44"/>
                                        </p:tgtEl>
                                      </p:cBhvr>
                                    </p:animEffect>
                                    <p:anim calcmode="lin" valueType="num">
                                      <p:cBhvr>
                                        <p:cTn id="68" dur="350" fill="hold"/>
                                        <p:tgtEl>
                                          <p:spTgt spid="44"/>
                                        </p:tgtEl>
                                        <p:attrNameLst>
                                          <p:attrName>ppt_x</p:attrName>
                                        </p:attrNameLst>
                                      </p:cBhvr>
                                      <p:tavLst>
                                        <p:tav tm="0">
                                          <p:val>
                                            <p:strVal val="#ppt_x"/>
                                          </p:val>
                                        </p:tav>
                                        <p:tav tm="100000">
                                          <p:val>
                                            <p:strVal val="#ppt_x"/>
                                          </p:val>
                                        </p:tav>
                                      </p:tavLst>
                                    </p:anim>
                                    <p:anim calcmode="lin" valueType="num">
                                      <p:cBhvr>
                                        <p:cTn id="69" dur="350" fill="hold"/>
                                        <p:tgtEl>
                                          <p:spTgt spid="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41" grpId="0"/>
      <p:bldP spid="42" grpId="0"/>
      <p:bldP spid="43" grpId="0"/>
      <p:bldP spid="4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nvSpPr>
        <p:spPr>
          <a:xfrm>
            <a:off x="0" y="0"/>
            <a:ext cx="985019" cy="583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p:cNvGrpSpPr/>
          <p:nvPr/>
        </p:nvGrpSpPr>
        <p:grpSpPr>
          <a:xfrm>
            <a:off x="192931" y="0"/>
            <a:ext cx="576064" cy="836712"/>
            <a:chOff x="841003" y="360040"/>
            <a:chExt cx="504056" cy="836712"/>
          </a:xfrm>
          <a:solidFill>
            <a:srgbClr val="C00000"/>
          </a:solidFill>
        </p:grpSpPr>
        <p:sp>
          <p:nvSpPr>
            <p:cNvPr id="32" name="矩形 31"/>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KSO_Shape"/>
          <p:cNvSpPr>
            <a:spLocks/>
          </p:cNvSpPr>
          <p:nvPr/>
        </p:nvSpPr>
        <p:spPr bwMode="auto">
          <a:xfrm>
            <a:off x="334546" y="254607"/>
            <a:ext cx="292833" cy="222065"/>
          </a:xfrm>
          <a:custGeom>
            <a:avLst/>
            <a:gdLst>
              <a:gd name="T0" fmla="*/ 104753 w 3040062"/>
              <a:gd name="T1" fmla="*/ 1241540 h 2303463"/>
              <a:gd name="T2" fmla="*/ 251725 w 3040062"/>
              <a:gd name="T3" fmla="*/ 1260899 h 2303463"/>
              <a:gd name="T4" fmla="*/ 265692 w 3040062"/>
              <a:gd name="T5" fmla="*/ 1110467 h 2303463"/>
              <a:gd name="T6" fmla="*/ 844867 w 3040062"/>
              <a:gd name="T7" fmla="*/ 970596 h 2303463"/>
              <a:gd name="T8" fmla="*/ 870584 w 3040062"/>
              <a:gd name="T9" fmla="*/ 987377 h 2303463"/>
              <a:gd name="T10" fmla="*/ 872172 w 3040062"/>
              <a:gd name="T11" fmla="*/ 1402771 h 2303463"/>
              <a:gd name="T12" fmla="*/ 848359 w 3040062"/>
              <a:gd name="T13" fmla="*/ 1421768 h 2303463"/>
              <a:gd name="T14" fmla="*/ 615315 w 3040062"/>
              <a:gd name="T15" fmla="*/ 1415119 h 2303463"/>
              <a:gd name="T16" fmla="*/ 603250 w 3040062"/>
              <a:gd name="T17" fmla="*/ 1002891 h 2303463"/>
              <a:gd name="T18" fmla="*/ 617855 w 3040062"/>
              <a:gd name="T19" fmla="*/ 975662 h 2303463"/>
              <a:gd name="T20" fmla="*/ 1240437 w 3040062"/>
              <a:gd name="T21" fmla="*/ 749300 h 2303463"/>
              <a:gd name="T22" fmla="*/ 1265867 w 3040062"/>
              <a:gd name="T23" fmla="*/ 766421 h 2303463"/>
              <a:gd name="T24" fmla="*/ 1267138 w 3040062"/>
              <a:gd name="T25" fmla="*/ 1402743 h 2303463"/>
              <a:gd name="T26" fmla="*/ 1243616 w 3040062"/>
              <a:gd name="T27" fmla="*/ 1421766 h 2303463"/>
              <a:gd name="T28" fmla="*/ 1010298 w 3040062"/>
              <a:gd name="T29" fmla="*/ 1415108 h 2303463"/>
              <a:gd name="T30" fmla="*/ 998537 w 3040062"/>
              <a:gd name="T31" fmla="*/ 782273 h 2303463"/>
              <a:gd name="T32" fmla="*/ 1012841 w 3040062"/>
              <a:gd name="T33" fmla="*/ 755007 h 2303463"/>
              <a:gd name="T34" fmla="*/ 2175011 w 3040062"/>
              <a:gd name="T35" fmla="*/ 666432 h 2303463"/>
              <a:gd name="T36" fmla="*/ 2235666 w 3040062"/>
              <a:gd name="T37" fmla="*/ 692135 h 2303463"/>
              <a:gd name="T38" fmla="*/ 2277268 w 3040062"/>
              <a:gd name="T39" fmla="*/ 742271 h 2303463"/>
              <a:gd name="T40" fmla="*/ 2290605 w 3040062"/>
              <a:gd name="T41" fmla="*/ 1286150 h 2303463"/>
              <a:gd name="T42" fmla="*/ 2948603 w 3040062"/>
              <a:gd name="T43" fmla="*/ 1365796 h 2303463"/>
              <a:gd name="T44" fmla="*/ 3005765 w 3040062"/>
              <a:gd name="T45" fmla="*/ 1408316 h 2303463"/>
              <a:gd name="T46" fmla="*/ 3036887 w 3040062"/>
              <a:gd name="T47" fmla="*/ 1473366 h 2303463"/>
              <a:gd name="T48" fmla="*/ 3035616 w 3040062"/>
              <a:gd name="T49" fmla="*/ 2191451 h 2303463"/>
              <a:gd name="T50" fmla="*/ 3001319 w 3040062"/>
              <a:gd name="T51" fmla="*/ 2254597 h 2303463"/>
              <a:gd name="T52" fmla="*/ 2941934 w 3040062"/>
              <a:gd name="T53" fmla="*/ 2294578 h 2303463"/>
              <a:gd name="T54" fmla="*/ 2171200 w 3040062"/>
              <a:gd name="T55" fmla="*/ 2303146 h 2303463"/>
              <a:gd name="T56" fmla="*/ 2113403 w 3040062"/>
              <a:gd name="T57" fmla="*/ 2292040 h 2303463"/>
              <a:gd name="T58" fmla="*/ 1552263 w 3040062"/>
              <a:gd name="T59" fmla="*/ 1741815 h 2303463"/>
              <a:gd name="T60" fmla="*/ 1526223 w 3040062"/>
              <a:gd name="T61" fmla="*/ 1686919 h 2303463"/>
              <a:gd name="T62" fmla="*/ 1529081 w 3040062"/>
              <a:gd name="T63" fmla="*/ 1626946 h 2303463"/>
              <a:gd name="T64" fmla="*/ 1560520 w 3040062"/>
              <a:gd name="T65" fmla="*/ 1574272 h 2303463"/>
              <a:gd name="T66" fmla="*/ 1612919 w 3040062"/>
              <a:gd name="T67" fmla="*/ 1542858 h 2303463"/>
              <a:gd name="T68" fmla="*/ 1673891 w 3040062"/>
              <a:gd name="T69" fmla="*/ 1539685 h 2303463"/>
              <a:gd name="T70" fmla="*/ 1728513 w 3040062"/>
              <a:gd name="T71" fmla="*/ 1565705 h 2303463"/>
              <a:gd name="T72" fmla="*/ 2024167 w 3040062"/>
              <a:gd name="T73" fmla="*/ 760992 h 2303463"/>
              <a:gd name="T74" fmla="*/ 2057829 w 3040062"/>
              <a:gd name="T75" fmla="*/ 704828 h 2303463"/>
              <a:gd name="T76" fmla="*/ 2113721 w 3040062"/>
              <a:gd name="T77" fmla="*/ 670875 h 2303463"/>
              <a:gd name="T78" fmla="*/ 1640947 w 3040062"/>
              <a:gd name="T79" fmla="*/ 485773 h 2303463"/>
              <a:gd name="T80" fmla="*/ 1662436 w 3040062"/>
              <a:gd name="T81" fmla="*/ 507334 h 2303463"/>
              <a:gd name="T82" fmla="*/ 1658328 w 3040062"/>
              <a:gd name="T83" fmla="*/ 1408133 h 2303463"/>
              <a:gd name="T84" fmla="*/ 1631151 w 3040062"/>
              <a:gd name="T85" fmla="*/ 1422401 h 2303463"/>
              <a:gd name="T86" fmla="*/ 1401409 w 3040062"/>
              <a:gd name="T87" fmla="*/ 1410669 h 2303463"/>
              <a:gd name="T88" fmla="*/ 1394457 w 3040062"/>
              <a:gd name="T89" fmla="*/ 510505 h 2303463"/>
              <a:gd name="T90" fmla="*/ 1413734 w 3040062"/>
              <a:gd name="T91" fmla="*/ 486725 h 2303463"/>
              <a:gd name="T92" fmla="*/ 2856582 w 3040062"/>
              <a:gd name="T93" fmla="*/ 2539 h 2303463"/>
              <a:gd name="T94" fmla="*/ 2942924 w 3040062"/>
              <a:gd name="T95" fmla="*/ 45384 h 2303463"/>
              <a:gd name="T96" fmla="*/ 3001649 w 3040062"/>
              <a:gd name="T97" fmla="*/ 130121 h 2303463"/>
              <a:gd name="T98" fmla="*/ 3021012 w 3040062"/>
              <a:gd name="T99" fmla="*/ 1276768 h 2303463"/>
              <a:gd name="T100" fmla="*/ 2944193 w 3040062"/>
              <a:gd name="T101" fmla="*/ 1247252 h 2303463"/>
              <a:gd name="T102" fmla="*/ 374889 w 3040062"/>
              <a:gd name="T103" fmla="*/ 1959424 h 2303463"/>
              <a:gd name="T104" fmla="*/ 127291 w 3040062"/>
              <a:gd name="T105" fmla="*/ 2259336 h 2303463"/>
              <a:gd name="T106" fmla="*/ 50472 w 3040062"/>
              <a:gd name="T107" fmla="*/ 2198402 h 2303463"/>
              <a:gd name="T108" fmla="*/ 6349 w 3040062"/>
              <a:gd name="T109" fmla="*/ 2100970 h 2303463"/>
              <a:gd name="T110" fmla="*/ 3809 w 3040062"/>
              <a:gd name="T111" fmla="*/ 183438 h 2303463"/>
              <a:gd name="T112" fmla="*/ 44441 w 3040062"/>
              <a:gd name="T113" fmla="*/ 83468 h 2303463"/>
              <a:gd name="T114" fmla="*/ 118720 w 3040062"/>
              <a:gd name="T115" fmla="*/ 17773 h 2303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0062" h="2303463">
                <a:moveTo>
                  <a:pt x="124116" y="1098725"/>
                </a:moveTo>
                <a:lnTo>
                  <a:pt x="120307" y="1099042"/>
                </a:lnTo>
                <a:lnTo>
                  <a:pt x="116498" y="1099994"/>
                </a:lnTo>
                <a:lnTo>
                  <a:pt x="113324" y="1101898"/>
                </a:lnTo>
                <a:lnTo>
                  <a:pt x="110467" y="1104120"/>
                </a:lnTo>
                <a:lnTo>
                  <a:pt x="108245" y="1107294"/>
                </a:lnTo>
                <a:lnTo>
                  <a:pt x="106340" y="1110467"/>
                </a:lnTo>
                <a:lnTo>
                  <a:pt x="105071" y="1114276"/>
                </a:lnTo>
                <a:lnTo>
                  <a:pt x="104753" y="1118084"/>
                </a:lnTo>
                <a:lnTo>
                  <a:pt x="104753" y="1241540"/>
                </a:lnTo>
                <a:lnTo>
                  <a:pt x="105071" y="1245348"/>
                </a:lnTo>
                <a:lnTo>
                  <a:pt x="106340" y="1249157"/>
                </a:lnTo>
                <a:lnTo>
                  <a:pt x="108245" y="1252330"/>
                </a:lnTo>
                <a:lnTo>
                  <a:pt x="110467" y="1255187"/>
                </a:lnTo>
                <a:lnTo>
                  <a:pt x="113324" y="1257726"/>
                </a:lnTo>
                <a:lnTo>
                  <a:pt x="116498" y="1259312"/>
                </a:lnTo>
                <a:lnTo>
                  <a:pt x="120307" y="1260899"/>
                </a:lnTo>
                <a:lnTo>
                  <a:pt x="124116" y="1261217"/>
                </a:lnTo>
                <a:lnTo>
                  <a:pt x="247598" y="1261217"/>
                </a:lnTo>
                <a:lnTo>
                  <a:pt x="251725" y="1260899"/>
                </a:lnTo>
                <a:lnTo>
                  <a:pt x="255216" y="1259312"/>
                </a:lnTo>
                <a:lnTo>
                  <a:pt x="258708" y="1257726"/>
                </a:lnTo>
                <a:lnTo>
                  <a:pt x="261565" y="1255187"/>
                </a:lnTo>
                <a:lnTo>
                  <a:pt x="264105" y="1252330"/>
                </a:lnTo>
                <a:lnTo>
                  <a:pt x="265692" y="1249157"/>
                </a:lnTo>
                <a:lnTo>
                  <a:pt x="266644" y="1245348"/>
                </a:lnTo>
                <a:lnTo>
                  <a:pt x="266961" y="1241540"/>
                </a:lnTo>
                <a:lnTo>
                  <a:pt x="266961" y="1118084"/>
                </a:lnTo>
                <a:lnTo>
                  <a:pt x="266644" y="1114276"/>
                </a:lnTo>
                <a:lnTo>
                  <a:pt x="265692" y="1110467"/>
                </a:lnTo>
                <a:lnTo>
                  <a:pt x="264105" y="1107294"/>
                </a:lnTo>
                <a:lnTo>
                  <a:pt x="261565" y="1104120"/>
                </a:lnTo>
                <a:lnTo>
                  <a:pt x="258708" y="1101898"/>
                </a:lnTo>
                <a:lnTo>
                  <a:pt x="255216" y="1099994"/>
                </a:lnTo>
                <a:lnTo>
                  <a:pt x="251725" y="1099042"/>
                </a:lnTo>
                <a:lnTo>
                  <a:pt x="247598" y="1098725"/>
                </a:lnTo>
                <a:lnTo>
                  <a:pt x="124116" y="1098725"/>
                </a:lnTo>
                <a:close/>
                <a:moveTo>
                  <a:pt x="636270" y="969963"/>
                </a:moveTo>
                <a:lnTo>
                  <a:pt x="841692" y="969963"/>
                </a:lnTo>
                <a:lnTo>
                  <a:pt x="844867" y="970596"/>
                </a:lnTo>
                <a:lnTo>
                  <a:pt x="848359" y="970913"/>
                </a:lnTo>
                <a:lnTo>
                  <a:pt x="851534" y="971546"/>
                </a:lnTo>
                <a:lnTo>
                  <a:pt x="854709" y="972813"/>
                </a:lnTo>
                <a:lnTo>
                  <a:pt x="857567" y="974396"/>
                </a:lnTo>
                <a:lnTo>
                  <a:pt x="860107" y="975662"/>
                </a:lnTo>
                <a:lnTo>
                  <a:pt x="862647" y="977878"/>
                </a:lnTo>
                <a:lnTo>
                  <a:pt x="865187" y="979778"/>
                </a:lnTo>
                <a:lnTo>
                  <a:pt x="867092" y="982311"/>
                </a:lnTo>
                <a:lnTo>
                  <a:pt x="868997" y="984844"/>
                </a:lnTo>
                <a:lnTo>
                  <a:pt x="870584" y="987377"/>
                </a:lnTo>
                <a:lnTo>
                  <a:pt x="872172" y="990226"/>
                </a:lnTo>
                <a:lnTo>
                  <a:pt x="873124" y="993076"/>
                </a:lnTo>
                <a:lnTo>
                  <a:pt x="873760" y="996242"/>
                </a:lnTo>
                <a:lnTo>
                  <a:pt x="874712" y="999725"/>
                </a:lnTo>
                <a:lnTo>
                  <a:pt x="874712" y="1002891"/>
                </a:lnTo>
                <a:lnTo>
                  <a:pt x="874712" y="1389790"/>
                </a:lnTo>
                <a:lnTo>
                  <a:pt x="874712" y="1393273"/>
                </a:lnTo>
                <a:lnTo>
                  <a:pt x="873760" y="1396439"/>
                </a:lnTo>
                <a:lnTo>
                  <a:pt x="873124" y="1399605"/>
                </a:lnTo>
                <a:lnTo>
                  <a:pt x="872172" y="1402771"/>
                </a:lnTo>
                <a:lnTo>
                  <a:pt x="870584" y="1405304"/>
                </a:lnTo>
                <a:lnTo>
                  <a:pt x="868997" y="1408154"/>
                </a:lnTo>
                <a:lnTo>
                  <a:pt x="867092" y="1410686"/>
                </a:lnTo>
                <a:lnTo>
                  <a:pt x="865187" y="1413219"/>
                </a:lnTo>
                <a:lnTo>
                  <a:pt x="862647" y="1415119"/>
                </a:lnTo>
                <a:lnTo>
                  <a:pt x="860107" y="1417019"/>
                </a:lnTo>
                <a:lnTo>
                  <a:pt x="857567" y="1418602"/>
                </a:lnTo>
                <a:lnTo>
                  <a:pt x="854709" y="1420185"/>
                </a:lnTo>
                <a:lnTo>
                  <a:pt x="851534" y="1421135"/>
                </a:lnTo>
                <a:lnTo>
                  <a:pt x="848359" y="1421768"/>
                </a:lnTo>
                <a:lnTo>
                  <a:pt x="844867" y="1422401"/>
                </a:lnTo>
                <a:lnTo>
                  <a:pt x="841692" y="1422401"/>
                </a:lnTo>
                <a:lnTo>
                  <a:pt x="636270" y="1422401"/>
                </a:lnTo>
                <a:lnTo>
                  <a:pt x="632777" y="1422401"/>
                </a:lnTo>
                <a:lnTo>
                  <a:pt x="629920" y="1421768"/>
                </a:lnTo>
                <a:lnTo>
                  <a:pt x="626745" y="1421135"/>
                </a:lnTo>
                <a:lnTo>
                  <a:pt x="623570" y="1420185"/>
                </a:lnTo>
                <a:lnTo>
                  <a:pt x="620713" y="1418602"/>
                </a:lnTo>
                <a:lnTo>
                  <a:pt x="617855" y="1417019"/>
                </a:lnTo>
                <a:lnTo>
                  <a:pt x="615315" y="1415119"/>
                </a:lnTo>
                <a:lnTo>
                  <a:pt x="613093" y="1413219"/>
                </a:lnTo>
                <a:lnTo>
                  <a:pt x="610870" y="1410686"/>
                </a:lnTo>
                <a:lnTo>
                  <a:pt x="608965" y="1408154"/>
                </a:lnTo>
                <a:lnTo>
                  <a:pt x="607378" y="1405304"/>
                </a:lnTo>
                <a:lnTo>
                  <a:pt x="606108" y="1402771"/>
                </a:lnTo>
                <a:lnTo>
                  <a:pt x="605155" y="1399605"/>
                </a:lnTo>
                <a:lnTo>
                  <a:pt x="603885" y="1396439"/>
                </a:lnTo>
                <a:lnTo>
                  <a:pt x="603568" y="1393273"/>
                </a:lnTo>
                <a:lnTo>
                  <a:pt x="603250" y="1389790"/>
                </a:lnTo>
                <a:lnTo>
                  <a:pt x="603250" y="1002891"/>
                </a:lnTo>
                <a:lnTo>
                  <a:pt x="603568" y="999725"/>
                </a:lnTo>
                <a:lnTo>
                  <a:pt x="603885" y="996242"/>
                </a:lnTo>
                <a:lnTo>
                  <a:pt x="605155" y="993076"/>
                </a:lnTo>
                <a:lnTo>
                  <a:pt x="606108" y="990226"/>
                </a:lnTo>
                <a:lnTo>
                  <a:pt x="607378" y="987377"/>
                </a:lnTo>
                <a:lnTo>
                  <a:pt x="608965" y="984844"/>
                </a:lnTo>
                <a:lnTo>
                  <a:pt x="610870" y="982311"/>
                </a:lnTo>
                <a:lnTo>
                  <a:pt x="613093" y="979778"/>
                </a:lnTo>
                <a:lnTo>
                  <a:pt x="615315" y="977878"/>
                </a:lnTo>
                <a:lnTo>
                  <a:pt x="617855" y="975662"/>
                </a:lnTo>
                <a:lnTo>
                  <a:pt x="620713" y="974396"/>
                </a:lnTo>
                <a:lnTo>
                  <a:pt x="623570" y="972813"/>
                </a:lnTo>
                <a:lnTo>
                  <a:pt x="626745" y="971546"/>
                </a:lnTo>
                <a:lnTo>
                  <a:pt x="629920" y="970913"/>
                </a:lnTo>
                <a:lnTo>
                  <a:pt x="632777" y="970596"/>
                </a:lnTo>
                <a:lnTo>
                  <a:pt x="636270" y="969963"/>
                </a:lnTo>
                <a:close/>
                <a:moveTo>
                  <a:pt x="1027781" y="749300"/>
                </a:moveTo>
                <a:lnTo>
                  <a:pt x="1031278" y="749300"/>
                </a:lnTo>
                <a:lnTo>
                  <a:pt x="1236940" y="749300"/>
                </a:lnTo>
                <a:lnTo>
                  <a:pt x="1240437" y="749300"/>
                </a:lnTo>
                <a:lnTo>
                  <a:pt x="1243616" y="750251"/>
                </a:lnTo>
                <a:lnTo>
                  <a:pt x="1246476" y="750885"/>
                </a:lnTo>
                <a:lnTo>
                  <a:pt x="1249655" y="751837"/>
                </a:lnTo>
                <a:lnTo>
                  <a:pt x="1252516" y="753105"/>
                </a:lnTo>
                <a:lnTo>
                  <a:pt x="1255377" y="755007"/>
                </a:lnTo>
                <a:lnTo>
                  <a:pt x="1257920" y="756592"/>
                </a:lnTo>
                <a:lnTo>
                  <a:pt x="1260145" y="758812"/>
                </a:lnTo>
                <a:lnTo>
                  <a:pt x="1262370" y="761348"/>
                </a:lnTo>
                <a:lnTo>
                  <a:pt x="1264595" y="763567"/>
                </a:lnTo>
                <a:lnTo>
                  <a:pt x="1265867" y="766421"/>
                </a:lnTo>
                <a:lnTo>
                  <a:pt x="1267138" y="769274"/>
                </a:lnTo>
                <a:lnTo>
                  <a:pt x="1268410" y="772445"/>
                </a:lnTo>
                <a:lnTo>
                  <a:pt x="1269363" y="775615"/>
                </a:lnTo>
                <a:lnTo>
                  <a:pt x="1269681" y="778786"/>
                </a:lnTo>
                <a:lnTo>
                  <a:pt x="1269999" y="782273"/>
                </a:lnTo>
                <a:lnTo>
                  <a:pt x="1269999" y="1389744"/>
                </a:lnTo>
                <a:lnTo>
                  <a:pt x="1269681" y="1393231"/>
                </a:lnTo>
                <a:lnTo>
                  <a:pt x="1269363" y="1396402"/>
                </a:lnTo>
                <a:lnTo>
                  <a:pt x="1268410" y="1399572"/>
                </a:lnTo>
                <a:lnTo>
                  <a:pt x="1267138" y="1402743"/>
                </a:lnTo>
                <a:lnTo>
                  <a:pt x="1265867" y="1405279"/>
                </a:lnTo>
                <a:lnTo>
                  <a:pt x="1264595" y="1408133"/>
                </a:lnTo>
                <a:lnTo>
                  <a:pt x="1262370" y="1410669"/>
                </a:lnTo>
                <a:lnTo>
                  <a:pt x="1260145" y="1413206"/>
                </a:lnTo>
                <a:lnTo>
                  <a:pt x="1257920" y="1415108"/>
                </a:lnTo>
                <a:lnTo>
                  <a:pt x="1255377" y="1417010"/>
                </a:lnTo>
                <a:lnTo>
                  <a:pt x="1252516" y="1418595"/>
                </a:lnTo>
                <a:lnTo>
                  <a:pt x="1249655" y="1420181"/>
                </a:lnTo>
                <a:lnTo>
                  <a:pt x="1246476" y="1421132"/>
                </a:lnTo>
                <a:lnTo>
                  <a:pt x="1243616" y="1421766"/>
                </a:lnTo>
                <a:lnTo>
                  <a:pt x="1240437" y="1422400"/>
                </a:lnTo>
                <a:lnTo>
                  <a:pt x="1236940" y="1422400"/>
                </a:lnTo>
                <a:lnTo>
                  <a:pt x="1031278" y="1422400"/>
                </a:lnTo>
                <a:lnTo>
                  <a:pt x="1027781" y="1422400"/>
                </a:lnTo>
                <a:lnTo>
                  <a:pt x="1024602" y="1421766"/>
                </a:lnTo>
                <a:lnTo>
                  <a:pt x="1021424" y="1421132"/>
                </a:lnTo>
                <a:lnTo>
                  <a:pt x="1018245" y="1420181"/>
                </a:lnTo>
                <a:lnTo>
                  <a:pt x="1015384" y="1418595"/>
                </a:lnTo>
                <a:lnTo>
                  <a:pt x="1012841" y="1417010"/>
                </a:lnTo>
                <a:lnTo>
                  <a:pt x="1010298" y="1415108"/>
                </a:lnTo>
                <a:lnTo>
                  <a:pt x="1007755" y="1413206"/>
                </a:lnTo>
                <a:lnTo>
                  <a:pt x="1005848" y="1410669"/>
                </a:lnTo>
                <a:lnTo>
                  <a:pt x="1003941" y="1408133"/>
                </a:lnTo>
                <a:lnTo>
                  <a:pt x="1002351" y="1405279"/>
                </a:lnTo>
                <a:lnTo>
                  <a:pt x="1000762" y="1402743"/>
                </a:lnTo>
                <a:lnTo>
                  <a:pt x="999808" y="1399572"/>
                </a:lnTo>
                <a:lnTo>
                  <a:pt x="999173" y="1396402"/>
                </a:lnTo>
                <a:lnTo>
                  <a:pt x="998537" y="1393231"/>
                </a:lnTo>
                <a:lnTo>
                  <a:pt x="998537" y="1389744"/>
                </a:lnTo>
                <a:lnTo>
                  <a:pt x="998537" y="782273"/>
                </a:lnTo>
                <a:lnTo>
                  <a:pt x="998537" y="778786"/>
                </a:lnTo>
                <a:lnTo>
                  <a:pt x="999173" y="775615"/>
                </a:lnTo>
                <a:lnTo>
                  <a:pt x="999808" y="772445"/>
                </a:lnTo>
                <a:lnTo>
                  <a:pt x="1000762" y="769274"/>
                </a:lnTo>
                <a:lnTo>
                  <a:pt x="1002351" y="766421"/>
                </a:lnTo>
                <a:lnTo>
                  <a:pt x="1003941" y="763567"/>
                </a:lnTo>
                <a:lnTo>
                  <a:pt x="1005848" y="761348"/>
                </a:lnTo>
                <a:lnTo>
                  <a:pt x="1007755" y="758812"/>
                </a:lnTo>
                <a:lnTo>
                  <a:pt x="1010298" y="756592"/>
                </a:lnTo>
                <a:lnTo>
                  <a:pt x="1012841" y="755007"/>
                </a:lnTo>
                <a:lnTo>
                  <a:pt x="1015384" y="753105"/>
                </a:lnTo>
                <a:lnTo>
                  <a:pt x="1018245" y="751837"/>
                </a:lnTo>
                <a:lnTo>
                  <a:pt x="1021424" y="750885"/>
                </a:lnTo>
                <a:lnTo>
                  <a:pt x="1024602" y="750251"/>
                </a:lnTo>
                <a:lnTo>
                  <a:pt x="1027781" y="749300"/>
                </a:lnTo>
                <a:close/>
                <a:moveTo>
                  <a:pt x="2147065" y="665163"/>
                </a:moveTo>
                <a:lnTo>
                  <a:pt x="2154052" y="665163"/>
                </a:lnTo>
                <a:lnTo>
                  <a:pt x="2161038" y="665163"/>
                </a:lnTo>
                <a:lnTo>
                  <a:pt x="2168025" y="665798"/>
                </a:lnTo>
                <a:lnTo>
                  <a:pt x="2175011" y="666432"/>
                </a:lnTo>
                <a:lnTo>
                  <a:pt x="2181680" y="667702"/>
                </a:lnTo>
                <a:lnTo>
                  <a:pt x="2188349" y="669288"/>
                </a:lnTo>
                <a:lnTo>
                  <a:pt x="2194700" y="670875"/>
                </a:lnTo>
                <a:lnTo>
                  <a:pt x="2201369" y="673413"/>
                </a:lnTo>
                <a:lnTo>
                  <a:pt x="2207085" y="675952"/>
                </a:lnTo>
                <a:lnTo>
                  <a:pt x="2213437" y="678173"/>
                </a:lnTo>
                <a:lnTo>
                  <a:pt x="2219471" y="681346"/>
                </a:lnTo>
                <a:lnTo>
                  <a:pt x="2224869" y="684519"/>
                </a:lnTo>
                <a:lnTo>
                  <a:pt x="2230585" y="688327"/>
                </a:lnTo>
                <a:lnTo>
                  <a:pt x="2235666" y="692135"/>
                </a:lnTo>
                <a:lnTo>
                  <a:pt x="2241065" y="695943"/>
                </a:lnTo>
                <a:lnTo>
                  <a:pt x="2245829" y="700702"/>
                </a:lnTo>
                <a:lnTo>
                  <a:pt x="2250910" y="704828"/>
                </a:lnTo>
                <a:lnTo>
                  <a:pt x="2255356" y="709587"/>
                </a:lnTo>
                <a:lnTo>
                  <a:pt x="2259484" y="714347"/>
                </a:lnTo>
                <a:lnTo>
                  <a:pt x="2263612" y="719741"/>
                </a:lnTo>
                <a:lnTo>
                  <a:pt x="2267423" y="724819"/>
                </a:lnTo>
                <a:lnTo>
                  <a:pt x="2270916" y="730530"/>
                </a:lnTo>
                <a:lnTo>
                  <a:pt x="2274092" y="736559"/>
                </a:lnTo>
                <a:lnTo>
                  <a:pt x="2277268" y="742271"/>
                </a:lnTo>
                <a:lnTo>
                  <a:pt x="2280126" y="748300"/>
                </a:lnTo>
                <a:lnTo>
                  <a:pt x="2282666" y="754646"/>
                </a:lnTo>
                <a:lnTo>
                  <a:pt x="2284572" y="760992"/>
                </a:lnTo>
                <a:lnTo>
                  <a:pt x="2286477" y="767021"/>
                </a:lnTo>
                <a:lnTo>
                  <a:pt x="2287747" y="773685"/>
                </a:lnTo>
                <a:lnTo>
                  <a:pt x="2289018" y="780349"/>
                </a:lnTo>
                <a:lnTo>
                  <a:pt x="2289970" y="787330"/>
                </a:lnTo>
                <a:lnTo>
                  <a:pt x="2290605" y="794311"/>
                </a:lnTo>
                <a:lnTo>
                  <a:pt x="2290605" y="801292"/>
                </a:lnTo>
                <a:lnTo>
                  <a:pt x="2290605" y="1286150"/>
                </a:lnTo>
                <a:lnTo>
                  <a:pt x="2884137" y="1353738"/>
                </a:lnTo>
                <a:lnTo>
                  <a:pt x="2890488" y="1354055"/>
                </a:lnTo>
                <a:lnTo>
                  <a:pt x="2898110" y="1354372"/>
                </a:lnTo>
                <a:lnTo>
                  <a:pt x="2905732" y="1355007"/>
                </a:lnTo>
                <a:lnTo>
                  <a:pt x="2913353" y="1355642"/>
                </a:lnTo>
                <a:lnTo>
                  <a:pt x="2920657" y="1357228"/>
                </a:lnTo>
                <a:lnTo>
                  <a:pt x="2927644" y="1358815"/>
                </a:lnTo>
                <a:lnTo>
                  <a:pt x="2934948" y="1361036"/>
                </a:lnTo>
                <a:lnTo>
                  <a:pt x="2941934" y="1362940"/>
                </a:lnTo>
                <a:lnTo>
                  <a:pt x="2948603" y="1365796"/>
                </a:lnTo>
                <a:lnTo>
                  <a:pt x="2955272" y="1368969"/>
                </a:lnTo>
                <a:lnTo>
                  <a:pt x="2961941" y="1372142"/>
                </a:lnTo>
                <a:lnTo>
                  <a:pt x="2968292" y="1375633"/>
                </a:lnTo>
                <a:lnTo>
                  <a:pt x="2974008" y="1379758"/>
                </a:lnTo>
                <a:lnTo>
                  <a:pt x="2980042" y="1383883"/>
                </a:lnTo>
                <a:lnTo>
                  <a:pt x="2985758" y="1388008"/>
                </a:lnTo>
                <a:lnTo>
                  <a:pt x="2990839" y="1393085"/>
                </a:lnTo>
                <a:lnTo>
                  <a:pt x="2996238" y="1397845"/>
                </a:lnTo>
                <a:lnTo>
                  <a:pt x="3001319" y="1403239"/>
                </a:lnTo>
                <a:lnTo>
                  <a:pt x="3005765" y="1408316"/>
                </a:lnTo>
                <a:lnTo>
                  <a:pt x="3010529" y="1414345"/>
                </a:lnTo>
                <a:lnTo>
                  <a:pt x="3014657" y="1419739"/>
                </a:lnTo>
                <a:lnTo>
                  <a:pt x="3018468" y="1426086"/>
                </a:lnTo>
                <a:lnTo>
                  <a:pt x="3021961" y="1432432"/>
                </a:lnTo>
                <a:lnTo>
                  <a:pt x="3025454" y="1438778"/>
                </a:lnTo>
                <a:lnTo>
                  <a:pt x="3028312" y="1445125"/>
                </a:lnTo>
                <a:lnTo>
                  <a:pt x="3030853" y="1452106"/>
                </a:lnTo>
                <a:lnTo>
                  <a:pt x="3033393" y="1459087"/>
                </a:lnTo>
                <a:lnTo>
                  <a:pt x="3035616" y="1466067"/>
                </a:lnTo>
                <a:lnTo>
                  <a:pt x="3036887" y="1473366"/>
                </a:lnTo>
                <a:lnTo>
                  <a:pt x="3038474" y="1480664"/>
                </a:lnTo>
                <a:lnTo>
                  <a:pt x="3039427" y="1488280"/>
                </a:lnTo>
                <a:lnTo>
                  <a:pt x="3040062" y="1495895"/>
                </a:lnTo>
                <a:lnTo>
                  <a:pt x="3040062" y="1503511"/>
                </a:lnTo>
                <a:lnTo>
                  <a:pt x="3040062" y="2154008"/>
                </a:lnTo>
                <a:lnTo>
                  <a:pt x="3040062" y="2161623"/>
                </a:lnTo>
                <a:lnTo>
                  <a:pt x="3039427" y="2169556"/>
                </a:lnTo>
                <a:lnTo>
                  <a:pt x="3038474" y="2177172"/>
                </a:lnTo>
                <a:lnTo>
                  <a:pt x="3036887" y="2184470"/>
                </a:lnTo>
                <a:lnTo>
                  <a:pt x="3035616" y="2191451"/>
                </a:lnTo>
                <a:lnTo>
                  <a:pt x="3033393" y="2198749"/>
                </a:lnTo>
                <a:lnTo>
                  <a:pt x="3030853" y="2205730"/>
                </a:lnTo>
                <a:lnTo>
                  <a:pt x="3028312" y="2212394"/>
                </a:lnTo>
                <a:lnTo>
                  <a:pt x="3025454" y="2219057"/>
                </a:lnTo>
                <a:lnTo>
                  <a:pt x="3021961" y="2225404"/>
                </a:lnTo>
                <a:lnTo>
                  <a:pt x="3018468" y="2231433"/>
                </a:lnTo>
                <a:lnTo>
                  <a:pt x="3014657" y="2237779"/>
                </a:lnTo>
                <a:lnTo>
                  <a:pt x="3010529" y="2243808"/>
                </a:lnTo>
                <a:lnTo>
                  <a:pt x="3005765" y="2249202"/>
                </a:lnTo>
                <a:lnTo>
                  <a:pt x="3001319" y="2254597"/>
                </a:lnTo>
                <a:lnTo>
                  <a:pt x="2996238" y="2259674"/>
                </a:lnTo>
                <a:lnTo>
                  <a:pt x="2990839" y="2264433"/>
                </a:lnTo>
                <a:lnTo>
                  <a:pt x="2985758" y="2269510"/>
                </a:lnTo>
                <a:lnTo>
                  <a:pt x="2980042" y="2273953"/>
                </a:lnTo>
                <a:lnTo>
                  <a:pt x="2974008" y="2278078"/>
                </a:lnTo>
                <a:lnTo>
                  <a:pt x="2968292" y="2281886"/>
                </a:lnTo>
                <a:lnTo>
                  <a:pt x="2961941" y="2285376"/>
                </a:lnTo>
                <a:lnTo>
                  <a:pt x="2955272" y="2288867"/>
                </a:lnTo>
                <a:lnTo>
                  <a:pt x="2948603" y="2291723"/>
                </a:lnTo>
                <a:lnTo>
                  <a:pt x="2941934" y="2294578"/>
                </a:lnTo>
                <a:lnTo>
                  <a:pt x="2934948" y="2297117"/>
                </a:lnTo>
                <a:lnTo>
                  <a:pt x="2927644" y="2298703"/>
                </a:lnTo>
                <a:lnTo>
                  <a:pt x="2920657" y="2300607"/>
                </a:lnTo>
                <a:lnTo>
                  <a:pt x="2913353" y="2301877"/>
                </a:lnTo>
                <a:lnTo>
                  <a:pt x="2905732" y="2302829"/>
                </a:lnTo>
                <a:lnTo>
                  <a:pt x="2898110" y="2303146"/>
                </a:lnTo>
                <a:lnTo>
                  <a:pt x="2890488" y="2303463"/>
                </a:lnTo>
                <a:lnTo>
                  <a:pt x="2177552" y="2303463"/>
                </a:lnTo>
                <a:lnTo>
                  <a:pt x="2173423" y="2303146"/>
                </a:lnTo>
                <a:lnTo>
                  <a:pt x="2171200" y="2303146"/>
                </a:lnTo>
                <a:lnTo>
                  <a:pt x="2169613" y="2303146"/>
                </a:lnTo>
                <a:lnTo>
                  <a:pt x="2162944" y="2303146"/>
                </a:lnTo>
                <a:lnTo>
                  <a:pt x="2156275" y="2303146"/>
                </a:lnTo>
                <a:lnTo>
                  <a:pt x="2149924" y="2302511"/>
                </a:lnTo>
                <a:lnTo>
                  <a:pt x="2143572" y="2301559"/>
                </a:lnTo>
                <a:lnTo>
                  <a:pt x="2137538" y="2300607"/>
                </a:lnTo>
                <a:lnTo>
                  <a:pt x="2131187" y="2298703"/>
                </a:lnTo>
                <a:lnTo>
                  <a:pt x="2125153" y="2297117"/>
                </a:lnTo>
                <a:lnTo>
                  <a:pt x="2119437" y="2294896"/>
                </a:lnTo>
                <a:lnTo>
                  <a:pt x="2113403" y="2292040"/>
                </a:lnTo>
                <a:lnTo>
                  <a:pt x="2107370" y="2289501"/>
                </a:lnTo>
                <a:lnTo>
                  <a:pt x="2101971" y="2286645"/>
                </a:lnTo>
                <a:lnTo>
                  <a:pt x="2096572" y="2283155"/>
                </a:lnTo>
                <a:lnTo>
                  <a:pt x="2091491" y="2279665"/>
                </a:lnTo>
                <a:lnTo>
                  <a:pt x="2086093" y="2275222"/>
                </a:lnTo>
                <a:lnTo>
                  <a:pt x="2081329" y="2271097"/>
                </a:lnTo>
                <a:lnTo>
                  <a:pt x="2076883" y="2266972"/>
                </a:lnTo>
                <a:lnTo>
                  <a:pt x="1560520" y="1751334"/>
                </a:lnTo>
                <a:lnTo>
                  <a:pt x="1556074" y="1746574"/>
                </a:lnTo>
                <a:lnTo>
                  <a:pt x="1552263" y="1741815"/>
                </a:lnTo>
                <a:lnTo>
                  <a:pt x="1548135" y="1737055"/>
                </a:lnTo>
                <a:lnTo>
                  <a:pt x="1544642" y="1731661"/>
                </a:lnTo>
                <a:lnTo>
                  <a:pt x="1541466" y="1726583"/>
                </a:lnTo>
                <a:lnTo>
                  <a:pt x="1538291" y="1720872"/>
                </a:lnTo>
                <a:lnTo>
                  <a:pt x="1535432" y="1715477"/>
                </a:lnTo>
                <a:lnTo>
                  <a:pt x="1532892" y="1709766"/>
                </a:lnTo>
                <a:lnTo>
                  <a:pt x="1530987" y="1704054"/>
                </a:lnTo>
                <a:lnTo>
                  <a:pt x="1529081" y="1698342"/>
                </a:lnTo>
                <a:lnTo>
                  <a:pt x="1527493" y="1692631"/>
                </a:lnTo>
                <a:lnTo>
                  <a:pt x="1526223" y="1686919"/>
                </a:lnTo>
                <a:lnTo>
                  <a:pt x="1525270" y="1680890"/>
                </a:lnTo>
                <a:lnTo>
                  <a:pt x="1524635" y="1674544"/>
                </a:lnTo>
                <a:lnTo>
                  <a:pt x="1524000" y="1668515"/>
                </a:lnTo>
                <a:lnTo>
                  <a:pt x="1524000" y="1662803"/>
                </a:lnTo>
                <a:lnTo>
                  <a:pt x="1524000" y="1656774"/>
                </a:lnTo>
                <a:lnTo>
                  <a:pt x="1524635" y="1650428"/>
                </a:lnTo>
                <a:lnTo>
                  <a:pt x="1525270" y="1644716"/>
                </a:lnTo>
                <a:lnTo>
                  <a:pt x="1526223" y="1638687"/>
                </a:lnTo>
                <a:lnTo>
                  <a:pt x="1527493" y="1632658"/>
                </a:lnTo>
                <a:lnTo>
                  <a:pt x="1529081" y="1626946"/>
                </a:lnTo>
                <a:lnTo>
                  <a:pt x="1530987" y="1621235"/>
                </a:lnTo>
                <a:lnTo>
                  <a:pt x="1532892" y="1615523"/>
                </a:lnTo>
                <a:lnTo>
                  <a:pt x="1535432" y="1609811"/>
                </a:lnTo>
                <a:lnTo>
                  <a:pt x="1538291" y="1604417"/>
                </a:lnTo>
                <a:lnTo>
                  <a:pt x="1541466" y="1599023"/>
                </a:lnTo>
                <a:lnTo>
                  <a:pt x="1544642" y="1593628"/>
                </a:lnTo>
                <a:lnTo>
                  <a:pt x="1548135" y="1588551"/>
                </a:lnTo>
                <a:lnTo>
                  <a:pt x="1552263" y="1583474"/>
                </a:lnTo>
                <a:lnTo>
                  <a:pt x="1556074" y="1578714"/>
                </a:lnTo>
                <a:lnTo>
                  <a:pt x="1560520" y="1574272"/>
                </a:lnTo>
                <a:lnTo>
                  <a:pt x="1564966" y="1569830"/>
                </a:lnTo>
                <a:lnTo>
                  <a:pt x="1570047" y="1565705"/>
                </a:lnTo>
                <a:lnTo>
                  <a:pt x="1574811" y="1561897"/>
                </a:lnTo>
                <a:lnTo>
                  <a:pt x="1579574" y="1558406"/>
                </a:lnTo>
                <a:lnTo>
                  <a:pt x="1584973" y="1554916"/>
                </a:lnTo>
                <a:lnTo>
                  <a:pt x="1590054" y="1552060"/>
                </a:lnTo>
                <a:lnTo>
                  <a:pt x="1595770" y="1549521"/>
                </a:lnTo>
                <a:lnTo>
                  <a:pt x="1601486" y="1546666"/>
                </a:lnTo>
                <a:lnTo>
                  <a:pt x="1606885" y="1544444"/>
                </a:lnTo>
                <a:lnTo>
                  <a:pt x="1612919" y="1542858"/>
                </a:lnTo>
                <a:lnTo>
                  <a:pt x="1618635" y="1540954"/>
                </a:lnTo>
                <a:lnTo>
                  <a:pt x="1624669" y="1539685"/>
                </a:lnTo>
                <a:lnTo>
                  <a:pt x="1630702" y="1538733"/>
                </a:lnTo>
                <a:lnTo>
                  <a:pt x="1637054" y="1538098"/>
                </a:lnTo>
                <a:lnTo>
                  <a:pt x="1642770" y="1537463"/>
                </a:lnTo>
                <a:lnTo>
                  <a:pt x="1649121" y="1537146"/>
                </a:lnTo>
                <a:lnTo>
                  <a:pt x="1655473" y="1537463"/>
                </a:lnTo>
                <a:lnTo>
                  <a:pt x="1661824" y="1538098"/>
                </a:lnTo>
                <a:lnTo>
                  <a:pt x="1667858" y="1538733"/>
                </a:lnTo>
                <a:lnTo>
                  <a:pt x="1673891" y="1539685"/>
                </a:lnTo>
                <a:lnTo>
                  <a:pt x="1679925" y="1540954"/>
                </a:lnTo>
                <a:lnTo>
                  <a:pt x="1685641" y="1542858"/>
                </a:lnTo>
                <a:lnTo>
                  <a:pt x="1691675" y="1544444"/>
                </a:lnTo>
                <a:lnTo>
                  <a:pt x="1697391" y="1546666"/>
                </a:lnTo>
                <a:lnTo>
                  <a:pt x="1702790" y="1549521"/>
                </a:lnTo>
                <a:lnTo>
                  <a:pt x="1708506" y="1552060"/>
                </a:lnTo>
                <a:lnTo>
                  <a:pt x="1713587" y="1554916"/>
                </a:lnTo>
                <a:lnTo>
                  <a:pt x="1718986" y="1558406"/>
                </a:lnTo>
                <a:lnTo>
                  <a:pt x="1723749" y="1561897"/>
                </a:lnTo>
                <a:lnTo>
                  <a:pt x="1728513" y="1565705"/>
                </a:lnTo>
                <a:lnTo>
                  <a:pt x="1733594" y="1569830"/>
                </a:lnTo>
                <a:lnTo>
                  <a:pt x="1738040" y="1574272"/>
                </a:lnTo>
                <a:lnTo>
                  <a:pt x="2017816" y="1853827"/>
                </a:lnTo>
                <a:lnTo>
                  <a:pt x="2017816" y="801292"/>
                </a:lnTo>
                <a:lnTo>
                  <a:pt x="2018133" y="794311"/>
                </a:lnTo>
                <a:lnTo>
                  <a:pt x="2018451" y="787330"/>
                </a:lnTo>
                <a:lnTo>
                  <a:pt x="2019404" y="780349"/>
                </a:lnTo>
                <a:lnTo>
                  <a:pt x="2020674" y="773685"/>
                </a:lnTo>
                <a:lnTo>
                  <a:pt x="2021944" y="767021"/>
                </a:lnTo>
                <a:lnTo>
                  <a:pt x="2024167" y="760992"/>
                </a:lnTo>
                <a:lnTo>
                  <a:pt x="2026073" y="754646"/>
                </a:lnTo>
                <a:lnTo>
                  <a:pt x="2028613" y="748300"/>
                </a:lnTo>
                <a:lnTo>
                  <a:pt x="2031471" y="742271"/>
                </a:lnTo>
                <a:lnTo>
                  <a:pt x="2034329" y="736559"/>
                </a:lnTo>
                <a:lnTo>
                  <a:pt x="2037823" y="730530"/>
                </a:lnTo>
                <a:lnTo>
                  <a:pt x="2040998" y="724819"/>
                </a:lnTo>
                <a:lnTo>
                  <a:pt x="2045127" y="719741"/>
                </a:lnTo>
                <a:lnTo>
                  <a:pt x="2048937" y="714347"/>
                </a:lnTo>
                <a:lnTo>
                  <a:pt x="2053383" y="709587"/>
                </a:lnTo>
                <a:lnTo>
                  <a:pt x="2057829" y="704828"/>
                </a:lnTo>
                <a:lnTo>
                  <a:pt x="2062275" y="700702"/>
                </a:lnTo>
                <a:lnTo>
                  <a:pt x="2067674" y="695943"/>
                </a:lnTo>
                <a:lnTo>
                  <a:pt x="2072437" y="692135"/>
                </a:lnTo>
                <a:lnTo>
                  <a:pt x="2078154" y="688327"/>
                </a:lnTo>
                <a:lnTo>
                  <a:pt x="2083552" y="684519"/>
                </a:lnTo>
                <a:lnTo>
                  <a:pt x="2089268" y="681346"/>
                </a:lnTo>
                <a:lnTo>
                  <a:pt x="2095302" y="678173"/>
                </a:lnTo>
                <a:lnTo>
                  <a:pt x="2101018" y="675952"/>
                </a:lnTo>
                <a:lnTo>
                  <a:pt x="2107370" y="673413"/>
                </a:lnTo>
                <a:lnTo>
                  <a:pt x="2113721" y="670875"/>
                </a:lnTo>
                <a:lnTo>
                  <a:pt x="2120390" y="669288"/>
                </a:lnTo>
                <a:lnTo>
                  <a:pt x="2127059" y="667702"/>
                </a:lnTo>
                <a:lnTo>
                  <a:pt x="2133728" y="666432"/>
                </a:lnTo>
                <a:lnTo>
                  <a:pt x="2140079" y="665798"/>
                </a:lnTo>
                <a:lnTo>
                  <a:pt x="2147065" y="665163"/>
                </a:lnTo>
                <a:close/>
                <a:moveTo>
                  <a:pt x="1426690" y="484188"/>
                </a:moveTo>
                <a:lnTo>
                  <a:pt x="1631151" y="484188"/>
                </a:lnTo>
                <a:lnTo>
                  <a:pt x="1634627" y="484505"/>
                </a:lnTo>
                <a:lnTo>
                  <a:pt x="1637787" y="484822"/>
                </a:lnTo>
                <a:lnTo>
                  <a:pt x="1640947" y="485773"/>
                </a:lnTo>
                <a:lnTo>
                  <a:pt x="1644107" y="486725"/>
                </a:lnTo>
                <a:lnTo>
                  <a:pt x="1646635" y="488310"/>
                </a:lnTo>
                <a:lnTo>
                  <a:pt x="1649479" y="489895"/>
                </a:lnTo>
                <a:lnTo>
                  <a:pt x="1652008" y="491798"/>
                </a:lnTo>
                <a:lnTo>
                  <a:pt x="1654536" y="493700"/>
                </a:lnTo>
                <a:lnTo>
                  <a:pt x="1656432" y="496237"/>
                </a:lnTo>
                <a:lnTo>
                  <a:pt x="1658328" y="498773"/>
                </a:lnTo>
                <a:lnTo>
                  <a:pt x="1659908" y="501310"/>
                </a:lnTo>
                <a:lnTo>
                  <a:pt x="1661488" y="504164"/>
                </a:lnTo>
                <a:lnTo>
                  <a:pt x="1662436" y="507334"/>
                </a:lnTo>
                <a:lnTo>
                  <a:pt x="1663068" y="510505"/>
                </a:lnTo>
                <a:lnTo>
                  <a:pt x="1663700" y="513676"/>
                </a:lnTo>
                <a:lnTo>
                  <a:pt x="1663700" y="517164"/>
                </a:lnTo>
                <a:lnTo>
                  <a:pt x="1663700" y="1389743"/>
                </a:lnTo>
                <a:lnTo>
                  <a:pt x="1663700" y="1393231"/>
                </a:lnTo>
                <a:lnTo>
                  <a:pt x="1663068" y="1396401"/>
                </a:lnTo>
                <a:lnTo>
                  <a:pt x="1662436" y="1399572"/>
                </a:lnTo>
                <a:lnTo>
                  <a:pt x="1661488" y="1402743"/>
                </a:lnTo>
                <a:lnTo>
                  <a:pt x="1659908" y="1405279"/>
                </a:lnTo>
                <a:lnTo>
                  <a:pt x="1658328" y="1408133"/>
                </a:lnTo>
                <a:lnTo>
                  <a:pt x="1656432" y="1410669"/>
                </a:lnTo>
                <a:lnTo>
                  <a:pt x="1654536" y="1413206"/>
                </a:lnTo>
                <a:lnTo>
                  <a:pt x="1652008" y="1415108"/>
                </a:lnTo>
                <a:lnTo>
                  <a:pt x="1649479" y="1417011"/>
                </a:lnTo>
                <a:lnTo>
                  <a:pt x="1646635" y="1418596"/>
                </a:lnTo>
                <a:lnTo>
                  <a:pt x="1644107" y="1420182"/>
                </a:lnTo>
                <a:lnTo>
                  <a:pt x="1640947" y="1421133"/>
                </a:lnTo>
                <a:lnTo>
                  <a:pt x="1637787" y="1421767"/>
                </a:lnTo>
                <a:lnTo>
                  <a:pt x="1634627" y="1422401"/>
                </a:lnTo>
                <a:lnTo>
                  <a:pt x="1631151" y="1422401"/>
                </a:lnTo>
                <a:lnTo>
                  <a:pt x="1426690" y="1422401"/>
                </a:lnTo>
                <a:lnTo>
                  <a:pt x="1423214" y="1422401"/>
                </a:lnTo>
                <a:lnTo>
                  <a:pt x="1420054" y="1421767"/>
                </a:lnTo>
                <a:lnTo>
                  <a:pt x="1416894" y="1421133"/>
                </a:lnTo>
                <a:lnTo>
                  <a:pt x="1413734" y="1420182"/>
                </a:lnTo>
                <a:lnTo>
                  <a:pt x="1411206" y="1418596"/>
                </a:lnTo>
                <a:lnTo>
                  <a:pt x="1408362" y="1417011"/>
                </a:lnTo>
                <a:lnTo>
                  <a:pt x="1405834" y="1415108"/>
                </a:lnTo>
                <a:lnTo>
                  <a:pt x="1403622" y="1413206"/>
                </a:lnTo>
                <a:lnTo>
                  <a:pt x="1401409" y="1410669"/>
                </a:lnTo>
                <a:lnTo>
                  <a:pt x="1399513" y="1408133"/>
                </a:lnTo>
                <a:lnTo>
                  <a:pt x="1397933" y="1405279"/>
                </a:lnTo>
                <a:lnTo>
                  <a:pt x="1396669" y="1402743"/>
                </a:lnTo>
                <a:lnTo>
                  <a:pt x="1395405" y="1399572"/>
                </a:lnTo>
                <a:lnTo>
                  <a:pt x="1394457" y="1396401"/>
                </a:lnTo>
                <a:lnTo>
                  <a:pt x="1394141" y="1393231"/>
                </a:lnTo>
                <a:lnTo>
                  <a:pt x="1393825" y="1389743"/>
                </a:lnTo>
                <a:lnTo>
                  <a:pt x="1393825" y="517164"/>
                </a:lnTo>
                <a:lnTo>
                  <a:pt x="1394141" y="513676"/>
                </a:lnTo>
                <a:lnTo>
                  <a:pt x="1394457" y="510505"/>
                </a:lnTo>
                <a:lnTo>
                  <a:pt x="1395405" y="507334"/>
                </a:lnTo>
                <a:lnTo>
                  <a:pt x="1396669" y="504164"/>
                </a:lnTo>
                <a:lnTo>
                  <a:pt x="1397933" y="501310"/>
                </a:lnTo>
                <a:lnTo>
                  <a:pt x="1399513" y="498773"/>
                </a:lnTo>
                <a:lnTo>
                  <a:pt x="1401409" y="496237"/>
                </a:lnTo>
                <a:lnTo>
                  <a:pt x="1403622" y="493700"/>
                </a:lnTo>
                <a:lnTo>
                  <a:pt x="1405834" y="491798"/>
                </a:lnTo>
                <a:lnTo>
                  <a:pt x="1408362" y="489895"/>
                </a:lnTo>
                <a:lnTo>
                  <a:pt x="1411206" y="488310"/>
                </a:lnTo>
                <a:lnTo>
                  <a:pt x="1413734" y="486725"/>
                </a:lnTo>
                <a:lnTo>
                  <a:pt x="1416894" y="485773"/>
                </a:lnTo>
                <a:lnTo>
                  <a:pt x="1420054" y="484822"/>
                </a:lnTo>
                <a:lnTo>
                  <a:pt x="1423214" y="484505"/>
                </a:lnTo>
                <a:lnTo>
                  <a:pt x="1426690" y="484188"/>
                </a:lnTo>
                <a:close/>
                <a:moveTo>
                  <a:pt x="183794" y="0"/>
                </a:moveTo>
                <a:lnTo>
                  <a:pt x="193952" y="0"/>
                </a:lnTo>
                <a:lnTo>
                  <a:pt x="2827060" y="0"/>
                </a:lnTo>
                <a:lnTo>
                  <a:pt x="2837218" y="0"/>
                </a:lnTo>
                <a:lnTo>
                  <a:pt x="2847059" y="952"/>
                </a:lnTo>
                <a:lnTo>
                  <a:pt x="2856582" y="2539"/>
                </a:lnTo>
                <a:lnTo>
                  <a:pt x="2866105" y="4443"/>
                </a:lnTo>
                <a:lnTo>
                  <a:pt x="2875628" y="6982"/>
                </a:lnTo>
                <a:lnTo>
                  <a:pt x="2884516" y="10156"/>
                </a:lnTo>
                <a:lnTo>
                  <a:pt x="2893721" y="13964"/>
                </a:lnTo>
                <a:lnTo>
                  <a:pt x="2902292" y="17773"/>
                </a:lnTo>
                <a:lnTo>
                  <a:pt x="2911180" y="22851"/>
                </a:lnTo>
                <a:lnTo>
                  <a:pt x="2919433" y="27611"/>
                </a:lnTo>
                <a:lnTo>
                  <a:pt x="2927369" y="33324"/>
                </a:lnTo>
                <a:lnTo>
                  <a:pt x="2935623" y="39036"/>
                </a:lnTo>
                <a:lnTo>
                  <a:pt x="2942924" y="45384"/>
                </a:lnTo>
                <a:lnTo>
                  <a:pt x="2950225" y="52366"/>
                </a:lnTo>
                <a:lnTo>
                  <a:pt x="2957525" y="59665"/>
                </a:lnTo>
                <a:lnTo>
                  <a:pt x="2964192" y="67282"/>
                </a:lnTo>
                <a:lnTo>
                  <a:pt x="2970540" y="74899"/>
                </a:lnTo>
                <a:lnTo>
                  <a:pt x="2976571" y="83468"/>
                </a:lnTo>
                <a:lnTo>
                  <a:pt x="2982285" y="92037"/>
                </a:lnTo>
                <a:lnTo>
                  <a:pt x="2987682" y="101240"/>
                </a:lnTo>
                <a:lnTo>
                  <a:pt x="2992761" y="110444"/>
                </a:lnTo>
                <a:lnTo>
                  <a:pt x="2997522" y="119965"/>
                </a:lnTo>
                <a:lnTo>
                  <a:pt x="3001649" y="130121"/>
                </a:lnTo>
                <a:lnTo>
                  <a:pt x="3005458" y="140276"/>
                </a:lnTo>
                <a:lnTo>
                  <a:pt x="3008950" y="150749"/>
                </a:lnTo>
                <a:lnTo>
                  <a:pt x="3012124" y="161540"/>
                </a:lnTo>
                <a:lnTo>
                  <a:pt x="3014663" y="172330"/>
                </a:lnTo>
                <a:lnTo>
                  <a:pt x="3016885" y="183438"/>
                </a:lnTo>
                <a:lnTo>
                  <a:pt x="3018473" y="194546"/>
                </a:lnTo>
                <a:lnTo>
                  <a:pt x="3019742" y="205971"/>
                </a:lnTo>
                <a:lnTo>
                  <a:pt x="3020695" y="218031"/>
                </a:lnTo>
                <a:lnTo>
                  <a:pt x="3021012" y="229774"/>
                </a:lnTo>
                <a:lnTo>
                  <a:pt x="3021012" y="1276768"/>
                </a:lnTo>
                <a:lnTo>
                  <a:pt x="3013711" y="1272642"/>
                </a:lnTo>
                <a:lnTo>
                  <a:pt x="3006410" y="1268833"/>
                </a:lnTo>
                <a:lnTo>
                  <a:pt x="2999109" y="1265342"/>
                </a:lnTo>
                <a:lnTo>
                  <a:pt x="2991808" y="1262169"/>
                </a:lnTo>
                <a:lnTo>
                  <a:pt x="2983872" y="1258995"/>
                </a:lnTo>
                <a:lnTo>
                  <a:pt x="2976254" y="1256139"/>
                </a:lnTo>
                <a:lnTo>
                  <a:pt x="2968318" y="1253282"/>
                </a:lnTo>
                <a:lnTo>
                  <a:pt x="2960382" y="1251061"/>
                </a:lnTo>
                <a:lnTo>
                  <a:pt x="2952129" y="1248839"/>
                </a:lnTo>
                <a:lnTo>
                  <a:pt x="2944193" y="1247252"/>
                </a:lnTo>
                <a:lnTo>
                  <a:pt x="2935940" y="1245348"/>
                </a:lnTo>
                <a:lnTo>
                  <a:pt x="2927369" y="1244079"/>
                </a:lnTo>
                <a:lnTo>
                  <a:pt x="2919116" y="1242809"/>
                </a:lnTo>
                <a:lnTo>
                  <a:pt x="2910863" y="1242175"/>
                </a:lnTo>
                <a:lnTo>
                  <a:pt x="2901975" y="1241540"/>
                </a:lnTo>
                <a:lnTo>
                  <a:pt x="2893404" y="1241540"/>
                </a:lnTo>
                <a:lnTo>
                  <a:pt x="2646123" y="1213294"/>
                </a:lnTo>
                <a:lnTo>
                  <a:pt x="2646123" y="313876"/>
                </a:lnTo>
                <a:lnTo>
                  <a:pt x="374889" y="313876"/>
                </a:lnTo>
                <a:lnTo>
                  <a:pt x="374889" y="1959424"/>
                </a:lnTo>
                <a:lnTo>
                  <a:pt x="1610021" y="1959424"/>
                </a:lnTo>
                <a:lnTo>
                  <a:pt x="1923646" y="2273300"/>
                </a:lnTo>
                <a:lnTo>
                  <a:pt x="193952" y="2273300"/>
                </a:lnTo>
                <a:lnTo>
                  <a:pt x="183794" y="2273300"/>
                </a:lnTo>
                <a:lnTo>
                  <a:pt x="173953" y="2272348"/>
                </a:lnTo>
                <a:lnTo>
                  <a:pt x="164113" y="2270761"/>
                </a:lnTo>
                <a:lnTo>
                  <a:pt x="154908" y="2268857"/>
                </a:lnTo>
                <a:lnTo>
                  <a:pt x="145385" y="2266318"/>
                </a:lnTo>
                <a:lnTo>
                  <a:pt x="136496" y="2263144"/>
                </a:lnTo>
                <a:lnTo>
                  <a:pt x="127291" y="2259336"/>
                </a:lnTo>
                <a:lnTo>
                  <a:pt x="118720" y="2255528"/>
                </a:lnTo>
                <a:lnTo>
                  <a:pt x="109832" y="2250450"/>
                </a:lnTo>
                <a:lnTo>
                  <a:pt x="101579" y="2245689"/>
                </a:lnTo>
                <a:lnTo>
                  <a:pt x="93326" y="2240294"/>
                </a:lnTo>
                <a:lnTo>
                  <a:pt x="85390" y="2234264"/>
                </a:lnTo>
                <a:lnTo>
                  <a:pt x="77771" y="2227917"/>
                </a:lnTo>
                <a:lnTo>
                  <a:pt x="70470" y="2220935"/>
                </a:lnTo>
                <a:lnTo>
                  <a:pt x="63487" y="2213635"/>
                </a:lnTo>
                <a:lnTo>
                  <a:pt x="56821" y="2206018"/>
                </a:lnTo>
                <a:lnTo>
                  <a:pt x="50472" y="2198402"/>
                </a:lnTo>
                <a:lnTo>
                  <a:pt x="44441" y="2189833"/>
                </a:lnTo>
                <a:lnTo>
                  <a:pt x="38727" y="2181264"/>
                </a:lnTo>
                <a:lnTo>
                  <a:pt x="33013" y="2172060"/>
                </a:lnTo>
                <a:lnTo>
                  <a:pt x="28252" y="2162856"/>
                </a:lnTo>
                <a:lnTo>
                  <a:pt x="23490" y="2153335"/>
                </a:lnTo>
                <a:lnTo>
                  <a:pt x="19364" y="2143180"/>
                </a:lnTo>
                <a:lnTo>
                  <a:pt x="15237" y="2133024"/>
                </a:lnTo>
                <a:lnTo>
                  <a:pt x="11745" y="2122551"/>
                </a:lnTo>
                <a:lnTo>
                  <a:pt x="8888" y="2112078"/>
                </a:lnTo>
                <a:lnTo>
                  <a:pt x="6349" y="2100970"/>
                </a:lnTo>
                <a:lnTo>
                  <a:pt x="3809" y="2089862"/>
                </a:lnTo>
                <a:lnTo>
                  <a:pt x="2540" y="2078754"/>
                </a:lnTo>
                <a:lnTo>
                  <a:pt x="952" y="2067329"/>
                </a:lnTo>
                <a:lnTo>
                  <a:pt x="318" y="2055269"/>
                </a:lnTo>
                <a:lnTo>
                  <a:pt x="0" y="2043844"/>
                </a:lnTo>
                <a:lnTo>
                  <a:pt x="0" y="229774"/>
                </a:lnTo>
                <a:lnTo>
                  <a:pt x="318" y="218031"/>
                </a:lnTo>
                <a:lnTo>
                  <a:pt x="952" y="205971"/>
                </a:lnTo>
                <a:lnTo>
                  <a:pt x="2540" y="194546"/>
                </a:lnTo>
                <a:lnTo>
                  <a:pt x="3809" y="183438"/>
                </a:lnTo>
                <a:lnTo>
                  <a:pt x="6349" y="172330"/>
                </a:lnTo>
                <a:lnTo>
                  <a:pt x="8888" y="161540"/>
                </a:lnTo>
                <a:lnTo>
                  <a:pt x="11745" y="150749"/>
                </a:lnTo>
                <a:lnTo>
                  <a:pt x="15237" y="140276"/>
                </a:lnTo>
                <a:lnTo>
                  <a:pt x="19364" y="130121"/>
                </a:lnTo>
                <a:lnTo>
                  <a:pt x="23490" y="119965"/>
                </a:lnTo>
                <a:lnTo>
                  <a:pt x="28252" y="110444"/>
                </a:lnTo>
                <a:lnTo>
                  <a:pt x="33013" y="101240"/>
                </a:lnTo>
                <a:lnTo>
                  <a:pt x="38727" y="92037"/>
                </a:lnTo>
                <a:lnTo>
                  <a:pt x="44441" y="83468"/>
                </a:lnTo>
                <a:lnTo>
                  <a:pt x="50472" y="74899"/>
                </a:lnTo>
                <a:lnTo>
                  <a:pt x="56821" y="67282"/>
                </a:lnTo>
                <a:lnTo>
                  <a:pt x="63487" y="59665"/>
                </a:lnTo>
                <a:lnTo>
                  <a:pt x="70470" y="52366"/>
                </a:lnTo>
                <a:lnTo>
                  <a:pt x="77771" y="45384"/>
                </a:lnTo>
                <a:lnTo>
                  <a:pt x="85390" y="39036"/>
                </a:lnTo>
                <a:lnTo>
                  <a:pt x="93326" y="33324"/>
                </a:lnTo>
                <a:lnTo>
                  <a:pt x="101579" y="27611"/>
                </a:lnTo>
                <a:lnTo>
                  <a:pt x="109832" y="22851"/>
                </a:lnTo>
                <a:lnTo>
                  <a:pt x="118720" y="17773"/>
                </a:lnTo>
                <a:lnTo>
                  <a:pt x="127291" y="13964"/>
                </a:lnTo>
                <a:lnTo>
                  <a:pt x="136496" y="10156"/>
                </a:lnTo>
                <a:lnTo>
                  <a:pt x="145385" y="6982"/>
                </a:lnTo>
                <a:lnTo>
                  <a:pt x="154908" y="4443"/>
                </a:lnTo>
                <a:lnTo>
                  <a:pt x="164113" y="2539"/>
                </a:lnTo>
                <a:lnTo>
                  <a:pt x="173953" y="952"/>
                </a:lnTo>
                <a:lnTo>
                  <a:pt x="183794" y="0"/>
                </a:lnTo>
                <a:close/>
              </a:path>
            </a:pathLst>
          </a:custGeom>
          <a:solidFill>
            <a:schemeClr val="bg1"/>
          </a:solidFill>
          <a:ln>
            <a:noFill/>
          </a:ln>
          <a:extLst/>
        </p:spPr>
        <p:txBody>
          <a:bodyPr anchor="ctr">
            <a:scene3d>
              <a:camera prst="orthographicFront"/>
              <a:lightRig rig="threePt" dir="t"/>
            </a:scene3d>
            <a:sp3d>
              <a:contourClr>
                <a:srgbClr val="FFFFFF"/>
              </a:contourClr>
            </a:sp3d>
          </a:bodyPr>
          <a:lstStyle/>
          <a:p>
            <a:pPr algn="ctr">
              <a:defRPr/>
            </a:pP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8" name="文本框 9"/>
          <p:cNvSpPr txBox="1"/>
          <p:nvPr/>
        </p:nvSpPr>
        <p:spPr>
          <a:xfrm>
            <a:off x="841003" y="202431"/>
            <a:ext cx="1944216" cy="377026"/>
          </a:xfrm>
          <a:prstGeom prst="rect">
            <a:avLst/>
          </a:prstGeom>
          <a:noFill/>
        </p:spPr>
        <p:txBody>
          <a:bodyPr wrap="square" lIns="68580" tIns="34290" rIns="68580" bIns="34290" rtlCol="0">
            <a:spAutoFit/>
          </a:bodyPr>
          <a:lstStyle/>
          <a:p>
            <a:pPr marL="0" lvl="1"/>
            <a:r>
              <a:rPr lang="zh-CN" altLang="en-US" sz="2000" b="1" dirty="0">
                <a:solidFill>
                  <a:schemeClr val="tx1">
                    <a:lumMod val="50000"/>
                    <a:lumOff val="50000"/>
                  </a:schemeClr>
                </a:solidFill>
                <a:latin typeface="微软雅黑" pitchFamily="34" charset="-122"/>
                <a:ea typeface="微软雅黑" pitchFamily="34" charset="-122"/>
              </a:rPr>
              <a:t>添加文字标题</a:t>
            </a:r>
            <a:endParaRPr lang="en-US" altLang="ko-KR" sz="2000" b="1" kern="0" dirty="0">
              <a:solidFill>
                <a:schemeClr val="tx1">
                  <a:lumMod val="50000"/>
                  <a:lumOff val="50000"/>
                </a:schemeClr>
              </a:solidFill>
              <a:latin typeface="微软雅黑" pitchFamily="34" charset="-122"/>
              <a:ea typeface="微软雅黑" pitchFamily="34" charset="-122"/>
            </a:endParaRPr>
          </a:p>
        </p:txBody>
      </p:sp>
      <p:sp>
        <p:nvSpPr>
          <p:cNvPr id="9" name="Freeform 7"/>
          <p:cNvSpPr>
            <a:spLocks noEditPoints="1"/>
          </p:cNvSpPr>
          <p:nvPr/>
        </p:nvSpPr>
        <p:spPr bwMode="auto">
          <a:xfrm>
            <a:off x="4241801" y="1186532"/>
            <a:ext cx="1906588" cy="4330700"/>
          </a:xfrm>
          <a:custGeom>
            <a:avLst/>
            <a:gdLst>
              <a:gd name="T0" fmla="*/ 914 w 1007"/>
              <a:gd name="T1" fmla="*/ 170 h 2288"/>
              <a:gd name="T2" fmla="*/ 728 w 1007"/>
              <a:gd name="T3" fmla="*/ 122 h 2288"/>
              <a:gd name="T4" fmla="*/ 291 w 1007"/>
              <a:gd name="T5" fmla="*/ 122 h 2288"/>
              <a:gd name="T6" fmla="*/ 147 w 1007"/>
              <a:gd name="T7" fmla="*/ 0 h 2288"/>
              <a:gd name="T8" fmla="*/ 0 w 1007"/>
              <a:gd name="T9" fmla="*/ 146 h 2288"/>
              <a:gd name="T10" fmla="*/ 147 w 1007"/>
              <a:gd name="T11" fmla="*/ 293 h 2288"/>
              <a:gd name="T12" fmla="*/ 291 w 1007"/>
              <a:gd name="T13" fmla="*/ 171 h 2288"/>
              <a:gd name="T14" fmla="*/ 728 w 1007"/>
              <a:gd name="T15" fmla="*/ 171 h 2288"/>
              <a:gd name="T16" fmla="*/ 957 w 1007"/>
              <a:gd name="T17" fmla="*/ 351 h 2288"/>
              <a:gd name="T18" fmla="*/ 957 w 1007"/>
              <a:gd name="T19" fmla="*/ 2288 h 2288"/>
              <a:gd name="T20" fmla="*/ 1007 w 1007"/>
              <a:gd name="T21" fmla="*/ 2288 h 2288"/>
              <a:gd name="T22" fmla="*/ 1007 w 1007"/>
              <a:gd name="T23" fmla="*/ 351 h 2288"/>
              <a:gd name="T24" fmla="*/ 914 w 1007"/>
              <a:gd name="T25" fmla="*/ 170 h 2288"/>
              <a:gd name="T26" fmla="*/ 147 w 1007"/>
              <a:gd name="T27" fmla="*/ 233 h 2288"/>
              <a:gd name="T28" fmla="*/ 61 w 1007"/>
              <a:gd name="T29" fmla="*/ 146 h 2288"/>
              <a:gd name="T30" fmla="*/ 147 w 1007"/>
              <a:gd name="T31" fmla="*/ 60 h 2288"/>
              <a:gd name="T32" fmla="*/ 233 w 1007"/>
              <a:gd name="T33" fmla="*/ 146 h 2288"/>
              <a:gd name="T34" fmla="*/ 147 w 1007"/>
              <a:gd name="T35" fmla="*/ 233 h 2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7" h="2288">
                <a:moveTo>
                  <a:pt x="914" y="170"/>
                </a:moveTo>
                <a:cubicBezTo>
                  <a:pt x="854" y="130"/>
                  <a:pt x="780" y="122"/>
                  <a:pt x="728" y="122"/>
                </a:cubicBezTo>
                <a:cubicBezTo>
                  <a:pt x="291" y="122"/>
                  <a:pt x="291" y="122"/>
                  <a:pt x="291" y="122"/>
                </a:cubicBezTo>
                <a:cubicBezTo>
                  <a:pt x="279" y="53"/>
                  <a:pt x="219" y="0"/>
                  <a:pt x="147" y="0"/>
                </a:cubicBezTo>
                <a:cubicBezTo>
                  <a:pt x="66" y="0"/>
                  <a:pt x="0" y="66"/>
                  <a:pt x="0" y="146"/>
                </a:cubicBezTo>
                <a:cubicBezTo>
                  <a:pt x="0" y="227"/>
                  <a:pt x="66" y="293"/>
                  <a:pt x="147" y="293"/>
                </a:cubicBezTo>
                <a:cubicBezTo>
                  <a:pt x="219" y="293"/>
                  <a:pt x="279" y="240"/>
                  <a:pt x="291" y="171"/>
                </a:cubicBezTo>
                <a:cubicBezTo>
                  <a:pt x="728" y="171"/>
                  <a:pt x="728" y="171"/>
                  <a:pt x="728" y="171"/>
                </a:cubicBezTo>
                <a:cubicBezTo>
                  <a:pt x="797" y="171"/>
                  <a:pt x="957" y="189"/>
                  <a:pt x="957" y="351"/>
                </a:cubicBezTo>
                <a:cubicBezTo>
                  <a:pt x="957" y="2288"/>
                  <a:pt x="957" y="2288"/>
                  <a:pt x="957" y="2288"/>
                </a:cubicBezTo>
                <a:cubicBezTo>
                  <a:pt x="1007" y="2288"/>
                  <a:pt x="1007" y="2288"/>
                  <a:pt x="1007" y="2288"/>
                </a:cubicBezTo>
                <a:cubicBezTo>
                  <a:pt x="1007" y="351"/>
                  <a:pt x="1007" y="351"/>
                  <a:pt x="1007" y="351"/>
                </a:cubicBezTo>
                <a:cubicBezTo>
                  <a:pt x="1007" y="272"/>
                  <a:pt x="975" y="210"/>
                  <a:pt x="914" y="170"/>
                </a:cubicBezTo>
                <a:close/>
                <a:moveTo>
                  <a:pt x="147" y="233"/>
                </a:moveTo>
                <a:cubicBezTo>
                  <a:pt x="99" y="233"/>
                  <a:pt x="61" y="194"/>
                  <a:pt x="61" y="146"/>
                </a:cubicBezTo>
                <a:cubicBezTo>
                  <a:pt x="61" y="99"/>
                  <a:pt x="99" y="60"/>
                  <a:pt x="147" y="60"/>
                </a:cubicBezTo>
                <a:cubicBezTo>
                  <a:pt x="194" y="60"/>
                  <a:pt x="233" y="99"/>
                  <a:pt x="233" y="146"/>
                </a:cubicBezTo>
                <a:cubicBezTo>
                  <a:pt x="233" y="194"/>
                  <a:pt x="194" y="233"/>
                  <a:pt x="147" y="233"/>
                </a:cubicBezTo>
                <a:close/>
              </a:path>
            </a:pathLst>
          </a:custGeom>
          <a:solidFill>
            <a:srgbClr val="C00000"/>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prstClr val="white"/>
              </a:solidFill>
            </a:endParaRPr>
          </a:p>
        </p:txBody>
      </p:sp>
      <p:sp>
        <p:nvSpPr>
          <p:cNvPr id="10" name="Freeform 8"/>
          <p:cNvSpPr>
            <a:spLocks noEditPoints="1"/>
          </p:cNvSpPr>
          <p:nvPr/>
        </p:nvSpPr>
        <p:spPr bwMode="auto">
          <a:xfrm>
            <a:off x="4241801" y="2629570"/>
            <a:ext cx="1727200" cy="2876550"/>
          </a:xfrm>
          <a:custGeom>
            <a:avLst/>
            <a:gdLst>
              <a:gd name="T0" fmla="*/ 673 w 912"/>
              <a:gd name="T1" fmla="*/ 125 h 1520"/>
              <a:gd name="T2" fmla="*/ 292 w 912"/>
              <a:gd name="T3" fmla="*/ 125 h 1520"/>
              <a:gd name="T4" fmla="*/ 147 w 912"/>
              <a:gd name="T5" fmla="*/ 0 h 1520"/>
              <a:gd name="T6" fmla="*/ 0 w 912"/>
              <a:gd name="T7" fmla="*/ 146 h 1520"/>
              <a:gd name="T8" fmla="*/ 147 w 912"/>
              <a:gd name="T9" fmla="*/ 292 h 1520"/>
              <a:gd name="T10" fmla="*/ 290 w 912"/>
              <a:gd name="T11" fmla="*/ 174 h 1520"/>
              <a:gd name="T12" fmla="*/ 673 w 912"/>
              <a:gd name="T13" fmla="*/ 174 h 1520"/>
              <a:gd name="T14" fmla="*/ 862 w 912"/>
              <a:gd name="T15" fmla="*/ 317 h 1520"/>
              <a:gd name="T16" fmla="*/ 862 w 912"/>
              <a:gd name="T17" fmla="*/ 1520 h 1520"/>
              <a:gd name="T18" fmla="*/ 912 w 912"/>
              <a:gd name="T19" fmla="*/ 1520 h 1520"/>
              <a:gd name="T20" fmla="*/ 912 w 912"/>
              <a:gd name="T21" fmla="*/ 317 h 1520"/>
              <a:gd name="T22" fmla="*/ 673 w 912"/>
              <a:gd name="T23" fmla="*/ 125 h 1520"/>
              <a:gd name="T24" fmla="*/ 147 w 912"/>
              <a:gd name="T25" fmla="*/ 232 h 1520"/>
              <a:gd name="T26" fmla="*/ 61 w 912"/>
              <a:gd name="T27" fmla="*/ 146 h 1520"/>
              <a:gd name="T28" fmla="*/ 147 w 912"/>
              <a:gd name="T29" fmla="*/ 60 h 1520"/>
              <a:gd name="T30" fmla="*/ 233 w 912"/>
              <a:gd name="T31" fmla="*/ 146 h 1520"/>
              <a:gd name="T32" fmla="*/ 147 w 912"/>
              <a:gd name="T33" fmla="*/ 232 h 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12" h="1520">
                <a:moveTo>
                  <a:pt x="673" y="125"/>
                </a:moveTo>
                <a:cubicBezTo>
                  <a:pt x="292" y="125"/>
                  <a:pt x="292" y="125"/>
                  <a:pt x="292" y="125"/>
                </a:cubicBezTo>
                <a:cubicBezTo>
                  <a:pt x="281" y="54"/>
                  <a:pt x="220" y="0"/>
                  <a:pt x="147" y="0"/>
                </a:cubicBezTo>
                <a:cubicBezTo>
                  <a:pt x="66" y="0"/>
                  <a:pt x="0" y="65"/>
                  <a:pt x="0" y="146"/>
                </a:cubicBezTo>
                <a:cubicBezTo>
                  <a:pt x="0" y="227"/>
                  <a:pt x="66" y="292"/>
                  <a:pt x="147" y="292"/>
                </a:cubicBezTo>
                <a:cubicBezTo>
                  <a:pt x="218" y="292"/>
                  <a:pt x="277" y="241"/>
                  <a:pt x="290" y="174"/>
                </a:cubicBezTo>
                <a:cubicBezTo>
                  <a:pt x="673" y="174"/>
                  <a:pt x="673" y="174"/>
                  <a:pt x="673" y="174"/>
                </a:cubicBezTo>
                <a:cubicBezTo>
                  <a:pt x="844" y="174"/>
                  <a:pt x="862" y="274"/>
                  <a:pt x="862" y="317"/>
                </a:cubicBezTo>
                <a:cubicBezTo>
                  <a:pt x="862" y="1520"/>
                  <a:pt x="862" y="1520"/>
                  <a:pt x="862" y="1520"/>
                </a:cubicBezTo>
                <a:cubicBezTo>
                  <a:pt x="912" y="1520"/>
                  <a:pt x="912" y="1520"/>
                  <a:pt x="912" y="1520"/>
                </a:cubicBezTo>
                <a:cubicBezTo>
                  <a:pt x="912" y="317"/>
                  <a:pt x="912" y="317"/>
                  <a:pt x="912" y="317"/>
                </a:cubicBezTo>
                <a:cubicBezTo>
                  <a:pt x="912" y="199"/>
                  <a:pt x="820" y="125"/>
                  <a:pt x="673" y="125"/>
                </a:cubicBezTo>
                <a:close/>
                <a:moveTo>
                  <a:pt x="147" y="232"/>
                </a:moveTo>
                <a:cubicBezTo>
                  <a:pt x="99" y="232"/>
                  <a:pt x="61" y="194"/>
                  <a:pt x="61" y="146"/>
                </a:cubicBezTo>
                <a:cubicBezTo>
                  <a:pt x="61" y="99"/>
                  <a:pt x="99" y="60"/>
                  <a:pt x="147" y="60"/>
                </a:cubicBezTo>
                <a:cubicBezTo>
                  <a:pt x="194" y="60"/>
                  <a:pt x="233" y="99"/>
                  <a:pt x="233" y="146"/>
                </a:cubicBezTo>
                <a:cubicBezTo>
                  <a:pt x="233" y="194"/>
                  <a:pt x="194" y="232"/>
                  <a:pt x="147" y="232"/>
                </a:cubicBezTo>
                <a:close/>
              </a:path>
            </a:pathLst>
          </a:custGeom>
          <a:solidFill>
            <a:srgbClr val="C00000"/>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prstClr val="white"/>
              </a:solidFill>
            </a:endParaRPr>
          </a:p>
        </p:txBody>
      </p:sp>
      <p:sp>
        <p:nvSpPr>
          <p:cNvPr id="11" name="Freeform 9"/>
          <p:cNvSpPr>
            <a:spLocks noEditPoints="1"/>
          </p:cNvSpPr>
          <p:nvPr/>
        </p:nvSpPr>
        <p:spPr bwMode="auto">
          <a:xfrm>
            <a:off x="4241801" y="4047207"/>
            <a:ext cx="1557338" cy="1463675"/>
          </a:xfrm>
          <a:custGeom>
            <a:avLst/>
            <a:gdLst>
              <a:gd name="T0" fmla="*/ 778 w 823"/>
              <a:gd name="T1" fmla="*/ 203 h 774"/>
              <a:gd name="T2" fmla="*/ 581 w 823"/>
              <a:gd name="T3" fmla="*/ 131 h 774"/>
              <a:gd name="T4" fmla="*/ 292 w 823"/>
              <a:gd name="T5" fmla="*/ 131 h 774"/>
              <a:gd name="T6" fmla="*/ 147 w 823"/>
              <a:gd name="T7" fmla="*/ 0 h 774"/>
              <a:gd name="T8" fmla="*/ 0 w 823"/>
              <a:gd name="T9" fmla="*/ 147 h 774"/>
              <a:gd name="T10" fmla="*/ 147 w 823"/>
              <a:gd name="T11" fmla="*/ 293 h 774"/>
              <a:gd name="T12" fmla="*/ 289 w 823"/>
              <a:gd name="T13" fmla="*/ 180 h 774"/>
              <a:gd name="T14" fmla="*/ 581 w 823"/>
              <a:gd name="T15" fmla="*/ 180 h 774"/>
              <a:gd name="T16" fmla="*/ 774 w 823"/>
              <a:gd name="T17" fmla="*/ 330 h 774"/>
              <a:gd name="T18" fmla="*/ 774 w 823"/>
              <a:gd name="T19" fmla="*/ 774 h 774"/>
              <a:gd name="T20" fmla="*/ 823 w 823"/>
              <a:gd name="T21" fmla="*/ 774 h 774"/>
              <a:gd name="T22" fmla="*/ 823 w 823"/>
              <a:gd name="T23" fmla="*/ 330 h 774"/>
              <a:gd name="T24" fmla="*/ 778 w 823"/>
              <a:gd name="T25" fmla="*/ 203 h 774"/>
              <a:gd name="T26" fmla="*/ 147 w 823"/>
              <a:gd name="T27" fmla="*/ 233 h 774"/>
              <a:gd name="T28" fmla="*/ 61 w 823"/>
              <a:gd name="T29" fmla="*/ 147 h 774"/>
              <a:gd name="T30" fmla="*/ 147 w 823"/>
              <a:gd name="T31" fmla="*/ 60 h 774"/>
              <a:gd name="T32" fmla="*/ 233 w 823"/>
              <a:gd name="T33" fmla="*/ 147 h 774"/>
              <a:gd name="T34" fmla="*/ 147 w 823"/>
              <a:gd name="T35" fmla="*/ 233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3" h="774">
                <a:moveTo>
                  <a:pt x="778" y="203"/>
                </a:moveTo>
                <a:cubicBezTo>
                  <a:pt x="737" y="155"/>
                  <a:pt x="671" y="131"/>
                  <a:pt x="581" y="131"/>
                </a:cubicBezTo>
                <a:cubicBezTo>
                  <a:pt x="292" y="131"/>
                  <a:pt x="292" y="131"/>
                  <a:pt x="292" y="131"/>
                </a:cubicBezTo>
                <a:cubicBezTo>
                  <a:pt x="285" y="58"/>
                  <a:pt x="222" y="0"/>
                  <a:pt x="147" y="0"/>
                </a:cubicBezTo>
                <a:cubicBezTo>
                  <a:pt x="66" y="0"/>
                  <a:pt x="0" y="66"/>
                  <a:pt x="0" y="147"/>
                </a:cubicBezTo>
                <a:cubicBezTo>
                  <a:pt x="0" y="227"/>
                  <a:pt x="66" y="293"/>
                  <a:pt x="147" y="293"/>
                </a:cubicBezTo>
                <a:cubicBezTo>
                  <a:pt x="216" y="293"/>
                  <a:pt x="274" y="245"/>
                  <a:pt x="289" y="180"/>
                </a:cubicBezTo>
                <a:cubicBezTo>
                  <a:pt x="581" y="180"/>
                  <a:pt x="581" y="180"/>
                  <a:pt x="581" y="180"/>
                </a:cubicBezTo>
                <a:cubicBezTo>
                  <a:pt x="653" y="180"/>
                  <a:pt x="774" y="200"/>
                  <a:pt x="774" y="330"/>
                </a:cubicBezTo>
                <a:cubicBezTo>
                  <a:pt x="774" y="774"/>
                  <a:pt x="774" y="774"/>
                  <a:pt x="774" y="774"/>
                </a:cubicBezTo>
                <a:cubicBezTo>
                  <a:pt x="823" y="774"/>
                  <a:pt x="823" y="774"/>
                  <a:pt x="823" y="774"/>
                </a:cubicBezTo>
                <a:cubicBezTo>
                  <a:pt x="823" y="330"/>
                  <a:pt x="823" y="330"/>
                  <a:pt x="823" y="330"/>
                </a:cubicBezTo>
                <a:cubicBezTo>
                  <a:pt x="823" y="295"/>
                  <a:pt x="815" y="245"/>
                  <a:pt x="778" y="203"/>
                </a:cubicBezTo>
                <a:close/>
                <a:moveTo>
                  <a:pt x="147" y="233"/>
                </a:moveTo>
                <a:cubicBezTo>
                  <a:pt x="99" y="233"/>
                  <a:pt x="61" y="194"/>
                  <a:pt x="61" y="147"/>
                </a:cubicBezTo>
                <a:cubicBezTo>
                  <a:pt x="61" y="99"/>
                  <a:pt x="99" y="60"/>
                  <a:pt x="147" y="60"/>
                </a:cubicBezTo>
                <a:cubicBezTo>
                  <a:pt x="194" y="60"/>
                  <a:pt x="233" y="99"/>
                  <a:pt x="233" y="147"/>
                </a:cubicBezTo>
                <a:cubicBezTo>
                  <a:pt x="233" y="194"/>
                  <a:pt x="194" y="233"/>
                  <a:pt x="147" y="233"/>
                </a:cubicBezTo>
                <a:close/>
              </a:path>
            </a:pathLst>
          </a:custGeom>
          <a:solidFill>
            <a:srgbClr val="C00000"/>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prstClr val="white"/>
              </a:solidFill>
            </a:endParaRPr>
          </a:p>
        </p:txBody>
      </p:sp>
      <p:sp>
        <p:nvSpPr>
          <p:cNvPr id="12" name="Freeform 10"/>
          <p:cNvSpPr>
            <a:spLocks noEditPoints="1"/>
          </p:cNvSpPr>
          <p:nvPr/>
        </p:nvSpPr>
        <p:spPr bwMode="auto">
          <a:xfrm>
            <a:off x="6219826" y="1929482"/>
            <a:ext cx="1743075" cy="3576638"/>
          </a:xfrm>
          <a:custGeom>
            <a:avLst/>
            <a:gdLst>
              <a:gd name="T0" fmla="*/ 775 w 921"/>
              <a:gd name="T1" fmla="*/ 0 h 1890"/>
              <a:gd name="T2" fmla="*/ 632 w 921"/>
              <a:gd name="T3" fmla="*/ 115 h 1890"/>
              <a:gd name="T4" fmla="*/ 252 w 921"/>
              <a:gd name="T5" fmla="*/ 115 h 1890"/>
              <a:gd name="T6" fmla="*/ 7 w 921"/>
              <a:gd name="T7" fmla="*/ 294 h 1890"/>
              <a:gd name="T8" fmla="*/ 7 w 921"/>
              <a:gd name="T9" fmla="*/ 1890 h 1890"/>
              <a:gd name="T10" fmla="*/ 56 w 921"/>
              <a:gd name="T11" fmla="*/ 1890 h 1890"/>
              <a:gd name="T12" fmla="*/ 56 w 921"/>
              <a:gd name="T13" fmla="*/ 298 h 1890"/>
              <a:gd name="T14" fmla="*/ 252 w 921"/>
              <a:gd name="T15" fmla="*/ 165 h 1890"/>
              <a:gd name="T16" fmla="*/ 630 w 921"/>
              <a:gd name="T17" fmla="*/ 165 h 1890"/>
              <a:gd name="T18" fmla="*/ 775 w 921"/>
              <a:gd name="T19" fmla="*/ 292 h 1890"/>
              <a:gd name="T20" fmla="*/ 921 w 921"/>
              <a:gd name="T21" fmla="*/ 146 h 1890"/>
              <a:gd name="T22" fmla="*/ 775 w 921"/>
              <a:gd name="T23" fmla="*/ 0 h 1890"/>
              <a:gd name="T24" fmla="*/ 775 w 921"/>
              <a:gd name="T25" fmla="*/ 232 h 1890"/>
              <a:gd name="T26" fmla="*/ 689 w 921"/>
              <a:gd name="T27" fmla="*/ 146 h 1890"/>
              <a:gd name="T28" fmla="*/ 775 w 921"/>
              <a:gd name="T29" fmla="*/ 60 h 1890"/>
              <a:gd name="T30" fmla="*/ 861 w 921"/>
              <a:gd name="T31" fmla="*/ 146 h 1890"/>
              <a:gd name="T32" fmla="*/ 775 w 921"/>
              <a:gd name="T33" fmla="*/ 232 h 1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1" h="1890">
                <a:moveTo>
                  <a:pt x="775" y="0"/>
                </a:moveTo>
                <a:cubicBezTo>
                  <a:pt x="705" y="0"/>
                  <a:pt x="646" y="49"/>
                  <a:pt x="632" y="115"/>
                </a:cubicBezTo>
                <a:cubicBezTo>
                  <a:pt x="252" y="115"/>
                  <a:pt x="252" y="115"/>
                  <a:pt x="252" y="115"/>
                </a:cubicBezTo>
                <a:cubicBezTo>
                  <a:pt x="87" y="115"/>
                  <a:pt x="16" y="167"/>
                  <a:pt x="7" y="294"/>
                </a:cubicBezTo>
                <a:cubicBezTo>
                  <a:pt x="0" y="394"/>
                  <a:pt x="7" y="1829"/>
                  <a:pt x="7" y="1890"/>
                </a:cubicBezTo>
                <a:cubicBezTo>
                  <a:pt x="56" y="1890"/>
                  <a:pt x="56" y="1890"/>
                  <a:pt x="56" y="1890"/>
                </a:cubicBezTo>
                <a:cubicBezTo>
                  <a:pt x="56" y="1875"/>
                  <a:pt x="50" y="395"/>
                  <a:pt x="56" y="298"/>
                </a:cubicBezTo>
                <a:cubicBezTo>
                  <a:pt x="61" y="227"/>
                  <a:pt x="80" y="165"/>
                  <a:pt x="252" y="165"/>
                </a:cubicBezTo>
                <a:cubicBezTo>
                  <a:pt x="630" y="165"/>
                  <a:pt x="630" y="165"/>
                  <a:pt x="630" y="165"/>
                </a:cubicBezTo>
                <a:cubicBezTo>
                  <a:pt x="639" y="236"/>
                  <a:pt x="701" y="292"/>
                  <a:pt x="775" y="292"/>
                </a:cubicBezTo>
                <a:cubicBezTo>
                  <a:pt x="856" y="292"/>
                  <a:pt x="921" y="227"/>
                  <a:pt x="921" y="146"/>
                </a:cubicBezTo>
                <a:cubicBezTo>
                  <a:pt x="921" y="65"/>
                  <a:pt x="856" y="0"/>
                  <a:pt x="775" y="0"/>
                </a:cubicBezTo>
                <a:close/>
                <a:moveTo>
                  <a:pt x="775" y="232"/>
                </a:moveTo>
                <a:cubicBezTo>
                  <a:pt x="728" y="232"/>
                  <a:pt x="689" y="194"/>
                  <a:pt x="689" y="146"/>
                </a:cubicBezTo>
                <a:cubicBezTo>
                  <a:pt x="689" y="99"/>
                  <a:pt x="728" y="60"/>
                  <a:pt x="775" y="60"/>
                </a:cubicBezTo>
                <a:cubicBezTo>
                  <a:pt x="823" y="60"/>
                  <a:pt x="861" y="99"/>
                  <a:pt x="861" y="146"/>
                </a:cubicBezTo>
                <a:cubicBezTo>
                  <a:pt x="861" y="194"/>
                  <a:pt x="823" y="232"/>
                  <a:pt x="775" y="232"/>
                </a:cubicBezTo>
                <a:close/>
              </a:path>
            </a:pathLst>
          </a:custGeom>
          <a:solidFill>
            <a:srgbClr val="C00000"/>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prstClr val="white"/>
              </a:solidFill>
            </a:endParaRPr>
          </a:p>
        </p:txBody>
      </p:sp>
      <p:sp>
        <p:nvSpPr>
          <p:cNvPr id="13" name="Freeform 11"/>
          <p:cNvSpPr>
            <a:spLocks noEditPoints="1"/>
          </p:cNvSpPr>
          <p:nvPr/>
        </p:nvSpPr>
        <p:spPr bwMode="auto">
          <a:xfrm>
            <a:off x="6396038" y="3351882"/>
            <a:ext cx="1555750" cy="2147888"/>
          </a:xfrm>
          <a:custGeom>
            <a:avLst/>
            <a:gdLst>
              <a:gd name="T0" fmla="*/ 676 w 822"/>
              <a:gd name="T1" fmla="*/ 0 h 1135"/>
              <a:gd name="T2" fmla="*/ 532 w 822"/>
              <a:gd name="T3" fmla="*/ 122 h 1135"/>
              <a:gd name="T4" fmla="*/ 202 w 822"/>
              <a:gd name="T5" fmla="*/ 119 h 1135"/>
              <a:gd name="T6" fmla="*/ 0 w 822"/>
              <a:gd name="T7" fmla="*/ 333 h 1135"/>
              <a:gd name="T8" fmla="*/ 0 w 822"/>
              <a:gd name="T9" fmla="*/ 1135 h 1135"/>
              <a:gd name="T10" fmla="*/ 49 w 822"/>
              <a:gd name="T11" fmla="*/ 1135 h 1135"/>
              <a:gd name="T12" fmla="*/ 49 w 822"/>
              <a:gd name="T13" fmla="*/ 333 h 1135"/>
              <a:gd name="T14" fmla="*/ 202 w 822"/>
              <a:gd name="T15" fmla="*/ 168 h 1135"/>
              <a:gd name="T16" fmla="*/ 532 w 822"/>
              <a:gd name="T17" fmla="*/ 171 h 1135"/>
              <a:gd name="T18" fmla="*/ 676 w 822"/>
              <a:gd name="T19" fmla="*/ 293 h 1135"/>
              <a:gd name="T20" fmla="*/ 822 w 822"/>
              <a:gd name="T21" fmla="*/ 147 h 1135"/>
              <a:gd name="T22" fmla="*/ 676 w 822"/>
              <a:gd name="T23" fmla="*/ 0 h 1135"/>
              <a:gd name="T24" fmla="*/ 676 w 822"/>
              <a:gd name="T25" fmla="*/ 233 h 1135"/>
              <a:gd name="T26" fmla="*/ 590 w 822"/>
              <a:gd name="T27" fmla="*/ 147 h 1135"/>
              <a:gd name="T28" fmla="*/ 676 w 822"/>
              <a:gd name="T29" fmla="*/ 60 h 1135"/>
              <a:gd name="T30" fmla="*/ 762 w 822"/>
              <a:gd name="T31" fmla="*/ 147 h 1135"/>
              <a:gd name="T32" fmla="*/ 676 w 822"/>
              <a:gd name="T33" fmla="*/ 233 h 1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22" h="1135">
                <a:moveTo>
                  <a:pt x="676" y="0"/>
                </a:moveTo>
                <a:cubicBezTo>
                  <a:pt x="604" y="0"/>
                  <a:pt x="544" y="53"/>
                  <a:pt x="532" y="122"/>
                </a:cubicBezTo>
                <a:cubicBezTo>
                  <a:pt x="462" y="121"/>
                  <a:pt x="282" y="119"/>
                  <a:pt x="202" y="119"/>
                </a:cubicBezTo>
                <a:cubicBezTo>
                  <a:pt x="90" y="119"/>
                  <a:pt x="0" y="236"/>
                  <a:pt x="0" y="333"/>
                </a:cubicBezTo>
                <a:cubicBezTo>
                  <a:pt x="0" y="1135"/>
                  <a:pt x="0" y="1135"/>
                  <a:pt x="0" y="1135"/>
                </a:cubicBezTo>
                <a:cubicBezTo>
                  <a:pt x="49" y="1135"/>
                  <a:pt x="49" y="1135"/>
                  <a:pt x="49" y="1135"/>
                </a:cubicBezTo>
                <a:cubicBezTo>
                  <a:pt x="49" y="333"/>
                  <a:pt x="49" y="333"/>
                  <a:pt x="49" y="333"/>
                </a:cubicBezTo>
                <a:cubicBezTo>
                  <a:pt x="49" y="268"/>
                  <a:pt x="115" y="168"/>
                  <a:pt x="202" y="168"/>
                </a:cubicBezTo>
                <a:cubicBezTo>
                  <a:pt x="282" y="168"/>
                  <a:pt x="462" y="170"/>
                  <a:pt x="532" y="171"/>
                </a:cubicBezTo>
                <a:cubicBezTo>
                  <a:pt x="543" y="240"/>
                  <a:pt x="604" y="293"/>
                  <a:pt x="676" y="293"/>
                </a:cubicBezTo>
                <a:cubicBezTo>
                  <a:pt x="757" y="293"/>
                  <a:pt x="822" y="227"/>
                  <a:pt x="822" y="147"/>
                </a:cubicBezTo>
                <a:cubicBezTo>
                  <a:pt x="822" y="66"/>
                  <a:pt x="757" y="0"/>
                  <a:pt x="676" y="0"/>
                </a:cubicBezTo>
                <a:close/>
                <a:moveTo>
                  <a:pt x="676" y="233"/>
                </a:moveTo>
                <a:cubicBezTo>
                  <a:pt x="628" y="233"/>
                  <a:pt x="590" y="194"/>
                  <a:pt x="590" y="147"/>
                </a:cubicBezTo>
                <a:cubicBezTo>
                  <a:pt x="590" y="99"/>
                  <a:pt x="628" y="60"/>
                  <a:pt x="676" y="60"/>
                </a:cubicBezTo>
                <a:cubicBezTo>
                  <a:pt x="723" y="60"/>
                  <a:pt x="762" y="99"/>
                  <a:pt x="762" y="147"/>
                </a:cubicBezTo>
                <a:cubicBezTo>
                  <a:pt x="762" y="194"/>
                  <a:pt x="723" y="233"/>
                  <a:pt x="676" y="233"/>
                </a:cubicBezTo>
                <a:close/>
              </a:path>
            </a:pathLst>
          </a:custGeom>
          <a:solidFill>
            <a:srgbClr val="C00000"/>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prstClr val="white"/>
              </a:solidFill>
            </a:endParaRPr>
          </a:p>
        </p:txBody>
      </p:sp>
      <p:sp>
        <p:nvSpPr>
          <p:cNvPr id="14" name="矩形 13"/>
          <p:cNvSpPr/>
          <p:nvPr/>
        </p:nvSpPr>
        <p:spPr>
          <a:xfrm>
            <a:off x="2146607" y="1086350"/>
            <a:ext cx="1569660" cy="369332"/>
          </a:xfrm>
          <a:prstGeom prst="rect">
            <a:avLst/>
          </a:prstGeom>
        </p:spPr>
        <p:txBody>
          <a:bodyPr wrap="none">
            <a:spAutoFit/>
          </a:bodyPr>
          <a:lstStyle/>
          <a:p>
            <a:r>
              <a:rPr lang="zh-CN" altLang="en-US" b="1" dirty="0">
                <a:solidFill>
                  <a:srgbClr val="C00000"/>
                </a:solidFill>
                <a:latin typeface="微软雅黑" panose="020B0503020204020204" pitchFamily="34" charset="-122"/>
                <a:ea typeface="微软雅黑" panose="020B0503020204020204" pitchFamily="34" charset="-122"/>
              </a:rPr>
              <a:t>在此输入标题</a:t>
            </a:r>
          </a:p>
        </p:txBody>
      </p:sp>
      <p:sp>
        <p:nvSpPr>
          <p:cNvPr id="15" name="矩形 14"/>
          <p:cNvSpPr/>
          <p:nvPr/>
        </p:nvSpPr>
        <p:spPr>
          <a:xfrm>
            <a:off x="2146607" y="1409551"/>
            <a:ext cx="2029020" cy="954107"/>
          </a:xfrm>
          <a:prstGeom prst="rect">
            <a:avLst/>
          </a:prstGeom>
        </p:spPr>
        <p:txBody>
          <a:bodyPr wrap="square" anchor="ctr">
            <a:spAutoFit/>
          </a:bodyPr>
          <a:lstStyle/>
          <a:p>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请在此输入详细文字信息和</a:t>
            </a: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简介在此输入详细</a:t>
            </a:r>
            <a:r>
              <a:rPr lang="zh-CN" altLang="en-US" sz="1400" dirty="0" smtClean="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文字</a:t>
            </a: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在此输入详细</a:t>
            </a:r>
            <a:r>
              <a:rPr lang="zh-CN" altLang="en-US" sz="1400" dirty="0" smtClean="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文字</a:t>
            </a: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在此输入详细</a:t>
            </a:r>
            <a:r>
              <a:rPr lang="zh-CN" altLang="en-US" sz="1400" dirty="0" smtClean="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文字</a:t>
            </a:r>
            <a:endPar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endParaRPr>
          </a:p>
        </p:txBody>
      </p:sp>
      <p:sp>
        <p:nvSpPr>
          <p:cNvPr id="16" name="矩形 15"/>
          <p:cNvSpPr/>
          <p:nvPr/>
        </p:nvSpPr>
        <p:spPr>
          <a:xfrm>
            <a:off x="2137147" y="2583160"/>
            <a:ext cx="1569660" cy="369332"/>
          </a:xfrm>
          <a:prstGeom prst="rect">
            <a:avLst/>
          </a:prstGeom>
        </p:spPr>
        <p:txBody>
          <a:bodyPr wrap="none">
            <a:spAutoFit/>
          </a:bodyPr>
          <a:lstStyle/>
          <a:p>
            <a:r>
              <a:rPr lang="zh-CN" altLang="en-US" b="1" dirty="0">
                <a:solidFill>
                  <a:srgbClr val="C00000"/>
                </a:solidFill>
                <a:latin typeface="微软雅黑" panose="020B0503020204020204" pitchFamily="34" charset="-122"/>
                <a:ea typeface="微软雅黑" panose="020B0503020204020204" pitchFamily="34" charset="-122"/>
              </a:rPr>
              <a:t>在此输入标题</a:t>
            </a:r>
          </a:p>
        </p:txBody>
      </p:sp>
      <p:sp>
        <p:nvSpPr>
          <p:cNvPr id="17" name="矩形 16"/>
          <p:cNvSpPr/>
          <p:nvPr/>
        </p:nvSpPr>
        <p:spPr>
          <a:xfrm>
            <a:off x="2137147" y="2906361"/>
            <a:ext cx="2029020" cy="954107"/>
          </a:xfrm>
          <a:prstGeom prst="rect">
            <a:avLst/>
          </a:prstGeom>
        </p:spPr>
        <p:txBody>
          <a:bodyPr wrap="square" anchor="ctr">
            <a:spAutoFit/>
          </a:bodyPr>
          <a:lstStyle/>
          <a:p>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请在此输入详细文字信息和简介在此输入详细文字在此输入详细文字在此输入详细文字</a:t>
            </a:r>
            <a:endPar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endParaRPr>
          </a:p>
        </p:txBody>
      </p:sp>
      <p:sp>
        <p:nvSpPr>
          <p:cNvPr id="18" name="矩形 17"/>
          <p:cNvSpPr/>
          <p:nvPr/>
        </p:nvSpPr>
        <p:spPr>
          <a:xfrm>
            <a:off x="2137147" y="3951312"/>
            <a:ext cx="1569660" cy="369332"/>
          </a:xfrm>
          <a:prstGeom prst="rect">
            <a:avLst/>
          </a:prstGeom>
        </p:spPr>
        <p:txBody>
          <a:bodyPr wrap="none">
            <a:spAutoFit/>
          </a:bodyPr>
          <a:lstStyle/>
          <a:p>
            <a:r>
              <a:rPr lang="zh-CN" altLang="en-US" b="1" dirty="0">
                <a:solidFill>
                  <a:srgbClr val="C00000"/>
                </a:solidFill>
                <a:latin typeface="微软雅黑" panose="020B0503020204020204" pitchFamily="34" charset="-122"/>
                <a:ea typeface="微软雅黑" panose="020B0503020204020204" pitchFamily="34" charset="-122"/>
              </a:rPr>
              <a:t>在此输入标题</a:t>
            </a:r>
          </a:p>
        </p:txBody>
      </p:sp>
      <p:sp>
        <p:nvSpPr>
          <p:cNvPr id="19" name="矩形 18"/>
          <p:cNvSpPr/>
          <p:nvPr/>
        </p:nvSpPr>
        <p:spPr>
          <a:xfrm>
            <a:off x="2137147" y="4274513"/>
            <a:ext cx="2029020" cy="954107"/>
          </a:xfrm>
          <a:prstGeom prst="rect">
            <a:avLst/>
          </a:prstGeom>
        </p:spPr>
        <p:txBody>
          <a:bodyPr wrap="square" anchor="ctr">
            <a:spAutoFit/>
          </a:bodyPr>
          <a:lstStyle/>
          <a:p>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请在此输入详细文字信息和简介在此输入详细文字在此输入详细文字在此输入详细文字</a:t>
            </a:r>
            <a:endPar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endParaRPr>
          </a:p>
        </p:txBody>
      </p:sp>
      <p:sp>
        <p:nvSpPr>
          <p:cNvPr id="20" name="矩形 19"/>
          <p:cNvSpPr/>
          <p:nvPr/>
        </p:nvSpPr>
        <p:spPr>
          <a:xfrm>
            <a:off x="8041803" y="1806430"/>
            <a:ext cx="1569660" cy="369332"/>
          </a:xfrm>
          <a:prstGeom prst="rect">
            <a:avLst/>
          </a:prstGeom>
        </p:spPr>
        <p:txBody>
          <a:bodyPr wrap="none">
            <a:spAutoFit/>
          </a:bodyPr>
          <a:lstStyle/>
          <a:p>
            <a:r>
              <a:rPr lang="zh-CN" altLang="en-US" b="1" dirty="0">
                <a:solidFill>
                  <a:srgbClr val="C00000"/>
                </a:solidFill>
                <a:latin typeface="微软雅黑" panose="020B0503020204020204" pitchFamily="34" charset="-122"/>
                <a:ea typeface="微软雅黑" panose="020B0503020204020204" pitchFamily="34" charset="-122"/>
              </a:rPr>
              <a:t>在此输入标题</a:t>
            </a:r>
          </a:p>
        </p:txBody>
      </p:sp>
      <p:sp>
        <p:nvSpPr>
          <p:cNvPr id="21" name="矩形 20"/>
          <p:cNvSpPr/>
          <p:nvPr/>
        </p:nvSpPr>
        <p:spPr>
          <a:xfrm>
            <a:off x="8041803" y="2129631"/>
            <a:ext cx="2029020" cy="954107"/>
          </a:xfrm>
          <a:prstGeom prst="rect">
            <a:avLst/>
          </a:prstGeom>
        </p:spPr>
        <p:txBody>
          <a:bodyPr wrap="square" anchor="ctr">
            <a:spAutoFit/>
          </a:bodyPr>
          <a:lstStyle/>
          <a:p>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请在此输入详细文字信息和简介在此输入详细文字在此输入详细文字在此输入详细文字</a:t>
            </a:r>
            <a:endPar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endParaRPr>
          </a:p>
        </p:txBody>
      </p:sp>
      <p:sp>
        <p:nvSpPr>
          <p:cNvPr id="22" name="矩形 21"/>
          <p:cNvSpPr/>
          <p:nvPr/>
        </p:nvSpPr>
        <p:spPr>
          <a:xfrm>
            <a:off x="8041803" y="3303240"/>
            <a:ext cx="1569660" cy="369332"/>
          </a:xfrm>
          <a:prstGeom prst="rect">
            <a:avLst/>
          </a:prstGeom>
        </p:spPr>
        <p:txBody>
          <a:bodyPr wrap="none">
            <a:spAutoFit/>
          </a:bodyPr>
          <a:lstStyle/>
          <a:p>
            <a:r>
              <a:rPr lang="zh-CN" altLang="en-US" b="1" dirty="0">
                <a:solidFill>
                  <a:srgbClr val="C00000"/>
                </a:solidFill>
                <a:latin typeface="微软雅黑" panose="020B0503020204020204" pitchFamily="34" charset="-122"/>
                <a:ea typeface="微软雅黑" panose="020B0503020204020204" pitchFamily="34" charset="-122"/>
              </a:rPr>
              <a:t>在此输入标题</a:t>
            </a:r>
          </a:p>
        </p:txBody>
      </p:sp>
      <p:sp>
        <p:nvSpPr>
          <p:cNvPr id="23" name="矩形 22"/>
          <p:cNvSpPr/>
          <p:nvPr/>
        </p:nvSpPr>
        <p:spPr>
          <a:xfrm>
            <a:off x="8041803" y="3626441"/>
            <a:ext cx="2029020" cy="954107"/>
          </a:xfrm>
          <a:prstGeom prst="rect">
            <a:avLst/>
          </a:prstGeom>
        </p:spPr>
        <p:txBody>
          <a:bodyPr wrap="square" anchor="ctr">
            <a:spAutoFit/>
          </a:bodyPr>
          <a:lstStyle/>
          <a:p>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rPr>
              <a:t>请在此输入详细文字信息和简介在此输入详细文字在此输入详细文字在此输入详细文字</a:t>
            </a:r>
            <a:endPar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Segoe UI" panose="020B0502040204020203" pitchFamily="34" charset="0"/>
            </a:endParaRPr>
          </a:p>
        </p:txBody>
      </p:sp>
      <p:sp>
        <p:nvSpPr>
          <p:cNvPr id="24" name="矩形 23"/>
          <p:cNvSpPr/>
          <p:nvPr/>
        </p:nvSpPr>
        <p:spPr>
          <a:xfrm>
            <a:off x="4343192" y="1287784"/>
            <a:ext cx="338554" cy="369332"/>
          </a:xfrm>
          <a:prstGeom prst="rect">
            <a:avLst/>
          </a:prstGeom>
        </p:spPr>
        <p:txBody>
          <a:bodyPr wrap="none">
            <a:spAutoFit/>
          </a:bodyPr>
          <a:lstStyle/>
          <a:p>
            <a:r>
              <a:rPr lang="en-US" altLang="zh-CN" dirty="0">
                <a:solidFill>
                  <a:srgbClr val="C00000"/>
                </a:solidFill>
                <a:latin typeface="方正超粗黑简体" panose="03000509000000000000" pitchFamily="65" charset="-122"/>
                <a:ea typeface="方正超粗黑简体" panose="03000509000000000000" pitchFamily="65" charset="-122"/>
              </a:rPr>
              <a:t>1</a:t>
            </a:r>
            <a:endParaRPr lang="zh-CN" altLang="en-US" dirty="0">
              <a:solidFill>
                <a:srgbClr val="C00000"/>
              </a:solidFill>
              <a:latin typeface="方正超粗黑简体" panose="03000509000000000000" pitchFamily="65" charset="-122"/>
              <a:ea typeface="方正超粗黑简体" panose="03000509000000000000" pitchFamily="65" charset="-122"/>
            </a:endParaRPr>
          </a:p>
        </p:txBody>
      </p:sp>
      <p:sp>
        <p:nvSpPr>
          <p:cNvPr id="25" name="矩形 24"/>
          <p:cNvSpPr/>
          <p:nvPr/>
        </p:nvSpPr>
        <p:spPr>
          <a:xfrm>
            <a:off x="4345030" y="2727176"/>
            <a:ext cx="338554" cy="369332"/>
          </a:xfrm>
          <a:prstGeom prst="rect">
            <a:avLst/>
          </a:prstGeom>
        </p:spPr>
        <p:txBody>
          <a:bodyPr wrap="none">
            <a:spAutoFit/>
          </a:bodyPr>
          <a:lstStyle/>
          <a:p>
            <a:r>
              <a:rPr lang="en-US" altLang="zh-CN" dirty="0">
                <a:solidFill>
                  <a:srgbClr val="C00000"/>
                </a:solidFill>
                <a:latin typeface="方正超粗黑简体" panose="03000509000000000000" pitchFamily="65" charset="-122"/>
                <a:ea typeface="方正超粗黑简体" panose="03000509000000000000" pitchFamily="65" charset="-122"/>
              </a:rPr>
              <a:t>2</a:t>
            </a:r>
            <a:endParaRPr lang="zh-CN" altLang="en-US" dirty="0">
              <a:solidFill>
                <a:srgbClr val="C00000"/>
              </a:solidFill>
              <a:latin typeface="方正超粗黑简体" panose="03000509000000000000" pitchFamily="65" charset="-122"/>
              <a:ea typeface="方正超粗黑简体" panose="03000509000000000000" pitchFamily="65" charset="-122"/>
            </a:endParaRPr>
          </a:p>
        </p:txBody>
      </p:sp>
      <p:sp>
        <p:nvSpPr>
          <p:cNvPr id="26" name="矩形 25"/>
          <p:cNvSpPr/>
          <p:nvPr/>
        </p:nvSpPr>
        <p:spPr>
          <a:xfrm>
            <a:off x="4345030" y="4158044"/>
            <a:ext cx="338554" cy="369332"/>
          </a:xfrm>
          <a:prstGeom prst="rect">
            <a:avLst/>
          </a:prstGeom>
        </p:spPr>
        <p:txBody>
          <a:bodyPr wrap="none">
            <a:spAutoFit/>
          </a:bodyPr>
          <a:lstStyle/>
          <a:p>
            <a:r>
              <a:rPr lang="en-US" altLang="zh-CN" dirty="0">
                <a:solidFill>
                  <a:srgbClr val="C00000"/>
                </a:solidFill>
                <a:latin typeface="方正超粗黑简体" panose="03000509000000000000" pitchFamily="65" charset="-122"/>
                <a:ea typeface="方正超粗黑简体" panose="03000509000000000000" pitchFamily="65" charset="-122"/>
              </a:rPr>
              <a:t>3</a:t>
            </a:r>
            <a:endParaRPr lang="zh-CN" altLang="en-US" dirty="0">
              <a:solidFill>
                <a:srgbClr val="C00000"/>
              </a:solidFill>
              <a:latin typeface="方正超粗黑简体" panose="03000509000000000000" pitchFamily="65" charset="-122"/>
              <a:ea typeface="方正超粗黑简体" panose="03000509000000000000" pitchFamily="65" charset="-122"/>
            </a:endParaRPr>
          </a:p>
        </p:txBody>
      </p:sp>
      <p:sp>
        <p:nvSpPr>
          <p:cNvPr id="27" name="矩形 26"/>
          <p:cNvSpPr/>
          <p:nvPr/>
        </p:nvSpPr>
        <p:spPr>
          <a:xfrm>
            <a:off x="7513576" y="3447256"/>
            <a:ext cx="350796" cy="369332"/>
          </a:xfrm>
          <a:prstGeom prst="rect">
            <a:avLst/>
          </a:prstGeom>
        </p:spPr>
        <p:txBody>
          <a:bodyPr wrap="square">
            <a:spAutoFit/>
          </a:bodyPr>
          <a:lstStyle/>
          <a:p>
            <a:r>
              <a:rPr lang="en-US" altLang="zh-CN" dirty="0">
                <a:solidFill>
                  <a:srgbClr val="C00000"/>
                </a:solidFill>
                <a:latin typeface="方正超粗黑简体" panose="03000509000000000000" pitchFamily="65" charset="-122"/>
                <a:ea typeface="方正超粗黑简体" panose="03000509000000000000" pitchFamily="65" charset="-122"/>
              </a:rPr>
              <a:t>5</a:t>
            </a:r>
            <a:endParaRPr lang="zh-CN" altLang="en-US" dirty="0">
              <a:solidFill>
                <a:srgbClr val="C00000"/>
              </a:solidFill>
              <a:latin typeface="方正超粗黑简体" panose="03000509000000000000" pitchFamily="65" charset="-122"/>
              <a:ea typeface="方正超粗黑简体" panose="03000509000000000000" pitchFamily="65" charset="-122"/>
            </a:endParaRPr>
          </a:p>
        </p:txBody>
      </p:sp>
      <p:sp>
        <p:nvSpPr>
          <p:cNvPr id="28" name="矩形 27"/>
          <p:cNvSpPr/>
          <p:nvPr/>
        </p:nvSpPr>
        <p:spPr>
          <a:xfrm>
            <a:off x="7522515" y="2027596"/>
            <a:ext cx="350796" cy="369332"/>
          </a:xfrm>
          <a:prstGeom prst="rect">
            <a:avLst/>
          </a:prstGeom>
        </p:spPr>
        <p:txBody>
          <a:bodyPr wrap="square">
            <a:spAutoFit/>
          </a:bodyPr>
          <a:lstStyle/>
          <a:p>
            <a:r>
              <a:rPr lang="en-US" altLang="zh-CN" dirty="0">
                <a:solidFill>
                  <a:srgbClr val="C00000"/>
                </a:solidFill>
                <a:latin typeface="方正超粗黑简体" panose="03000509000000000000" pitchFamily="65" charset="-122"/>
                <a:ea typeface="方正超粗黑简体" panose="03000509000000000000" pitchFamily="65" charset="-122"/>
              </a:rPr>
              <a:t>4</a:t>
            </a:r>
            <a:endParaRPr lang="zh-CN" altLang="en-US" dirty="0">
              <a:solidFill>
                <a:srgbClr val="C00000"/>
              </a:solidFill>
              <a:latin typeface="方正超粗黑简体" panose="03000509000000000000" pitchFamily="65" charset="-122"/>
              <a:ea typeface="方正超粗黑简体" panose="03000509000000000000" pitchFamily="65" charset="-122"/>
            </a:endParaRPr>
          </a:p>
        </p:txBody>
      </p:sp>
      <p:sp>
        <p:nvSpPr>
          <p:cNvPr id="29" name="椭圆 28"/>
          <p:cNvSpPr/>
          <p:nvPr/>
        </p:nvSpPr>
        <p:spPr>
          <a:xfrm>
            <a:off x="5183017" y="4905723"/>
            <a:ext cx="1829142" cy="1829140"/>
          </a:xfrm>
          <a:prstGeom prst="ellipse">
            <a:avLst/>
          </a:prstGeom>
          <a:solidFill>
            <a:srgbClr val="C00000"/>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4" name="椭圆 33"/>
          <p:cNvSpPr/>
          <p:nvPr/>
        </p:nvSpPr>
        <p:spPr>
          <a:xfrm>
            <a:off x="5376567" y="5099273"/>
            <a:ext cx="1442041" cy="1442039"/>
          </a:xfrm>
          <a:prstGeom prst="ellipse">
            <a:avLst/>
          </a:prstGeom>
          <a:gradFill>
            <a:gsLst>
              <a:gs pos="0">
                <a:srgbClr val="D9D9D9"/>
              </a:gs>
              <a:gs pos="100000">
                <a:schemeClr val="bg1">
                  <a:lumMod val="98000"/>
                </a:schemeClr>
              </a:gs>
            </a:gsLst>
            <a:lin ang="5400000" scaled="1"/>
          </a:gradFill>
          <a:ln>
            <a:noFill/>
          </a:ln>
          <a:effectLst>
            <a:outerShdw blurRad="114300" dist="114300" dir="8100000" algn="tr" rotWithShape="0">
              <a:prstClr val="black">
                <a:alpha val="4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Freeform 352"/>
          <p:cNvSpPr>
            <a:spLocks noEditPoints="1"/>
          </p:cNvSpPr>
          <p:nvPr/>
        </p:nvSpPr>
        <p:spPr bwMode="auto">
          <a:xfrm>
            <a:off x="5818712" y="5648319"/>
            <a:ext cx="557749" cy="343945"/>
          </a:xfrm>
          <a:custGeom>
            <a:avLst/>
            <a:gdLst>
              <a:gd name="T0" fmla="*/ 33 w 51"/>
              <a:gd name="T1" fmla="*/ 31 h 31"/>
              <a:gd name="T2" fmla="*/ 8 w 51"/>
              <a:gd name="T3" fmla="*/ 31 h 31"/>
              <a:gd name="T4" fmla="*/ 7 w 51"/>
              <a:gd name="T5" fmla="*/ 29 h 31"/>
              <a:gd name="T6" fmla="*/ 7 w 51"/>
              <a:gd name="T7" fmla="*/ 25 h 31"/>
              <a:gd name="T8" fmla="*/ 7 w 51"/>
              <a:gd name="T9" fmla="*/ 14 h 31"/>
              <a:gd name="T10" fmla="*/ 2 w 51"/>
              <a:gd name="T11" fmla="*/ 14 h 31"/>
              <a:gd name="T12" fmla="*/ 0 w 51"/>
              <a:gd name="T13" fmla="*/ 12 h 31"/>
              <a:gd name="T14" fmla="*/ 0 w 51"/>
              <a:gd name="T15" fmla="*/ 11 h 31"/>
              <a:gd name="T16" fmla="*/ 9 w 51"/>
              <a:gd name="T17" fmla="*/ 1 h 31"/>
              <a:gd name="T18" fmla="*/ 10 w 51"/>
              <a:gd name="T19" fmla="*/ 0 h 31"/>
              <a:gd name="T20" fmla="*/ 12 w 51"/>
              <a:gd name="T21" fmla="*/ 1 h 31"/>
              <a:gd name="T22" fmla="*/ 20 w 51"/>
              <a:gd name="T23" fmla="*/ 11 h 31"/>
              <a:gd name="T24" fmla="*/ 21 w 51"/>
              <a:gd name="T25" fmla="*/ 12 h 31"/>
              <a:gd name="T26" fmla="*/ 19 w 51"/>
              <a:gd name="T27" fmla="*/ 14 h 31"/>
              <a:gd name="T28" fmla="*/ 14 w 51"/>
              <a:gd name="T29" fmla="*/ 14 h 31"/>
              <a:gd name="T30" fmla="*/ 14 w 51"/>
              <a:gd name="T31" fmla="*/ 24 h 31"/>
              <a:gd name="T32" fmla="*/ 29 w 51"/>
              <a:gd name="T33" fmla="*/ 24 h 31"/>
              <a:gd name="T34" fmla="*/ 30 w 51"/>
              <a:gd name="T35" fmla="*/ 25 h 31"/>
              <a:gd name="T36" fmla="*/ 34 w 51"/>
              <a:gd name="T37" fmla="*/ 30 h 31"/>
              <a:gd name="T38" fmla="*/ 34 w 51"/>
              <a:gd name="T39" fmla="*/ 30 h 31"/>
              <a:gd name="T40" fmla="*/ 33 w 51"/>
              <a:gd name="T41" fmla="*/ 31 h 31"/>
              <a:gd name="T42" fmla="*/ 51 w 51"/>
              <a:gd name="T43" fmla="*/ 20 h 31"/>
              <a:gd name="T44" fmla="*/ 42 w 51"/>
              <a:gd name="T45" fmla="*/ 31 h 31"/>
              <a:gd name="T46" fmla="*/ 41 w 51"/>
              <a:gd name="T47" fmla="*/ 31 h 31"/>
              <a:gd name="T48" fmla="*/ 40 w 51"/>
              <a:gd name="T49" fmla="*/ 31 h 31"/>
              <a:gd name="T50" fmla="*/ 31 w 51"/>
              <a:gd name="T51" fmla="*/ 20 h 31"/>
              <a:gd name="T52" fmla="*/ 31 w 51"/>
              <a:gd name="T53" fmla="*/ 19 h 31"/>
              <a:gd name="T54" fmla="*/ 33 w 51"/>
              <a:gd name="T55" fmla="*/ 17 h 31"/>
              <a:gd name="T56" fmla="*/ 38 w 51"/>
              <a:gd name="T57" fmla="*/ 17 h 31"/>
              <a:gd name="T58" fmla="*/ 38 w 51"/>
              <a:gd name="T59" fmla="*/ 7 h 31"/>
              <a:gd name="T60" fmla="*/ 22 w 51"/>
              <a:gd name="T61" fmla="*/ 7 h 31"/>
              <a:gd name="T62" fmla="*/ 22 w 51"/>
              <a:gd name="T63" fmla="*/ 7 h 31"/>
              <a:gd name="T64" fmla="*/ 17 w 51"/>
              <a:gd name="T65" fmla="*/ 2 h 31"/>
              <a:gd name="T66" fmla="*/ 17 w 51"/>
              <a:gd name="T67" fmla="*/ 1 h 31"/>
              <a:gd name="T68" fmla="*/ 18 w 51"/>
              <a:gd name="T69" fmla="*/ 0 h 31"/>
              <a:gd name="T70" fmla="*/ 44 w 51"/>
              <a:gd name="T71" fmla="*/ 0 h 31"/>
              <a:gd name="T72" fmla="*/ 45 w 51"/>
              <a:gd name="T73" fmla="*/ 2 h 31"/>
              <a:gd name="T74" fmla="*/ 45 w 51"/>
              <a:gd name="T75" fmla="*/ 6 h 31"/>
              <a:gd name="T76" fmla="*/ 45 w 51"/>
              <a:gd name="T77" fmla="*/ 17 h 31"/>
              <a:gd name="T78" fmla="*/ 50 w 51"/>
              <a:gd name="T79" fmla="*/ 17 h 31"/>
              <a:gd name="T80" fmla="*/ 51 w 51"/>
              <a:gd name="T81" fmla="*/ 19 h 31"/>
              <a:gd name="T82" fmla="*/ 51 w 51"/>
              <a:gd name="T83" fmla="*/ 2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 h="31">
                <a:moveTo>
                  <a:pt x="33" y="31"/>
                </a:moveTo>
                <a:cubicBezTo>
                  <a:pt x="8" y="31"/>
                  <a:pt x="8" y="31"/>
                  <a:pt x="8" y="31"/>
                </a:cubicBezTo>
                <a:cubicBezTo>
                  <a:pt x="7" y="31"/>
                  <a:pt x="7" y="30"/>
                  <a:pt x="7" y="29"/>
                </a:cubicBezTo>
                <a:cubicBezTo>
                  <a:pt x="7" y="25"/>
                  <a:pt x="7" y="25"/>
                  <a:pt x="7" y="25"/>
                </a:cubicBezTo>
                <a:cubicBezTo>
                  <a:pt x="7" y="14"/>
                  <a:pt x="7" y="14"/>
                  <a:pt x="7" y="14"/>
                </a:cubicBezTo>
                <a:cubicBezTo>
                  <a:pt x="2" y="14"/>
                  <a:pt x="2" y="14"/>
                  <a:pt x="2" y="14"/>
                </a:cubicBezTo>
                <a:cubicBezTo>
                  <a:pt x="1" y="14"/>
                  <a:pt x="0" y="13"/>
                  <a:pt x="0" y="12"/>
                </a:cubicBezTo>
                <a:cubicBezTo>
                  <a:pt x="0" y="12"/>
                  <a:pt x="0" y="12"/>
                  <a:pt x="0" y="11"/>
                </a:cubicBezTo>
                <a:cubicBezTo>
                  <a:pt x="9" y="1"/>
                  <a:pt x="9" y="1"/>
                  <a:pt x="9" y="1"/>
                </a:cubicBezTo>
                <a:cubicBezTo>
                  <a:pt x="9" y="1"/>
                  <a:pt x="10" y="0"/>
                  <a:pt x="10" y="0"/>
                </a:cubicBezTo>
                <a:cubicBezTo>
                  <a:pt x="11" y="0"/>
                  <a:pt x="11" y="1"/>
                  <a:pt x="12" y="1"/>
                </a:cubicBezTo>
                <a:cubicBezTo>
                  <a:pt x="20" y="11"/>
                  <a:pt x="20" y="11"/>
                  <a:pt x="20" y="11"/>
                </a:cubicBezTo>
                <a:cubicBezTo>
                  <a:pt x="20" y="12"/>
                  <a:pt x="21" y="12"/>
                  <a:pt x="21" y="12"/>
                </a:cubicBezTo>
                <a:cubicBezTo>
                  <a:pt x="21" y="13"/>
                  <a:pt x="20" y="14"/>
                  <a:pt x="19" y="14"/>
                </a:cubicBezTo>
                <a:cubicBezTo>
                  <a:pt x="14" y="14"/>
                  <a:pt x="14" y="14"/>
                  <a:pt x="14" y="14"/>
                </a:cubicBezTo>
                <a:cubicBezTo>
                  <a:pt x="14" y="24"/>
                  <a:pt x="14" y="24"/>
                  <a:pt x="14" y="24"/>
                </a:cubicBezTo>
                <a:cubicBezTo>
                  <a:pt x="29" y="24"/>
                  <a:pt x="29" y="24"/>
                  <a:pt x="29" y="24"/>
                </a:cubicBezTo>
                <a:cubicBezTo>
                  <a:pt x="29" y="24"/>
                  <a:pt x="30" y="24"/>
                  <a:pt x="30" y="25"/>
                </a:cubicBezTo>
                <a:cubicBezTo>
                  <a:pt x="34" y="30"/>
                  <a:pt x="34" y="30"/>
                  <a:pt x="34" y="30"/>
                </a:cubicBezTo>
                <a:cubicBezTo>
                  <a:pt x="34" y="30"/>
                  <a:pt x="34" y="30"/>
                  <a:pt x="34" y="30"/>
                </a:cubicBezTo>
                <a:cubicBezTo>
                  <a:pt x="34" y="31"/>
                  <a:pt x="34" y="31"/>
                  <a:pt x="33" y="31"/>
                </a:cubicBezTo>
                <a:close/>
                <a:moveTo>
                  <a:pt x="51" y="20"/>
                </a:moveTo>
                <a:cubicBezTo>
                  <a:pt x="42" y="31"/>
                  <a:pt x="42" y="31"/>
                  <a:pt x="42" y="31"/>
                </a:cubicBezTo>
                <a:cubicBezTo>
                  <a:pt x="42" y="31"/>
                  <a:pt x="42" y="31"/>
                  <a:pt x="41" y="31"/>
                </a:cubicBezTo>
                <a:cubicBezTo>
                  <a:pt x="41" y="31"/>
                  <a:pt x="40" y="31"/>
                  <a:pt x="40" y="31"/>
                </a:cubicBezTo>
                <a:cubicBezTo>
                  <a:pt x="31" y="20"/>
                  <a:pt x="31" y="20"/>
                  <a:pt x="31" y="20"/>
                </a:cubicBezTo>
                <a:cubicBezTo>
                  <a:pt x="31" y="20"/>
                  <a:pt x="31" y="20"/>
                  <a:pt x="31" y="19"/>
                </a:cubicBezTo>
                <a:cubicBezTo>
                  <a:pt x="31" y="18"/>
                  <a:pt x="32" y="17"/>
                  <a:pt x="33" y="17"/>
                </a:cubicBezTo>
                <a:cubicBezTo>
                  <a:pt x="38" y="17"/>
                  <a:pt x="38" y="17"/>
                  <a:pt x="38" y="17"/>
                </a:cubicBezTo>
                <a:cubicBezTo>
                  <a:pt x="38" y="7"/>
                  <a:pt x="38" y="7"/>
                  <a:pt x="38" y="7"/>
                </a:cubicBezTo>
                <a:cubicBezTo>
                  <a:pt x="22" y="7"/>
                  <a:pt x="22" y="7"/>
                  <a:pt x="22" y="7"/>
                </a:cubicBezTo>
                <a:cubicBezTo>
                  <a:pt x="22" y="7"/>
                  <a:pt x="22" y="7"/>
                  <a:pt x="22" y="7"/>
                </a:cubicBezTo>
                <a:cubicBezTo>
                  <a:pt x="17" y="2"/>
                  <a:pt x="17" y="2"/>
                  <a:pt x="17" y="2"/>
                </a:cubicBezTo>
                <a:cubicBezTo>
                  <a:pt x="17" y="2"/>
                  <a:pt x="17" y="1"/>
                  <a:pt x="17" y="1"/>
                </a:cubicBezTo>
                <a:cubicBezTo>
                  <a:pt x="17" y="1"/>
                  <a:pt x="18" y="0"/>
                  <a:pt x="18" y="0"/>
                </a:cubicBezTo>
                <a:cubicBezTo>
                  <a:pt x="44" y="0"/>
                  <a:pt x="44" y="0"/>
                  <a:pt x="44" y="0"/>
                </a:cubicBezTo>
                <a:cubicBezTo>
                  <a:pt x="45" y="0"/>
                  <a:pt x="45" y="1"/>
                  <a:pt x="45" y="2"/>
                </a:cubicBezTo>
                <a:cubicBezTo>
                  <a:pt x="45" y="6"/>
                  <a:pt x="45" y="6"/>
                  <a:pt x="45" y="6"/>
                </a:cubicBezTo>
                <a:cubicBezTo>
                  <a:pt x="45" y="17"/>
                  <a:pt x="45" y="17"/>
                  <a:pt x="45" y="17"/>
                </a:cubicBezTo>
                <a:cubicBezTo>
                  <a:pt x="50" y="17"/>
                  <a:pt x="50" y="17"/>
                  <a:pt x="50" y="17"/>
                </a:cubicBezTo>
                <a:cubicBezTo>
                  <a:pt x="51" y="17"/>
                  <a:pt x="51" y="18"/>
                  <a:pt x="51" y="19"/>
                </a:cubicBezTo>
                <a:cubicBezTo>
                  <a:pt x="51" y="20"/>
                  <a:pt x="51" y="20"/>
                  <a:pt x="51" y="20"/>
                </a:cubicBezTo>
                <a:close/>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id-ID">
              <a:solidFill>
                <a:prstClr val="black"/>
              </a:solidFill>
            </a:endParaRPr>
          </a:p>
        </p:txBody>
      </p:sp>
    </p:spTree>
    <p:extLst>
      <p:ext uri="{BB962C8B-B14F-4D97-AF65-F5344CB8AC3E}">
        <p14:creationId xmlns:p14="http://schemas.microsoft.com/office/powerpoint/2010/main" val="2508804424"/>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350"/>
                                        <p:tgtEl>
                                          <p:spTgt spid="29"/>
                                        </p:tgtEl>
                                      </p:cBhvr>
                                    </p:animEffect>
                                  </p:childTnLst>
                                </p:cTn>
                              </p:par>
                            </p:childTnLst>
                          </p:cTn>
                        </p:par>
                        <p:par>
                          <p:cTn id="8" fill="hold">
                            <p:stCondLst>
                              <p:cond delay="350"/>
                            </p:stCondLst>
                            <p:childTnLst>
                              <p:par>
                                <p:cTn id="9" presetID="10" presetClass="entr" presetSubtype="0"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fade">
                                      <p:cBhvr>
                                        <p:cTn id="11" dur="350"/>
                                        <p:tgtEl>
                                          <p:spTgt spid="34"/>
                                        </p:tgtEl>
                                      </p:cBhvr>
                                    </p:animEffect>
                                  </p:childTnLst>
                                </p:cTn>
                              </p:par>
                            </p:childTnLst>
                          </p:cTn>
                        </p:par>
                        <p:par>
                          <p:cTn id="12" fill="hold">
                            <p:stCondLst>
                              <p:cond delay="700"/>
                            </p:stCondLst>
                            <p:childTnLst>
                              <p:par>
                                <p:cTn id="13" presetID="42" presetClass="entr" presetSubtype="0" fill="hold" grpId="0" nodeType="after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fade">
                                      <p:cBhvr>
                                        <p:cTn id="15" dur="350"/>
                                        <p:tgtEl>
                                          <p:spTgt spid="36"/>
                                        </p:tgtEl>
                                      </p:cBhvr>
                                    </p:animEffect>
                                    <p:anim calcmode="lin" valueType="num">
                                      <p:cBhvr>
                                        <p:cTn id="16" dur="350" fill="hold"/>
                                        <p:tgtEl>
                                          <p:spTgt spid="36"/>
                                        </p:tgtEl>
                                        <p:attrNameLst>
                                          <p:attrName>ppt_x</p:attrName>
                                        </p:attrNameLst>
                                      </p:cBhvr>
                                      <p:tavLst>
                                        <p:tav tm="0">
                                          <p:val>
                                            <p:strVal val="#ppt_x"/>
                                          </p:val>
                                        </p:tav>
                                        <p:tav tm="100000">
                                          <p:val>
                                            <p:strVal val="#ppt_x"/>
                                          </p:val>
                                        </p:tav>
                                      </p:tavLst>
                                    </p:anim>
                                    <p:anim calcmode="lin" valueType="num">
                                      <p:cBhvr>
                                        <p:cTn id="17" dur="350" fill="hold"/>
                                        <p:tgtEl>
                                          <p:spTgt spid="36"/>
                                        </p:tgtEl>
                                        <p:attrNameLst>
                                          <p:attrName>ppt_y</p:attrName>
                                        </p:attrNameLst>
                                      </p:cBhvr>
                                      <p:tavLst>
                                        <p:tav tm="0">
                                          <p:val>
                                            <p:strVal val="#ppt_y+.1"/>
                                          </p:val>
                                        </p:tav>
                                        <p:tav tm="100000">
                                          <p:val>
                                            <p:strVal val="#ppt_y"/>
                                          </p:val>
                                        </p:tav>
                                      </p:tavLst>
                                    </p:anim>
                                  </p:childTnLst>
                                </p:cTn>
                              </p:par>
                            </p:childTnLst>
                          </p:cTn>
                        </p:par>
                        <p:par>
                          <p:cTn id="18" fill="hold">
                            <p:stCondLst>
                              <p:cond delay="1050"/>
                            </p:stCondLst>
                            <p:childTnLst>
                              <p:par>
                                <p:cTn id="19" presetID="22" presetClass="entr" presetSubtype="4" fill="hold" grpId="0" nodeType="after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wipe(down)">
                                      <p:cBhvr>
                                        <p:cTn id="21" dur="350"/>
                                        <p:tgtEl>
                                          <p:spTgt spid="9"/>
                                        </p:tgtEl>
                                      </p:cBhvr>
                                    </p:animEffect>
                                  </p:childTnLst>
                                </p:cTn>
                              </p:par>
                              <p:par>
                                <p:cTn id="22" presetID="2" presetClass="entr" presetSubtype="8" fill="hold" grpId="0" nodeType="withEffect">
                                  <p:stCondLst>
                                    <p:cond delay="0"/>
                                  </p:stCondLst>
                                  <p:childTnLst>
                                    <p:set>
                                      <p:cBhvr>
                                        <p:cTn id="23" dur="1" fill="hold">
                                          <p:stCondLst>
                                            <p:cond delay="0"/>
                                          </p:stCondLst>
                                        </p:cTn>
                                        <p:tgtEl>
                                          <p:spTgt spid="14"/>
                                        </p:tgtEl>
                                        <p:attrNameLst>
                                          <p:attrName>style.visibility</p:attrName>
                                        </p:attrNameLst>
                                      </p:cBhvr>
                                      <p:to>
                                        <p:strVal val="visible"/>
                                      </p:to>
                                    </p:set>
                                    <p:anim calcmode="lin" valueType="num">
                                      <p:cBhvr additive="base">
                                        <p:cTn id="24" dur="350" fill="hold"/>
                                        <p:tgtEl>
                                          <p:spTgt spid="14"/>
                                        </p:tgtEl>
                                        <p:attrNameLst>
                                          <p:attrName>ppt_x</p:attrName>
                                        </p:attrNameLst>
                                      </p:cBhvr>
                                      <p:tavLst>
                                        <p:tav tm="0">
                                          <p:val>
                                            <p:strVal val="0-#ppt_w/2"/>
                                          </p:val>
                                        </p:tav>
                                        <p:tav tm="100000">
                                          <p:val>
                                            <p:strVal val="#ppt_x"/>
                                          </p:val>
                                        </p:tav>
                                      </p:tavLst>
                                    </p:anim>
                                    <p:anim calcmode="lin" valueType="num">
                                      <p:cBhvr additive="base">
                                        <p:cTn id="25" dur="350" fill="hold"/>
                                        <p:tgtEl>
                                          <p:spTgt spid="14"/>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15"/>
                                        </p:tgtEl>
                                        <p:attrNameLst>
                                          <p:attrName>style.visibility</p:attrName>
                                        </p:attrNameLst>
                                      </p:cBhvr>
                                      <p:to>
                                        <p:strVal val="visible"/>
                                      </p:to>
                                    </p:set>
                                    <p:anim calcmode="lin" valueType="num">
                                      <p:cBhvr additive="base">
                                        <p:cTn id="28" dur="350" fill="hold"/>
                                        <p:tgtEl>
                                          <p:spTgt spid="15"/>
                                        </p:tgtEl>
                                        <p:attrNameLst>
                                          <p:attrName>ppt_x</p:attrName>
                                        </p:attrNameLst>
                                      </p:cBhvr>
                                      <p:tavLst>
                                        <p:tav tm="0">
                                          <p:val>
                                            <p:strVal val="0-#ppt_w/2"/>
                                          </p:val>
                                        </p:tav>
                                        <p:tav tm="100000">
                                          <p:val>
                                            <p:strVal val="#ppt_x"/>
                                          </p:val>
                                        </p:tav>
                                      </p:tavLst>
                                    </p:anim>
                                    <p:anim calcmode="lin" valueType="num">
                                      <p:cBhvr additive="base">
                                        <p:cTn id="29" dur="350" fill="hold"/>
                                        <p:tgtEl>
                                          <p:spTgt spid="15"/>
                                        </p:tgtEl>
                                        <p:attrNameLst>
                                          <p:attrName>ppt_y</p:attrName>
                                        </p:attrNameLst>
                                      </p:cBhvr>
                                      <p:tavLst>
                                        <p:tav tm="0">
                                          <p:val>
                                            <p:strVal val="#ppt_y"/>
                                          </p:val>
                                        </p:tav>
                                        <p:tav tm="100000">
                                          <p:val>
                                            <p:strVal val="#ppt_y"/>
                                          </p:val>
                                        </p:tav>
                                      </p:tavLst>
                                    </p:anim>
                                  </p:childTnLst>
                                </p:cTn>
                              </p:par>
                              <p:par>
                                <p:cTn id="30" presetID="2" presetClass="entr" presetSubtype="8" fill="hold" grpId="0" nodeType="withEffect">
                                  <p:stCondLst>
                                    <p:cond delay="0"/>
                                  </p:stCondLst>
                                  <p:childTnLst>
                                    <p:set>
                                      <p:cBhvr>
                                        <p:cTn id="31" dur="1" fill="hold">
                                          <p:stCondLst>
                                            <p:cond delay="0"/>
                                          </p:stCondLst>
                                        </p:cTn>
                                        <p:tgtEl>
                                          <p:spTgt spid="24"/>
                                        </p:tgtEl>
                                        <p:attrNameLst>
                                          <p:attrName>style.visibility</p:attrName>
                                        </p:attrNameLst>
                                      </p:cBhvr>
                                      <p:to>
                                        <p:strVal val="visible"/>
                                      </p:to>
                                    </p:set>
                                    <p:anim calcmode="lin" valueType="num">
                                      <p:cBhvr additive="base">
                                        <p:cTn id="32" dur="350" fill="hold"/>
                                        <p:tgtEl>
                                          <p:spTgt spid="24"/>
                                        </p:tgtEl>
                                        <p:attrNameLst>
                                          <p:attrName>ppt_x</p:attrName>
                                        </p:attrNameLst>
                                      </p:cBhvr>
                                      <p:tavLst>
                                        <p:tav tm="0">
                                          <p:val>
                                            <p:strVal val="0-#ppt_w/2"/>
                                          </p:val>
                                        </p:tav>
                                        <p:tav tm="100000">
                                          <p:val>
                                            <p:strVal val="#ppt_x"/>
                                          </p:val>
                                        </p:tav>
                                      </p:tavLst>
                                    </p:anim>
                                    <p:anim calcmode="lin" valueType="num">
                                      <p:cBhvr additive="base">
                                        <p:cTn id="33" dur="350" fill="hold"/>
                                        <p:tgtEl>
                                          <p:spTgt spid="24"/>
                                        </p:tgtEl>
                                        <p:attrNameLst>
                                          <p:attrName>ppt_y</p:attrName>
                                        </p:attrNameLst>
                                      </p:cBhvr>
                                      <p:tavLst>
                                        <p:tav tm="0">
                                          <p:val>
                                            <p:strVal val="#ppt_y"/>
                                          </p:val>
                                        </p:tav>
                                        <p:tav tm="100000">
                                          <p:val>
                                            <p:strVal val="#ppt_y"/>
                                          </p:val>
                                        </p:tav>
                                      </p:tavLst>
                                    </p:anim>
                                  </p:childTnLst>
                                </p:cTn>
                              </p:par>
                            </p:childTnLst>
                          </p:cTn>
                        </p:par>
                        <p:par>
                          <p:cTn id="34" fill="hold">
                            <p:stCondLst>
                              <p:cond delay="1400"/>
                            </p:stCondLst>
                            <p:childTnLst>
                              <p:par>
                                <p:cTn id="35" presetID="22" presetClass="entr" presetSubtype="4" fill="hold" grpId="0" nodeType="after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ipe(down)">
                                      <p:cBhvr>
                                        <p:cTn id="37" dur="350"/>
                                        <p:tgtEl>
                                          <p:spTgt spid="10"/>
                                        </p:tgtEl>
                                      </p:cBhvr>
                                    </p:animEffect>
                                  </p:childTnLst>
                                </p:cTn>
                              </p:par>
                              <p:par>
                                <p:cTn id="38" presetID="2" presetClass="entr" presetSubtype="8" fill="hold" grpId="0" nodeType="withEffect">
                                  <p:stCondLst>
                                    <p:cond delay="0"/>
                                  </p:stCondLst>
                                  <p:childTnLst>
                                    <p:set>
                                      <p:cBhvr>
                                        <p:cTn id="39" dur="1" fill="hold">
                                          <p:stCondLst>
                                            <p:cond delay="0"/>
                                          </p:stCondLst>
                                        </p:cTn>
                                        <p:tgtEl>
                                          <p:spTgt spid="16"/>
                                        </p:tgtEl>
                                        <p:attrNameLst>
                                          <p:attrName>style.visibility</p:attrName>
                                        </p:attrNameLst>
                                      </p:cBhvr>
                                      <p:to>
                                        <p:strVal val="visible"/>
                                      </p:to>
                                    </p:set>
                                    <p:anim calcmode="lin" valueType="num">
                                      <p:cBhvr additive="base">
                                        <p:cTn id="40" dur="350" fill="hold"/>
                                        <p:tgtEl>
                                          <p:spTgt spid="16"/>
                                        </p:tgtEl>
                                        <p:attrNameLst>
                                          <p:attrName>ppt_x</p:attrName>
                                        </p:attrNameLst>
                                      </p:cBhvr>
                                      <p:tavLst>
                                        <p:tav tm="0">
                                          <p:val>
                                            <p:strVal val="0-#ppt_w/2"/>
                                          </p:val>
                                        </p:tav>
                                        <p:tav tm="100000">
                                          <p:val>
                                            <p:strVal val="#ppt_x"/>
                                          </p:val>
                                        </p:tav>
                                      </p:tavLst>
                                    </p:anim>
                                    <p:anim calcmode="lin" valueType="num">
                                      <p:cBhvr additive="base">
                                        <p:cTn id="41" dur="350" fill="hold"/>
                                        <p:tgtEl>
                                          <p:spTgt spid="16"/>
                                        </p:tgtEl>
                                        <p:attrNameLst>
                                          <p:attrName>ppt_y</p:attrName>
                                        </p:attrNameLst>
                                      </p:cBhvr>
                                      <p:tavLst>
                                        <p:tav tm="0">
                                          <p:val>
                                            <p:strVal val="#ppt_y"/>
                                          </p:val>
                                        </p:tav>
                                        <p:tav tm="100000">
                                          <p:val>
                                            <p:strVal val="#ppt_y"/>
                                          </p:val>
                                        </p:tav>
                                      </p:tavLst>
                                    </p:anim>
                                  </p:childTnLst>
                                </p:cTn>
                              </p:par>
                              <p:par>
                                <p:cTn id="42" presetID="2" presetClass="entr" presetSubtype="8" fill="hold" grpId="0" nodeType="withEffect">
                                  <p:stCondLst>
                                    <p:cond delay="0"/>
                                  </p:stCondLst>
                                  <p:childTnLst>
                                    <p:set>
                                      <p:cBhvr>
                                        <p:cTn id="43" dur="1" fill="hold">
                                          <p:stCondLst>
                                            <p:cond delay="0"/>
                                          </p:stCondLst>
                                        </p:cTn>
                                        <p:tgtEl>
                                          <p:spTgt spid="17"/>
                                        </p:tgtEl>
                                        <p:attrNameLst>
                                          <p:attrName>style.visibility</p:attrName>
                                        </p:attrNameLst>
                                      </p:cBhvr>
                                      <p:to>
                                        <p:strVal val="visible"/>
                                      </p:to>
                                    </p:set>
                                    <p:anim calcmode="lin" valueType="num">
                                      <p:cBhvr additive="base">
                                        <p:cTn id="44" dur="350" fill="hold"/>
                                        <p:tgtEl>
                                          <p:spTgt spid="17"/>
                                        </p:tgtEl>
                                        <p:attrNameLst>
                                          <p:attrName>ppt_x</p:attrName>
                                        </p:attrNameLst>
                                      </p:cBhvr>
                                      <p:tavLst>
                                        <p:tav tm="0">
                                          <p:val>
                                            <p:strVal val="0-#ppt_w/2"/>
                                          </p:val>
                                        </p:tav>
                                        <p:tav tm="100000">
                                          <p:val>
                                            <p:strVal val="#ppt_x"/>
                                          </p:val>
                                        </p:tav>
                                      </p:tavLst>
                                    </p:anim>
                                    <p:anim calcmode="lin" valueType="num">
                                      <p:cBhvr additive="base">
                                        <p:cTn id="45" dur="350" fill="hold"/>
                                        <p:tgtEl>
                                          <p:spTgt spid="17"/>
                                        </p:tgtEl>
                                        <p:attrNameLst>
                                          <p:attrName>ppt_y</p:attrName>
                                        </p:attrNameLst>
                                      </p:cBhvr>
                                      <p:tavLst>
                                        <p:tav tm="0">
                                          <p:val>
                                            <p:strVal val="#ppt_y"/>
                                          </p:val>
                                        </p:tav>
                                        <p:tav tm="100000">
                                          <p:val>
                                            <p:strVal val="#ppt_y"/>
                                          </p:val>
                                        </p:tav>
                                      </p:tavLst>
                                    </p:anim>
                                  </p:childTnLst>
                                </p:cTn>
                              </p:par>
                              <p:par>
                                <p:cTn id="46" presetID="2" presetClass="entr" presetSubtype="8" fill="hold" grpId="0" nodeType="withEffect">
                                  <p:stCondLst>
                                    <p:cond delay="0"/>
                                  </p:stCondLst>
                                  <p:childTnLst>
                                    <p:set>
                                      <p:cBhvr>
                                        <p:cTn id="47" dur="1" fill="hold">
                                          <p:stCondLst>
                                            <p:cond delay="0"/>
                                          </p:stCondLst>
                                        </p:cTn>
                                        <p:tgtEl>
                                          <p:spTgt spid="25"/>
                                        </p:tgtEl>
                                        <p:attrNameLst>
                                          <p:attrName>style.visibility</p:attrName>
                                        </p:attrNameLst>
                                      </p:cBhvr>
                                      <p:to>
                                        <p:strVal val="visible"/>
                                      </p:to>
                                    </p:set>
                                    <p:anim calcmode="lin" valueType="num">
                                      <p:cBhvr additive="base">
                                        <p:cTn id="48" dur="350" fill="hold"/>
                                        <p:tgtEl>
                                          <p:spTgt spid="25"/>
                                        </p:tgtEl>
                                        <p:attrNameLst>
                                          <p:attrName>ppt_x</p:attrName>
                                        </p:attrNameLst>
                                      </p:cBhvr>
                                      <p:tavLst>
                                        <p:tav tm="0">
                                          <p:val>
                                            <p:strVal val="0-#ppt_w/2"/>
                                          </p:val>
                                        </p:tav>
                                        <p:tav tm="100000">
                                          <p:val>
                                            <p:strVal val="#ppt_x"/>
                                          </p:val>
                                        </p:tav>
                                      </p:tavLst>
                                    </p:anim>
                                    <p:anim calcmode="lin" valueType="num">
                                      <p:cBhvr additive="base">
                                        <p:cTn id="49" dur="350" fill="hold"/>
                                        <p:tgtEl>
                                          <p:spTgt spid="25"/>
                                        </p:tgtEl>
                                        <p:attrNameLst>
                                          <p:attrName>ppt_y</p:attrName>
                                        </p:attrNameLst>
                                      </p:cBhvr>
                                      <p:tavLst>
                                        <p:tav tm="0">
                                          <p:val>
                                            <p:strVal val="#ppt_y"/>
                                          </p:val>
                                        </p:tav>
                                        <p:tav tm="100000">
                                          <p:val>
                                            <p:strVal val="#ppt_y"/>
                                          </p:val>
                                        </p:tav>
                                      </p:tavLst>
                                    </p:anim>
                                  </p:childTnLst>
                                </p:cTn>
                              </p:par>
                            </p:childTnLst>
                          </p:cTn>
                        </p:par>
                        <p:par>
                          <p:cTn id="50" fill="hold">
                            <p:stCondLst>
                              <p:cond delay="1750"/>
                            </p:stCondLst>
                            <p:childTnLst>
                              <p:par>
                                <p:cTn id="51" presetID="22" presetClass="entr" presetSubtype="4" fill="hold" grpId="0" nodeType="afterEffect">
                                  <p:stCondLst>
                                    <p:cond delay="0"/>
                                  </p:stCondLst>
                                  <p:childTnLst>
                                    <p:set>
                                      <p:cBhvr>
                                        <p:cTn id="52" dur="1" fill="hold">
                                          <p:stCondLst>
                                            <p:cond delay="0"/>
                                          </p:stCondLst>
                                        </p:cTn>
                                        <p:tgtEl>
                                          <p:spTgt spid="11"/>
                                        </p:tgtEl>
                                        <p:attrNameLst>
                                          <p:attrName>style.visibility</p:attrName>
                                        </p:attrNameLst>
                                      </p:cBhvr>
                                      <p:to>
                                        <p:strVal val="visible"/>
                                      </p:to>
                                    </p:set>
                                    <p:animEffect transition="in" filter="wipe(down)">
                                      <p:cBhvr>
                                        <p:cTn id="53" dur="350"/>
                                        <p:tgtEl>
                                          <p:spTgt spid="11"/>
                                        </p:tgtEl>
                                      </p:cBhvr>
                                    </p:animEffect>
                                  </p:childTnLst>
                                </p:cTn>
                              </p:par>
                              <p:par>
                                <p:cTn id="54" presetID="2" presetClass="entr" presetSubtype="8" fill="hold" grpId="0" nodeType="withEffect">
                                  <p:stCondLst>
                                    <p:cond delay="0"/>
                                  </p:stCondLst>
                                  <p:childTnLst>
                                    <p:set>
                                      <p:cBhvr>
                                        <p:cTn id="55" dur="1" fill="hold">
                                          <p:stCondLst>
                                            <p:cond delay="0"/>
                                          </p:stCondLst>
                                        </p:cTn>
                                        <p:tgtEl>
                                          <p:spTgt spid="18"/>
                                        </p:tgtEl>
                                        <p:attrNameLst>
                                          <p:attrName>style.visibility</p:attrName>
                                        </p:attrNameLst>
                                      </p:cBhvr>
                                      <p:to>
                                        <p:strVal val="visible"/>
                                      </p:to>
                                    </p:set>
                                    <p:anim calcmode="lin" valueType="num">
                                      <p:cBhvr additive="base">
                                        <p:cTn id="56" dur="350" fill="hold"/>
                                        <p:tgtEl>
                                          <p:spTgt spid="18"/>
                                        </p:tgtEl>
                                        <p:attrNameLst>
                                          <p:attrName>ppt_x</p:attrName>
                                        </p:attrNameLst>
                                      </p:cBhvr>
                                      <p:tavLst>
                                        <p:tav tm="0">
                                          <p:val>
                                            <p:strVal val="0-#ppt_w/2"/>
                                          </p:val>
                                        </p:tav>
                                        <p:tav tm="100000">
                                          <p:val>
                                            <p:strVal val="#ppt_x"/>
                                          </p:val>
                                        </p:tav>
                                      </p:tavLst>
                                    </p:anim>
                                    <p:anim calcmode="lin" valueType="num">
                                      <p:cBhvr additive="base">
                                        <p:cTn id="57" dur="350" fill="hold"/>
                                        <p:tgtEl>
                                          <p:spTgt spid="18"/>
                                        </p:tgtEl>
                                        <p:attrNameLst>
                                          <p:attrName>ppt_y</p:attrName>
                                        </p:attrNameLst>
                                      </p:cBhvr>
                                      <p:tavLst>
                                        <p:tav tm="0">
                                          <p:val>
                                            <p:strVal val="#ppt_y"/>
                                          </p:val>
                                        </p:tav>
                                        <p:tav tm="100000">
                                          <p:val>
                                            <p:strVal val="#ppt_y"/>
                                          </p:val>
                                        </p:tav>
                                      </p:tavLst>
                                    </p:anim>
                                  </p:childTnLst>
                                </p:cTn>
                              </p:par>
                              <p:par>
                                <p:cTn id="58" presetID="2" presetClass="entr" presetSubtype="8" fill="hold" grpId="0" nodeType="withEffect">
                                  <p:stCondLst>
                                    <p:cond delay="0"/>
                                  </p:stCondLst>
                                  <p:childTnLst>
                                    <p:set>
                                      <p:cBhvr>
                                        <p:cTn id="59" dur="1" fill="hold">
                                          <p:stCondLst>
                                            <p:cond delay="0"/>
                                          </p:stCondLst>
                                        </p:cTn>
                                        <p:tgtEl>
                                          <p:spTgt spid="19"/>
                                        </p:tgtEl>
                                        <p:attrNameLst>
                                          <p:attrName>style.visibility</p:attrName>
                                        </p:attrNameLst>
                                      </p:cBhvr>
                                      <p:to>
                                        <p:strVal val="visible"/>
                                      </p:to>
                                    </p:set>
                                    <p:anim calcmode="lin" valueType="num">
                                      <p:cBhvr additive="base">
                                        <p:cTn id="60" dur="350" fill="hold"/>
                                        <p:tgtEl>
                                          <p:spTgt spid="19"/>
                                        </p:tgtEl>
                                        <p:attrNameLst>
                                          <p:attrName>ppt_x</p:attrName>
                                        </p:attrNameLst>
                                      </p:cBhvr>
                                      <p:tavLst>
                                        <p:tav tm="0">
                                          <p:val>
                                            <p:strVal val="0-#ppt_w/2"/>
                                          </p:val>
                                        </p:tav>
                                        <p:tav tm="100000">
                                          <p:val>
                                            <p:strVal val="#ppt_x"/>
                                          </p:val>
                                        </p:tav>
                                      </p:tavLst>
                                    </p:anim>
                                    <p:anim calcmode="lin" valueType="num">
                                      <p:cBhvr additive="base">
                                        <p:cTn id="61" dur="350" fill="hold"/>
                                        <p:tgtEl>
                                          <p:spTgt spid="19"/>
                                        </p:tgtEl>
                                        <p:attrNameLst>
                                          <p:attrName>ppt_y</p:attrName>
                                        </p:attrNameLst>
                                      </p:cBhvr>
                                      <p:tavLst>
                                        <p:tav tm="0">
                                          <p:val>
                                            <p:strVal val="#ppt_y"/>
                                          </p:val>
                                        </p:tav>
                                        <p:tav tm="100000">
                                          <p:val>
                                            <p:strVal val="#ppt_y"/>
                                          </p:val>
                                        </p:tav>
                                      </p:tavLst>
                                    </p:anim>
                                  </p:childTnLst>
                                </p:cTn>
                              </p:par>
                              <p:par>
                                <p:cTn id="62" presetID="2" presetClass="entr" presetSubtype="8" fill="hold" grpId="0" nodeType="withEffect">
                                  <p:stCondLst>
                                    <p:cond delay="0"/>
                                  </p:stCondLst>
                                  <p:childTnLst>
                                    <p:set>
                                      <p:cBhvr>
                                        <p:cTn id="63" dur="1" fill="hold">
                                          <p:stCondLst>
                                            <p:cond delay="0"/>
                                          </p:stCondLst>
                                        </p:cTn>
                                        <p:tgtEl>
                                          <p:spTgt spid="26"/>
                                        </p:tgtEl>
                                        <p:attrNameLst>
                                          <p:attrName>style.visibility</p:attrName>
                                        </p:attrNameLst>
                                      </p:cBhvr>
                                      <p:to>
                                        <p:strVal val="visible"/>
                                      </p:to>
                                    </p:set>
                                    <p:anim calcmode="lin" valueType="num">
                                      <p:cBhvr additive="base">
                                        <p:cTn id="64" dur="350" fill="hold"/>
                                        <p:tgtEl>
                                          <p:spTgt spid="26"/>
                                        </p:tgtEl>
                                        <p:attrNameLst>
                                          <p:attrName>ppt_x</p:attrName>
                                        </p:attrNameLst>
                                      </p:cBhvr>
                                      <p:tavLst>
                                        <p:tav tm="0">
                                          <p:val>
                                            <p:strVal val="0-#ppt_w/2"/>
                                          </p:val>
                                        </p:tav>
                                        <p:tav tm="100000">
                                          <p:val>
                                            <p:strVal val="#ppt_x"/>
                                          </p:val>
                                        </p:tav>
                                      </p:tavLst>
                                    </p:anim>
                                    <p:anim calcmode="lin" valueType="num">
                                      <p:cBhvr additive="base">
                                        <p:cTn id="65" dur="350" fill="hold"/>
                                        <p:tgtEl>
                                          <p:spTgt spid="26"/>
                                        </p:tgtEl>
                                        <p:attrNameLst>
                                          <p:attrName>ppt_y</p:attrName>
                                        </p:attrNameLst>
                                      </p:cBhvr>
                                      <p:tavLst>
                                        <p:tav tm="0">
                                          <p:val>
                                            <p:strVal val="#ppt_y"/>
                                          </p:val>
                                        </p:tav>
                                        <p:tav tm="100000">
                                          <p:val>
                                            <p:strVal val="#ppt_y"/>
                                          </p:val>
                                        </p:tav>
                                      </p:tavLst>
                                    </p:anim>
                                  </p:childTnLst>
                                </p:cTn>
                              </p:par>
                            </p:childTnLst>
                          </p:cTn>
                        </p:par>
                        <p:par>
                          <p:cTn id="66" fill="hold">
                            <p:stCondLst>
                              <p:cond delay="2100"/>
                            </p:stCondLst>
                            <p:childTnLst>
                              <p:par>
                                <p:cTn id="67" presetID="22" presetClass="entr" presetSubtype="4" fill="hold" grpId="0" nodeType="afterEffect">
                                  <p:stCondLst>
                                    <p:cond delay="0"/>
                                  </p:stCondLst>
                                  <p:childTnLst>
                                    <p:set>
                                      <p:cBhvr>
                                        <p:cTn id="68" dur="1" fill="hold">
                                          <p:stCondLst>
                                            <p:cond delay="0"/>
                                          </p:stCondLst>
                                        </p:cTn>
                                        <p:tgtEl>
                                          <p:spTgt spid="12"/>
                                        </p:tgtEl>
                                        <p:attrNameLst>
                                          <p:attrName>style.visibility</p:attrName>
                                        </p:attrNameLst>
                                      </p:cBhvr>
                                      <p:to>
                                        <p:strVal val="visible"/>
                                      </p:to>
                                    </p:set>
                                    <p:animEffect transition="in" filter="wipe(down)">
                                      <p:cBhvr>
                                        <p:cTn id="69" dur="350"/>
                                        <p:tgtEl>
                                          <p:spTgt spid="12"/>
                                        </p:tgtEl>
                                      </p:cBhvr>
                                    </p:animEffect>
                                  </p:childTnLst>
                                </p:cTn>
                              </p:par>
                              <p:par>
                                <p:cTn id="70" presetID="2" presetClass="entr" presetSubtype="2" fill="hold" grpId="0" nodeType="withEffect">
                                  <p:stCondLst>
                                    <p:cond delay="0"/>
                                  </p:stCondLst>
                                  <p:childTnLst>
                                    <p:set>
                                      <p:cBhvr>
                                        <p:cTn id="71" dur="1" fill="hold">
                                          <p:stCondLst>
                                            <p:cond delay="0"/>
                                          </p:stCondLst>
                                        </p:cTn>
                                        <p:tgtEl>
                                          <p:spTgt spid="20"/>
                                        </p:tgtEl>
                                        <p:attrNameLst>
                                          <p:attrName>style.visibility</p:attrName>
                                        </p:attrNameLst>
                                      </p:cBhvr>
                                      <p:to>
                                        <p:strVal val="visible"/>
                                      </p:to>
                                    </p:set>
                                    <p:anim calcmode="lin" valueType="num">
                                      <p:cBhvr additive="base">
                                        <p:cTn id="72" dur="350" fill="hold"/>
                                        <p:tgtEl>
                                          <p:spTgt spid="20"/>
                                        </p:tgtEl>
                                        <p:attrNameLst>
                                          <p:attrName>ppt_x</p:attrName>
                                        </p:attrNameLst>
                                      </p:cBhvr>
                                      <p:tavLst>
                                        <p:tav tm="0">
                                          <p:val>
                                            <p:strVal val="1+#ppt_w/2"/>
                                          </p:val>
                                        </p:tav>
                                        <p:tav tm="100000">
                                          <p:val>
                                            <p:strVal val="#ppt_x"/>
                                          </p:val>
                                        </p:tav>
                                      </p:tavLst>
                                    </p:anim>
                                    <p:anim calcmode="lin" valueType="num">
                                      <p:cBhvr additive="base">
                                        <p:cTn id="73" dur="350" fill="hold"/>
                                        <p:tgtEl>
                                          <p:spTgt spid="20"/>
                                        </p:tgtEl>
                                        <p:attrNameLst>
                                          <p:attrName>ppt_y</p:attrName>
                                        </p:attrNameLst>
                                      </p:cBhvr>
                                      <p:tavLst>
                                        <p:tav tm="0">
                                          <p:val>
                                            <p:strVal val="#ppt_y"/>
                                          </p:val>
                                        </p:tav>
                                        <p:tav tm="100000">
                                          <p:val>
                                            <p:strVal val="#ppt_y"/>
                                          </p:val>
                                        </p:tav>
                                      </p:tavLst>
                                    </p:anim>
                                  </p:childTnLst>
                                </p:cTn>
                              </p:par>
                              <p:par>
                                <p:cTn id="74" presetID="2" presetClass="entr" presetSubtype="2" fill="hold" grpId="0" nodeType="withEffect">
                                  <p:stCondLst>
                                    <p:cond delay="0"/>
                                  </p:stCondLst>
                                  <p:childTnLst>
                                    <p:set>
                                      <p:cBhvr>
                                        <p:cTn id="75" dur="1" fill="hold">
                                          <p:stCondLst>
                                            <p:cond delay="0"/>
                                          </p:stCondLst>
                                        </p:cTn>
                                        <p:tgtEl>
                                          <p:spTgt spid="21"/>
                                        </p:tgtEl>
                                        <p:attrNameLst>
                                          <p:attrName>style.visibility</p:attrName>
                                        </p:attrNameLst>
                                      </p:cBhvr>
                                      <p:to>
                                        <p:strVal val="visible"/>
                                      </p:to>
                                    </p:set>
                                    <p:anim calcmode="lin" valueType="num">
                                      <p:cBhvr additive="base">
                                        <p:cTn id="76" dur="350" fill="hold"/>
                                        <p:tgtEl>
                                          <p:spTgt spid="21"/>
                                        </p:tgtEl>
                                        <p:attrNameLst>
                                          <p:attrName>ppt_x</p:attrName>
                                        </p:attrNameLst>
                                      </p:cBhvr>
                                      <p:tavLst>
                                        <p:tav tm="0">
                                          <p:val>
                                            <p:strVal val="1+#ppt_w/2"/>
                                          </p:val>
                                        </p:tav>
                                        <p:tav tm="100000">
                                          <p:val>
                                            <p:strVal val="#ppt_x"/>
                                          </p:val>
                                        </p:tav>
                                      </p:tavLst>
                                    </p:anim>
                                    <p:anim calcmode="lin" valueType="num">
                                      <p:cBhvr additive="base">
                                        <p:cTn id="77" dur="350" fill="hold"/>
                                        <p:tgtEl>
                                          <p:spTgt spid="21"/>
                                        </p:tgtEl>
                                        <p:attrNameLst>
                                          <p:attrName>ppt_y</p:attrName>
                                        </p:attrNameLst>
                                      </p:cBhvr>
                                      <p:tavLst>
                                        <p:tav tm="0">
                                          <p:val>
                                            <p:strVal val="#ppt_y"/>
                                          </p:val>
                                        </p:tav>
                                        <p:tav tm="100000">
                                          <p:val>
                                            <p:strVal val="#ppt_y"/>
                                          </p:val>
                                        </p:tav>
                                      </p:tavLst>
                                    </p:anim>
                                  </p:childTnLst>
                                </p:cTn>
                              </p:par>
                              <p:par>
                                <p:cTn id="78" presetID="2" presetClass="entr" presetSubtype="2" fill="hold" grpId="0" nodeType="withEffect">
                                  <p:stCondLst>
                                    <p:cond delay="0"/>
                                  </p:stCondLst>
                                  <p:childTnLst>
                                    <p:set>
                                      <p:cBhvr>
                                        <p:cTn id="79" dur="1" fill="hold">
                                          <p:stCondLst>
                                            <p:cond delay="0"/>
                                          </p:stCondLst>
                                        </p:cTn>
                                        <p:tgtEl>
                                          <p:spTgt spid="28"/>
                                        </p:tgtEl>
                                        <p:attrNameLst>
                                          <p:attrName>style.visibility</p:attrName>
                                        </p:attrNameLst>
                                      </p:cBhvr>
                                      <p:to>
                                        <p:strVal val="visible"/>
                                      </p:to>
                                    </p:set>
                                    <p:anim calcmode="lin" valueType="num">
                                      <p:cBhvr additive="base">
                                        <p:cTn id="80" dur="350" fill="hold"/>
                                        <p:tgtEl>
                                          <p:spTgt spid="28"/>
                                        </p:tgtEl>
                                        <p:attrNameLst>
                                          <p:attrName>ppt_x</p:attrName>
                                        </p:attrNameLst>
                                      </p:cBhvr>
                                      <p:tavLst>
                                        <p:tav tm="0">
                                          <p:val>
                                            <p:strVal val="1+#ppt_w/2"/>
                                          </p:val>
                                        </p:tav>
                                        <p:tav tm="100000">
                                          <p:val>
                                            <p:strVal val="#ppt_x"/>
                                          </p:val>
                                        </p:tav>
                                      </p:tavLst>
                                    </p:anim>
                                    <p:anim calcmode="lin" valueType="num">
                                      <p:cBhvr additive="base">
                                        <p:cTn id="81" dur="350" fill="hold"/>
                                        <p:tgtEl>
                                          <p:spTgt spid="28"/>
                                        </p:tgtEl>
                                        <p:attrNameLst>
                                          <p:attrName>ppt_y</p:attrName>
                                        </p:attrNameLst>
                                      </p:cBhvr>
                                      <p:tavLst>
                                        <p:tav tm="0">
                                          <p:val>
                                            <p:strVal val="#ppt_y"/>
                                          </p:val>
                                        </p:tav>
                                        <p:tav tm="100000">
                                          <p:val>
                                            <p:strVal val="#ppt_y"/>
                                          </p:val>
                                        </p:tav>
                                      </p:tavLst>
                                    </p:anim>
                                  </p:childTnLst>
                                </p:cTn>
                              </p:par>
                            </p:childTnLst>
                          </p:cTn>
                        </p:par>
                        <p:par>
                          <p:cTn id="82" fill="hold">
                            <p:stCondLst>
                              <p:cond delay="2450"/>
                            </p:stCondLst>
                            <p:childTnLst>
                              <p:par>
                                <p:cTn id="83" presetID="22" presetClass="entr" presetSubtype="4" fill="hold" grpId="0" nodeType="afterEffect">
                                  <p:stCondLst>
                                    <p:cond delay="0"/>
                                  </p:stCondLst>
                                  <p:childTnLst>
                                    <p:set>
                                      <p:cBhvr>
                                        <p:cTn id="84" dur="1" fill="hold">
                                          <p:stCondLst>
                                            <p:cond delay="0"/>
                                          </p:stCondLst>
                                        </p:cTn>
                                        <p:tgtEl>
                                          <p:spTgt spid="13"/>
                                        </p:tgtEl>
                                        <p:attrNameLst>
                                          <p:attrName>style.visibility</p:attrName>
                                        </p:attrNameLst>
                                      </p:cBhvr>
                                      <p:to>
                                        <p:strVal val="visible"/>
                                      </p:to>
                                    </p:set>
                                    <p:animEffect transition="in" filter="wipe(down)">
                                      <p:cBhvr>
                                        <p:cTn id="85" dur="350"/>
                                        <p:tgtEl>
                                          <p:spTgt spid="13"/>
                                        </p:tgtEl>
                                      </p:cBhvr>
                                    </p:animEffect>
                                  </p:childTnLst>
                                </p:cTn>
                              </p:par>
                              <p:par>
                                <p:cTn id="86" presetID="2" presetClass="entr" presetSubtype="2" fill="hold" grpId="0" nodeType="withEffect">
                                  <p:stCondLst>
                                    <p:cond delay="0"/>
                                  </p:stCondLst>
                                  <p:childTnLst>
                                    <p:set>
                                      <p:cBhvr>
                                        <p:cTn id="87" dur="1" fill="hold">
                                          <p:stCondLst>
                                            <p:cond delay="0"/>
                                          </p:stCondLst>
                                        </p:cTn>
                                        <p:tgtEl>
                                          <p:spTgt spid="22"/>
                                        </p:tgtEl>
                                        <p:attrNameLst>
                                          <p:attrName>style.visibility</p:attrName>
                                        </p:attrNameLst>
                                      </p:cBhvr>
                                      <p:to>
                                        <p:strVal val="visible"/>
                                      </p:to>
                                    </p:set>
                                    <p:anim calcmode="lin" valueType="num">
                                      <p:cBhvr additive="base">
                                        <p:cTn id="88" dur="350" fill="hold"/>
                                        <p:tgtEl>
                                          <p:spTgt spid="22"/>
                                        </p:tgtEl>
                                        <p:attrNameLst>
                                          <p:attrName>ppt_x</p:attrName>
                                        </p:attrNameLst>
                                      </p:cBhvr>
                                      <p:tavLst>
                                        <p:tav tm="0">
                                          <p:val>
                                            <p:strVal val="1+#ppt_w/2"/>
                                          </p:val>
                                        </p:tav>
                                        <p:tav tm="100000">
                                          <p:val>
                                            <p:strVal val="#ppt_x"/>
                                          </p:val>
                                        </p:tav>
                                      </p:tavLst>
                                    </p:anim>
                                    <p:anim calcmode="lin" valueType="num">
                                      <p:cBhvr additive="base">
                                        <p:cTn id="89" dur="350" fill="hold"/>
                                        <p:tgtEl>
                                          <p:spTgt spid="22"/>
                                        </p:tgtEl>
                                        <p:attrNameLst>
                                          <p:attrName>ppt_y</p:attrName>
                                        </p:attrNameLst>
                                      </p:cBhvr>
                                      <p:tavLst>
                                        <p:tav tm="0">
                                          <p:val>
                                            <p:strVal val="#ppt_y"/>
                                          </p:val>
                                        </p:tav>
                                        <p:tav tm="100000">
                                          <p:val>
                                            <p:strVal val="#ppt_y"/>
                                          </p:val>
                                        </p:tav>
                                      </p:tavLst>
                                    </p:anim>
                                  </p:childTnLst>
                                </p:cTn>
                              </p:par>
                              <p:par>
                                <p:cTn id="90" presetID="2" presetClass="entr" presetSubtype="2" fill="hold" grpId="0" nodeType="withEffect">
                                  <p:stCondLst>
                                    <p:cond delay="0"/>
                                  </p:stCondLst>
                                  <p:childTnLst>
                                    <p:set>
                                      <p:cBhvr>
                                        <p:cTn id="91" dur="1" fill="hold">
                                          <p:stCondLst>
                                            <p:cond delay="0"/>
                                          </p:stCondLst>
                                        </p:cTn>
                                        <p:tgtEl>
                                          <p:spTgt spid="23"/>
                                        </p:tgtEl>
                                        <p:attrNameLst>
                                          <p:attrName>style.visibility</p:attrName>
                                        </p:attrNameLst>
                                      </p:cBhvr>
                                      <p:to>
                                        <p:strVal val="visible"/>
                                      </p:to>
                                    </p:set>
                                    <p:anim calcmode="lin" valueType="num">
                                      <p:cBhvr additive="base">
                                        <p:cTn id="92" dur="350" fill="hold"/>
                                        <p:tgtEl>
                                          <p:spTgt spid="23"/>
                                        </p:tgtEl>
                                        <p:attrNameLst>
                                          <p:attrName>ppt_x</p:attrName>
                                        </p:attrNameLst>
                                      </p:cBhvr>
                                      <p:tavLst>
                                        <p:tav tm="0">
                                          <p:val>
                                            <p:strVal val="1+#ppt_w/2"/>
                                          </p:val>
                                        </p:tav>
                                        <p:tav tm="100000">
                                          <p:val>
                                            <p:strVal val="#ppt_x"/>
                                          </p:val>
                                        </p:tav>
                                      </p:tavLst>
                                    </p:anim>
                                    <p:anim calcmode="lin" valueType="num">
                                      <p:cBhvr additive="base">
                                        <p:cTn id="93" dur="350" fill="hold"/>
                                        <p:tgtEl>
                                          <p:spTgt spid="23"/>
                                        </p:tgtEl>
                                        <p:attrNameLst>
                                          <p:attrName>ppt_y</p:attrName>
                                        </p:attrNameLst>
                                      </p:cBhvr>
                                      <p:tavLst>
                                        <p:tav tm="0">
                                          <p:val>
                                            <p:strVal val="#ppt_y"/>
                                          </p:val>
                                        </p:tav>
                                        <p:tav tm="100000">
                                          <p:val>
                                            <p:strVal val="#ppt_y"/>
                                          </p:val>
                                        </p:tav>
                                      </p:tavLst>
                                    </p:anim>
                                  </p:childTnLst>
                                </p:cTn>
                              </p:par>
                              <p:par>
                                <p:cTn id="94" presetID="2" presetClass="entr" presetSubtype="2" fill="hold" grpId="0" nodeType="withEffect">
                                  <p:stCondLst>
                                    <p:cond delay="0"/>
                                  </p:stCondLst>
                                  <p:childTnLst>
                                    <p:set>
                                      <p:cBhvr>
                                        <p:cTn id="95" dur="1" fill="hold">
                                          <p:stCondLst>
                                            <p:cond delay="0"/>
                                          </p:stCondLst>
                                        </p:cTn>
                                        <p:tgtEl>
                                          <p:spTgt spid="27"/>
                                        </p:tgtEl>
                                        <p:attrNameLst>
                                          <p:attrName>style.visibility</p:attrName>
                                        </p:attrNameLst>
                                      </p:cBhvr>
                                      <p:to>
                                        <p:strVal val="visible"/>
                                      </p:to>
                                    </p:set>
                                    <p:anim calcmode="lin" valueType="num">
                                      <p:cBhvr additive="base">
                                        <p:cTn id="96" dur="350" fill="hold"/>
                                        <p:tgtEl>
                                          <p:spTgt spid="27"/>
                                        </p:tgtEl>
                                        <p:attrNameLst>
                                          <p:attrName>ppt_x</p:attrName>
                                        </p:attrNameLst>
                                      </p:cBhvr>
                                      <p:tavLst>
                                        <p:tav tm="0">
                                          <p:val>
                                            <p:strVal val="1+#ppt_w/2"/>
                                          </p:val>
                                        </p:tav>
                                        <p:tav tm="100000">
                                          <p:val>
                                            <p:strVal val="#ppt_x"/>
                                          </p:val>
                                        </p:tav>
                                      </p:tavLst>
                                    </p:anim>
                                    <p:anim calcmode="lin" valueType="num">
                                      <p:cBhvr additive="base">
                                        <p:cTn id="97" dur="350" fill="hold"/>
                                        <p:tgtEl>
                                          <p:spTgt spid="2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p:bldP spid="15" grpId="0"/>
      <p:bldP spid="16" grpId="0"/>
      <p:bldP spid="17" grpId="0"/>
      <p:bldP spid="18" grpId="0"/>
      <p:bldP spid="19" grpId="0"/>
      <p:bldP spid="20" grpId="0"/>
      <p:bldP spid="21" grpId="0"/>
      <p:bldP spid="22" grpId="0"/>
      <p:bldP spid="23" grpId="0"/>
      <p:bldP spid="24" grpId="0"/>
      <p:bldP spid="25" grpId="0"/>
      <p:bldP spid="26" grpId="0"/>
      <p:bldP spid="27" grpId="0"/>
      <p:bldP spid="28" grpId="0"/>
      <p:bldP spid="29" grpId="0" animBg="1"/>
      <p:bldP spid="34" grpId="0" animBg="1"/>
      <p:bldP spid="36"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2微立体年终工作总结汇报计划PPT"/>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微软雅黑">
    <a:majorFont>
      <a:latin typeface="Impact"/>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微软雅黑">
    <a:majorFont>
      <a:latin typeface="Impact"/>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微软雅黑">
    <a:majorFont>
      <a:latin typeface="Impact"/>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微软雅黑">
    <a:majorFont>
      <a:latin typeface="Impact"/>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225</TotalTime>
  <Words>2847</Words>
  <Application>Microsoft Office PowerPoint</Application>
  <PresentationFormat>自定义</PresentationFormat>
  <Paragraphs>385</Paragraphs>
  <Slides>28</Slides>
  <Notes>28</Notes>
  <HiddenSlides>0</HiddenSlides>
  <MMClips>1</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28</vt:i4>
      </vt:variant>
    </vt:vector>
  </HeadingPairs>
  <TitlesOfParts>
    <vt:vector size="43" baseType="lpstr">
      <vt:lpstr>DIN-BoldItalic</vt:lpstr>
      <vt:lpstr>Impact MT Std</vt:lpstr>
      <vt:lpstr>新細明體</vt:lpstr>
      <vt:lpstr>方正超粗黑简体</vt:lpstr>
      <vt:lpstr>华文中宋</vt:lpstr>
      <vt:lpstr>宋体</vt:lpstr>
      <vt:lpstr>微软雅黑</vt:lpstr>
      <vt:lpstr>幼圆</vt:lpstr>
      <vt:lpstr>Aharoni</vt:lpstr>
      <vt:lpstr>Arial</vt:lpstr>
      <vt:lpstr>Calibri</vt:lpstr>
      <vt:lpstr>Segoe UI</vt:lpstr>
      <vt:lpstr>Times New Roman</vt:lpstr>
      <vt:lpstr>UKIJ Qolyazma</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http://www.deepbbs.org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2微立体年终工作总结汇报计划PPT</dc:title>
  <dc:creator>深度联盟http://www.deepbbs.org</dc:creator>
  <cp:lastModifiedBy>LHAAA</cp:lastModifiedBy>
  <cp:revision>83</cp:revision>
  <dcterms:created xsi:type="dcterms:W3CDTF">2016-01-08T03:06:44Z</dcterms:created>
  <dcterms:modified xsi:type="dcterms:W3CDTF">2017-06-28T11:54:11Z</dcterms:modified>
</cp:coreProperties>
</file>

<file path=docProps/thumbnail.jpeg>
</file>